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160020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56" autoAdjust="0"/>
  </p:normalViewPr>
  <p:slideViewPr>
    <p:cSldViewPr snapToGrid="0">
      <p:cViewPr varScale="1">
        <p:scale>
          <a:sx n="59" d="100"/>
          <a:sy n="59" d="100"/>
        </p:scale>
        <p:origin x="917"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FEC281-67A1-410C-99D2-7234AD358B41}" type="datetimeFigureOut">
              <a:rPr lang="en-US" smtClean="0"/>
              <a:t>9/29/2021</a:t>
            </a:fld>
            <a:endParaRPr lang="en-US"/>
          </a:p>
        </p:txBody>
      </p:sp>
      <p:sp>
        <p:nvSpPr>
          <p:cNvPr id="4" name="Slide Image Placeholder 3"/>
          <p:cNvSpPr>
            <a:spLocks noGrp="1" noRot="1" noChangeAspect="1"/>
          </p:cNvSpPr>
          <p:nvPr>
            <p:ph type="sldImg" idx="2"/>
          </p:nvPr>
        </p:nvSpPr>
        <p:spPr>
          <a:xfrm>
            <a:off x="974725" y="1143000"/>
            <a:ext cx="49085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C5A61E-164C-4C2F-9943-8E4C6644BAF0}" type="slidenum">
              <a:rPr lang="en-US" smtClean="0"/>
              <a:t>‹#›</a:t>
            </a:fld>
            <a:endParaRPr lang="en-US"/>
          </a:p>
        </p:txBody>
      </p:sp>
    </p:spTree>
    <p:extLst>
      <p:ext uri="{BB962C8B-B14F-4D97-AF65-F5344CB8AC3E}">
        <p14:creationId xmlns:p14="http://schemas.microsoft.com/office/powerpoint/2010/main" val="4140667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00250" y="1646133"/>
            <a:ext cx="12001500" cy="3501813"/>
          </a:xfrm>
        </p:spPr>
        <p:txBody>
          <a:bodyPr anchor="b"/>
          <a:lstStyle>
            <a:lvl1pPr algn="ctr">
              <a:defRPr sz="7875"/>
            </a:lvl1pPr>
          </a:lstStyle>
          <a:p>
            <a:r>
              <a:rPr lang="en-US"/>
              <a:t>Click to edit Master title style</a:t>
            </a:r>
            <a:endParaRPr lang="en-US" dirty="0"/>
          </a:p>
        </p:txBody>
      </p:sp>
      <p:sp>
        <p:nvSpPr>
          <p:cNvPr id="3" name="Subtitle 2"/>
          <p:cNvSpPr>
            <a:spLocks noGrp="1"/>
          </p:cNvSpPr>
          <p:nvPr>
            <p:ph type="subTitle" idx="1"/>
          </p:nvPr>
        </p:nvSpPr>
        <p:spPr>
          <a:xfrm>
            <a:off x="2000250" y="5282989"/>
            <a:ext cx="12001500" cy="2428451"/>
          </a:xfrm>
        </p:spPr>
        <p:txBody>
          <a:bodyPr/>
          <a:lstStyle>
            <a:lvl1pPr marL="0" indent="0" algn="ctr">
              <a:buNone/>
              <a:defRPr sz="3150"/>
            </a:lvl1pPr>
            <a:lvl2pPr marL="600075" indent="0" algn="ctr">
              <a:buNone/>
              <a:defRPr sz="2625"/>
            </a:lvl2pPr>
            <a:lvl3pPr marL="1200150" indent="0" algn="ctr">
              <a:buNone/>
              <a:defRPr sz="2363"/>
            </a:lvl3pPr>
            <a:lvl4pPr marL="1800225" indent="0" algn="ctr">
              <a:buNone/>
              <a:defRPr sz="2100"/>
            </a:lvl4pPr>
            <a:lvl5pPr marL="2400300" indent="0" algn="ctr">
              <a:buNone/>
              <a:defRPr sz="2100"/>
            </a:lvl5pPr>
            <a:lvl6pPr marL="3000375" indent="0" algn="ctr">
              <a:buNone/>
              <a:defRPr sz="2100"/>
            </a:lvl6pPr>
            <a:lvl7pPr marL="3600450" indent="0" algn="ctr">
              <a:buNone/>
              <a:defRPr sz="2100"/>
            </a:lvl7pPr>
            <a:lvl8pPr marL="4200525" indent="0" algn="ctr">
              <a:buNone/>
              <a:defRPr sz="2100"/>
            </a:lvl8pPr>
            <a:lvl9pPr marL="4800600" indent="0" algn="ctr">
              <a:buNone/>
              <a:defRPr sz="21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7E645D-B494-4423-8F1D-436A1C3692EA}"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61258-1CAF-45B2-8073-1F1DB6876A9F}" type="slidenum">
              <a:rPr lang="en-US" smtClean="0"/>
              <a:t>‹#›</a:t>
            </a:fld>
            <a:endParaRPr lang="en-US"/>
          </a:p>
        </p:txBody>
      </p:sp>
    </p:spTree>
    <p:extLst>
      <p:ext uri="{BB962C8B-B14F-4D97-AF65-F5344CB8AC3E}">
        <p14:creationId xmlns:p14="http://schemas.microsoft.com/office/powerpoint/2010/main" val="923908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E645D-B494-4423-8F1D-436A1C3692EA}"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61258-1CAF-45B2-8073-1F1DB6876A9F}" type="slidenum">
              <a:rPr lang="en-US" smtClean="0"/>
              <a:t>‹#›</a:t>
            </a:fld>
            <a:endParaRPr lang="en-US"/>
          </a:p>
        </p:txBody>
      </p:sp>
    </p:spTree>
    <p:extLst>
      <p:ext uri="{BB962C8B-B14F-4D97-AF65-F5344CB8AC3E}">
        <p14:creationId xmlns:p14="http://schemas.microsoft.com/office/powerpoint/2010/main" val="87284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1431" y="535517"/>
            <a:ext cx="3450431"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00137" y="535517"/>
            <a:ext cx="10151269"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E645D-B494-4423-8F1D-436A1C3692EA}"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61258-1CAF-45B2-8073-1F1DB6876A9F}" type="slidenum">
              <a:rPr lang="en-US" smtClean="0"/>
              <a:t>‹#›</a:t>
            </a:fld>
            <a:endParaRPr lang="en-US"/>
          </a:p>
        </p:txBody>
      </p:sp>
    </p:spTree>
    <p:extLst>
      <p:ext uri="{BB962C8B-B14F-4D97-AF65-F5344CB8AC3E}">
        <p14:creationId xmlns:p14="http://schemas.microsoft.com/office/powerpoint/2010/main" val="1124206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E645D-B494-4423-8F1D-436A1C3692EA}"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61258-1CAF-45B2-8073-1F1DB6876A9F}" type="slidenum">
              <a:rPr lang="en-US" smtClean="0"/>
              <a:t>‹#›</a:t>
            </a:fld>
            <a:endParaRPr lang="en-US"/>
          </a:p>
        </p:txBody>
      </p:sp>
    </p:spTree>
    <p:extLst>
      <p:ext uri="{BB962C8B-B14F-4D97-AF65-F5344CB8AC3E}">
        <p14:creationId xmlns:p14="http://schemas.microsoft.com/office/powerpoint/2010/main" val="1490018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1803" y="2507617"/>
            <a:ext cx="13801725" cy="4184014"/>
          </a:xfrm>
        </p:spPr>
        <p:txBody>
          <a:bodyPr anchor="b"/>
          <a:lstStyle>
            <a:lvl1pPr>
              <a:defRPr sz="7875"/>
            </a:lvl1pPr>
          </a:lstStyle>
          <a:p>
            <a:r>
              <a:rPr lang="en-US"/>
              <a:t>Click to edit Master title style</a:t>
            </a:r>
            <a:endParaRPr lang="en-US" dirty="0"/>
          </a:p>
        </p:txBody>
      </p:sp>
      <p:sp>
        <p:nvSpPr>
          <p:cNvPr id="3" name="Text Placeholder 2"/>
          <p:cNvSpPr>
            <a:spLocks noGrp="1"/>
          </p:cNvSpPr>
          <p:nvPr>
            <p:ph type="body" idx="1"/>
          </p:nvPr>
        </p:nvSpPr>
        <p:spPr>
          <a:xfrm>
            <a:off x="1091803" y="6731213"/>
            <a:ext cx="13801725" cy="2200274"/>
          </a:xfrm>
        </p:spPr>
        <p:txBody>
          <a:bodyPr/>
          <a:lstStyle>
            <a:lvl1pPr marL="0" indent="0">
              <a:buNone/>
              <a:defRPr sz="3150">
                <a:solidFill>
                  <a:schemeClr val="tx1">
                    <a:tint val="75000"/>
                  </a:schemeClr>
                </a:solidFill>
              </a:defRPr>
            </a:lvl1pPr>
            <a:lvl2pPr marL="600075" indent="0">
              <a:buNone/>
              <a:defRPr sz="2625">
                <a:solidFill>
                  <a:schemeClr val="tx1">
                    <a:tint val="75000"/>
                  </a:schemeClr>
                </a:solidFill>
              </a:defRPr>
            </a:lvl2pPr>
            <a:lvl3pPr marL="1200150" indent="0">
              <a:buNone/>
              <a:defRPr sz="2363">
                <a:solidFill>
                  <a:schemeClr val="tx1">
                    <a:tint val="75000"/>
                  </a:schemeClr>
                </a:solidFill>
              </a:defRPr>
            </a:lvl3pPr>
            <a:lvl4pPr marL="1800225" indent="0">
              <a:buNone/>
              <a:defRPr sz="2100">
                <a:solidFill>
                  <a:schemeClr val="tx1">
                    <a:tint val="75000"/>
                  </a:schemeClr>
                </a:solidFill>
              </a:defRPr>
            </a:lvl4pPr>
            <a:lvl5pPr marL="2400300" indent="0">
              <a:buNone/>
              <a:defRPr sz="2100">
                <a:solidFill>
                  <a:schemeClr val="tx1">
                    <a:tint val="75000"/>
                  </a:schemeClr>
                </a:solidFill>
              </a:defRPr>
            </a:lvl5pPr>
            <a:lvl6pPr marL="3000375" indent="0">
              <a:buNone/>
              <a:defRPr sz="2100">
                <a:solidFill>
                  <a:schemeClr val="tx1">
                    <a:tint val="75000"/>
                  </a:schemeClr>
                </a:solidFill>
              </a:defRPr>
            </a:lvl6pPr>
            <a:lvl7pPr marL="3600450" indent="0">
              <a:buNone/>
              <a:defRPr sz="2100">
                <a:solidFill>
                  <a:schemeClr val="tx1">
                    <a:tint val="75000"/>
                  </a:schemeClr>
                </a:solidFill>
              </a:defRPr>
            </a:lvl7pPr>
            <a:lvl8pPr marL="4200525" indent="0">
              <a:buNone/>
              <a:defRPr sz="2100">
                <a:solidFill>
                  <a:schemeClr val="tx1">
                    <a:tint val="75000"/>
                  </a:schemeClr>
                </a:solidFill>
              </a:defRPr>
            </a:lvl8pPr>
            <a:lvl9pPr marL="48006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7E645D-B494-4423-8F1D-436A1C3692EA}"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61258-1CAF-45B2-8073-1F1DB6876A9F}" type="slidenum">
              <a:rPr lang="en-US" smtClean="0"/>
              <a:t>‹#›</a:t>
            </a:fld>
            <a:endParaRPr lang="en-US"/>
          </a:p>
        </p:txBody>
      </p:sp>
    </p:spTree>
    <p:extLst>
      <p:ext uri="{BB962C8B-B14F-4D97-AF65-F5344CB8AC3E}">
        <p14:creationId xmlns:p14="http://schemas.microsoft.com/office/powerpoint/2010/main" val="915008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0138" y="2677584"/>
            <a:ext cx="680085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101013" y="2677584"/>
            <a:ext cx="680085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7E645D-B494-4423-8F1D-436A1C3692EA}"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61258-1CAF-45B2-8073-1F1DB6876A9F}" type="slidenum">
              <a:rPr lang="en-US" smtClean="0"/>
              <a:t>‹#›</a:t>
            </a:fld>
            <a:endParaRPr lang="en-US"/>
          </a:p>
        </p:txBody>
      </p:sp>
    </p:spTree>
    <p:extLst>
      <p:ext uri="{BB962C8B-B14F-4D97-AF65-F5344CB8AC3E}">
        <p14:creationId xmlns:p14="http://schemas.microsoft.com/office/powerpoint/2010/main" val="3290970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02222" y="535517"/>
            <a:ext cx="1380172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02223" y="2465706"/>
            <a:ext cx="6769595" cy="1208404"/>
          </a:xfrm>
        </p:spPr>
        <p:txBody>
          <a:bodyPr anchor="b"/>
          <a:lstStyle>
            <a:lvl1pPr marL="0" indent="0">
              <a:buNone/>
              <a:defRPr sz="3150" b="1"/>
            </a:lvl1pPr>
            <a:lvl2pPr marL="600075" indent="0">
              <a:buNone/>
              <a:defRPr sz="2625" b="1"/>
            </a:lvl2pPr>
            <a:lvl3pPr marL="1200150" indent="0">
              <a:buNone/>
              <a:defRPr sz="2363" b="1"/>
            </a:lvl3pPr>
            <a:lvl4pPr marL="1800225" indent="0">
              <a:buNone/>
              <a:defRPr sz="2100" b="1"/>
            </a:lvl4pPr>
            <a:lvl5pPr marL="2400300" indent="0">
              <a:buNone/>
              <a:defRPr sz="2100" b="1"/>
            </a:lvl5pPr>
            <a:lvl6pPr marL="3000375" indent="0">
              <a:buNone/>
              <a:defRPr sz="2100" b="1"/>
            </a:lvl6pPr>
            <a:lvl7pPr marL="3600450" indent="0">
              <a:buNone/>
              <a:defRPr sz="2100" b="1"/>
            </a:lvl7pPr>
            <a:lvl8pPr marL="4200525" indent="0">
              <a:buNone/>
              <a:defRPr sz="2100" b="1"/>
            </a:lvl8pPr>
            <a:lvl9pPr marL="4800600" indent="0">
              <a:buNone/>
              <a:defRPr sz="2100" b="1"/>
            </a:lvl9pPr>
          </a:lstStyle>
          <a:p>
            <a:pPr lvl="0"/>
            <a:r>
              <a:rPr lang="en-US"/>
              <a:t>Click to edit Master text styles</a:t>
            </a:r>
          </a:p>
        </p:txBody>
      </p:sp>
      <p:sp>
        <p:nvSpPr>
          <p:cNvPr id="4" name="Content Placeholder 3"/>
          <p:cNvSpPr>
            <a:spLocks noGrp="1"/>
          </p:cNvSpPr>
          <p:nvPr>
            <p:ph sz="half" idx="2"/>
          </p:nvPr>
        </p:nvSpPr>
        <p:spPr>
          <a:xfrm>
            <a:off x="1102223" y="3674110"/>
            <a:ext cx="6769595"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101013" y="2465706"/>
            <a:ext cx="6802934" cy="1208404"/>
          </a:xfrm>
        </p:spPr>
        <p:txBody>
          <a:bodyPr anchor="b"/>
          <a:lstStyle>
            <a:lvl1pPr marL="0" indent="0">
              <a:buNone/>
              <a:defRPr sz="3150" b="1"/>
            </a:lvl1pPr>
            <a:lvl2pPr marL="600075" indent="0">
              <a:buNone/>
              <a:defRPr sz="2625" b="1"/>
            </a:lvl2pPr>
            <a:lvl3pPr marL="1200150" indent="0">
              <a:buNone/>
              <a:defRPr sz="2363" b="1"/>
            </a:lvl3pPr>
            <a:lvl4pPr marL="1800225" indent="0">
              <a:buNone/>
              <a:defRPr sz="2100" b="1"/>
            </a:lvl4pPr>
            <a:lvl5pPr marL="2400300" indent="0">
              <a:buNone/>
              <a:defRPr sz="2100" b="1"/>
            </a:lvl5pPr>
            <a:lvl6pPr marL="3000375" indent="0">
              <a:buNone/>
              <a:defRPr sz="2100" b="1"/>
            </a:lvl6pPr>
            <a:lvl7pPr marL="3600450" indent="0">
              <a:buNone/>
              <a:defRPr sz="2100" b="1"/>
            </a:lvl7pPr>
            <a:lvl8pPr marL="4200525" indent="0">
              <a:buNone/>
              <a:defRPr sz="2100" b="1"/>
            </a:lvl8pPr>
            <a:lvl9pPr marL="4800600" indent="0">
              <a:buNone/>
              <a:defRPr sz="2100" b="1"/>
            </a:lvl9pPr>
          </a:lstStyle>
          <a:p>
            <a:pPr lvl="0"/>
            <a:r>
              <a:rPr lang="en-US"/>
              <a:t>Click to edit Master text styles</a:t>
            </a:r>
          </a:p>
        </p:txBody>
      </p:sp>
      <p:sp>
        <p:nvSpPr>
          <p:cNvPr id="6" name="Content Placeholder 5"/>
          <p:cNvSpPr>
            <a:spLocks noGrp="1"/>
          </p:cNvSpPr>
          <p:nvPr>
            <p:ph sz="quarter" idx="4"/>
          </p:nvPr>
        </p:nvSpPr>
        <p:spPr>
          <a:xfrm>
            <a:off x="8101013" y="3674110"/>
            <a:ext cx="6802934"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7E645D-B494-4423-8F1D-436A1C3692EA}" type="datetimeFigureOut">
              <a:rPr lang="en-US" smtClean="0"/>
              <a:t>9/29/2021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361258-1CAF-45B2-8073-1F1DB6876A9F}" type="slidenum">
              <a:rPr lang="en-US" smtClean="0"/>
              <a:t>‹#›</a:t>
            </a:fld>
            <a:endParaRPr lang="en-US"/>
          </a:p>
        </p:txBody>
      </p:sp>
    </p:spTree>
    <p:extLst>
      <p:ext uri="{BB962C8B-B14F-4D97-AF65-F5344CB8AC3E}">
        <p14:creationId xmlns:p14="http://schemas.microsoft.com/office/powerpoint/2010/main" val="361331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7E645D-B494-4423-8F1D-436A1C3692EA}" type="datetimeFigureOut">
              <a:rPr lang="en-US" smtClean="0"/>
              <a:t>9/29/2021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361258-1CAF-45B2-8073-1F1DB6876A9F}" type="slidenum">
              <a:rPr lang="en-US" smtClean="0"/>
              <a:t>‹#›</a:t>
            </a:fld>
            <a:endParaRPr lang="en-US"/>
          </a:p>
        </p:txBody>
      </p:sp>
    </p:spTree>
    <p:extLst>
      <p:ext uri="{BB962C8B-B14F-4D97-AF65-F5344CB8AC3E}">
        <p14:creationId xmlns:p14="http://schemas.microsoft.com/office/powerpoint/2010/main" val="2482331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7E645D-B494-4423-8F1D-436A1C3692EA}" type="datetimeFigureOut">
              <a:rPr lang="en-US" smtClean="0"/>
              <a:t>9/29/2021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361258-1CAF-45B2-8073-1F1DB6876A9F}" type="slidenum">
              <a:rPr lang="en-US" smtClean="0"/>
              <a:t>‹#›</a:t>
            </a:fld>
            <a:endParaRPr lang="en-US"/>
          </a:p>
        </p:txBody>
      </p:sp>
    </p:spTree>
    <p:extLst>
      <p:ext uri="{BB962C8B-B14F-4D97-AF65-F5344CB8AC3E}">
        <p14:creationId xmlns:p14="http://schemas.microsoft.com/office/powerpoint/2010/main" val="2392204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02222" y="670560"/>
            <a:ext cx="5161061" cy="2346960"/>
          </a:xfrm>
        </p:spPr>
        <p:txBody>
          <a:bodyPr anchor="b"/>
          <a:lstStyle>
            <a:lvl1pPr>
              <a:defRPr sz="4200"/>
            </a:lvl1pPr>
          </a:lstStyle>
          <a:p>
            <a:r>
              <a:rPr lang="en-US"/>
              <a:t>Click to edit Master title style</a:t>
            </a:r>
            <a:endParaRPr lang="en-US" dirty="0"/>
          </a:p>
        </p:txBody>
      </p:sp>
      <p:sp>
        <p:nvSpPr>
          <p:cNvPr id="3" name="Content Placeholder 2"/>
          <p:cNvSpPr>
            <a:spLocks noGrp="1"/>
          </p:cNvSpPr>
          <p:nvPr>
            <p:ph idx="1"/>
          </p:nvPr>
        </p:nvSpPr>
        <p:spPr>
          <a:xfrm>
            <a:off x="6802934" y="1448224"/>
            <a:ext cx="8101013" cy="7147983"/>
          </a:xfrm>
        </p:spPr>
        <p:txBody>
          <a:bodyPr/>
          <a:lstStyle>
            <a:lvl1pPr>
              <a:defRPr sz="4200"/>
            </a:lvl1pPr>
            <a:lvl2pPr>
              <a:defRPr sz="3675"/>
            </a:lvl2pPr>
            <a:lvl3pPr>
              <a:defRPr sz="3150"/>
            </a:lvl3pPr>
            <a:lvl4pPr>
              <a:defRPr sz="2625"/>
            </a:lvl4pPr>
            <a:lvl5pPr>
              <a:defRPr sz="2625"/>
            </a:lvl5pPr>
            <a:lvl6pPr>
              <a:defRPr sz="2625"/>
            </a:lvl6pPr>
            <a:lvl7pPr>
              <a:defRPr sz="2625"/>
            </a:lvl7pPr>
            <a:lvl8pPr>
              <a:defRPr sz="2625"/>
            </a:lvl8pPr>
            <a:lvl9pPr>
              <a:defRPr sz="2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02222" y="3017520"/>
            <a:ext cx="5161061" cy="5590329"/>
          </a:xfrm>
        </p:spPr>
        <p:txBody>
          <a:bodyPr/>
          <a:lstStyle>
            <a:lvl1pPr marL="0" indent="0">
              <a:buNone/>
              <a:defRPr sz="2100"/>
            </a:lvl1pPr>
            <a:lvl2pPr marL="600075" indent="0">
              <a:buNone/>
              <a:defRPr sz="1838"/>
            </a:lvl2pPr>
            <a:lvl3pPr marL="1200150" indent="0">
              <a:buNone/>
              <a:defRPr sz="1575"/>
            </a:lvl3pPr>
            <a:lvl4pPr marL="1800225" indent="0">
              <a:buNone/>
              <a:defRPr sz="1313"/>
            </a:lvl4pPr>
            <a:lvl5pPr marL="2400300" indent="0">
              <a:buNone/>
              <a:defRPr sz="1313"/>
            </a:lvl5pPr>
            <a:lvl6pPr marL="3000375" indent="0">
              <a:buNone/>
              <a:defRPr sz="1313"/>
            </a:lvl6pPr>
            <a:lvl7pPr marL="3600450" indent="0">
              <a:buNone/>
              <a:defRPr sz="1313"/>
            </a:lvl7pPr>
            <a:lvl8pPr marL="4200525" indent="0">
              <a:buNone/>
              <a:defRPr sz="1313"/>
            </a:lvl8pPr>
            <a:lvl9pPr marL="4800600" indent="0">
              <a:buNone/>
              <a:defRPr sz="1313"/>
            </a:lvl9pPr>
          </a:lstStyle>
          <a:p>
            <a:pPr lvl="0"/>
            <a:r>
              <a:rPr lang="en-US"/>
              <a:t>Click to edit Master text styles</a:t>
            </a:r>
          </a:p>
        </p:txBody>
      </p:sp>
      <p:sp>
        <p:nvSpPr>
          <p:cNvPr id="5" name="Date Placeholder 4"/>
          <p:cNvSpPr>
            <a:spLocks noGrp="1"/>
          </p:cNvSpPr>
          <p:nvPr>
            <p:ph type="dt" sz="half" idx="10"/>
          </p:nvPr>
        </p:nvSpPr>
        <p:spPr/>
        <p:txBody>
          <a:bodyPr/>
          <a:lstStyle/>
          <a:p>
            <a:fld id="{117E645D-B494-4423-8F1D-436A1C3692EA}"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61258-1CAF-45B2-8073-1F1DB6876A9F}" type="slidenum">
              <a:rPr lang="en-US" smtClean="0"/>
              <a:t>‹#›</a:t>
            </a:fld>
            <a:endParaRPr lang="en-US"/>
          </a:p>
        </p:txBody>
      </p:sp>
    </p:spTree>
    <p:extLst>
      <p:ext uri="{BB962C8B-B14F-4D97-AF65-F5344CB8AC3E}">
        <p14:creationId xmlns:p14="http://schemas.microsoft.com/office/powerpoint/2010/main" val="1409373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02222" y="670560"/>
            <a:ext cx="5161061" cy="2346960"/>
          </a:xfrm>
        </p:spPr>
        <p:txBody>
          <a:bodyPr anchor="b"/>
          <a:lstStyle>
            <a:lvl1pPr>
              <a:defRPr sz="4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2934" y="1448224"/>
            <a:ext cx="8101013" cy="7147983"/>
          </a:xfrm>
        </p:spPr>
        <p:txBody>
          <a:bodyPr anchor="t"/>
          <a:lstStyle>
            <a:lvl1pPr marL="0" indent="0">
              <a:buNone/>
              <a:defRPr sz="4200"/>
            </a:lvl1pPr>
            <a:lvl2pPr marL="600075" indent="0">
              <a:buNone/>
              <a:defRPr sz="3675"/>
            </a:lvl2pPr>
            <a:lvl3pPr marL="1200150" indent="0">
              <a:buNone/>
              <a:defRPr sz="3150"/>
            </a:lvl3pPr>
            <a:lvl4pPr marL="1800225" indent="0">
              <a:buNone/>
              <a:defRPr sz="2625"/>
            </a:lvl4pPr>
            <a:lvl5pPr marL="2400300" indent="0">
              <a:buNone/>
              <a:defRPr sz="2625"/>
            </a:lvl5pPr>
            <a:lvl6pPr marL="3000375" indent="0">
              <a:buNone/>
              <a:defRPr sz="2625"/>
            </a:lvl6pPr>
            <a:lvl7pPr marL="3600450" indent="0">
              <a:buNone/>
              <a:defRPr sz="2625"/>
            </a:lvl7pPr>
            <a:lvl8pPr marL="4200525" indent="0">
              <a:buNone/>
              <a:defRPr sz="2625"/>
            </a:lvl8pPr>
            <a:lvl9pPr marL="4800600" indent="0">
              <a:buNone/>
              <a:defRPr sz="2625"/>
            </a:lvl9pPr>
          </a:lstStyle>
          <a:p>
            <a:r>
              <a:rPr lang="en-US"/>
              <a:t>Click icon to add picture</a:t>
            </a:r>
            <a:endParaRPr lang="en-US" dirty="0"/>
          </a:p>
        </p:txBody>
      </p:sp>
      <p:sp>
        <p:nvSpPr>
          <p:cNvPr id="4" name="Text Placeholder 3"/>
          <p:cNvSpPr>
            <a:spLocks noGrp="1"/>
          </p:cNvSpPr>
          <p:nvPr>
            <p:ph type="body" sz="half" idx="2"/>
          </p:nvPr>
        </p:nvSpPr>
        <p:spPr>
          <a:xfrm>
            <a:off x="1102222" y="3017520"/>
            <a:ext cx="5161061" cy="5590329"/>
          </a:xfrm>
        </p:spPr>
        <p:txBody>
          <a:bodyPr/>
          <a:lstStyle>
            <a:lvl1pPr marL="0" indent="0">
              <a:buNone/>
              <a:defRPr sz="2100"/>
            </a:lvl1pPr>
            <a:lvl2pPr marL="600075" indent="0">
              <a:buNone/>
              <a:defRPr sz="1838"/>
            </a:lvl2pPr>
            <a:lvl3pPr marL="1200150" indent="0">
              <a:buNone/>
              <a:defRPr sz="1575"/>
            </a:lvl3pPr>
            <a:lvl4pPr marL="1800225" indent="0">
              <a:buNone/>
              <a:defRPr sz="1313"/>
            </a:lvl4pPr>
            <a:lvl5pPr marL="2400300" indent="0">
              <a:buNone/>
              <a:defRPr sz="1313"/>
            </a:lvl5pPr>
            <a:lvl6pPr marL="3000375" indent="0">
              <a:buNone/>
              <a:defRPr sz="1313"/>
            </a:lvl6pPr>
            <a:lvl7pPr marL="3600450" indent="0">
              <a:buNone/>
              <a:defRPr sz="1313"/>
            </a:lvl7pPr>
            <a:lvl8pPr marL="4200525" indent="0">
              <a:buNone/>
              <a:defRPr sz="1313"/>
            </a:lvl8pPr>
            <a:lvl9pPr marL="4800600" indent="0">
              <a:buNone/>
              <a:defRPr sz="1313"/>
            </a:lvl9pPr>
          </a:lstStyle>
          <a:p>
            <a:pPr lvl="0"/>
            <a:r>
              <a:rPr lang="en-US"/>
              <a:t>Click to edit Master text styles</a:t>
            </a:r>
          </a:p>
        </p:txBody>
      </p:sp>
      <p:sp>
        <p:nvSpPr>
          <p:cNvPr id="5" name="Date Placeholder 4"/>
          <p:cNvSpPr>
            <a:spLocks noGrp="1"/>
          </p:cNvSpPr>
          <p:nvPr>
            <p:ph type="dt" sz="half" idx="10"/>
          </p:nvPr>
        </p:nvSpPr>
        <p:spPr/>
        <p:txBody>
          <a:bodyPr/>
          <a:lstStyle/>
          <a:p>
            <a:fld id="{117E645D-B494-4423-8F1D-436A1C3692EA}"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61258-1CAF-45B2-8073-1F1DB6876A9F}" type="slidenum">
              <a:rPr lang="en-US" smtClean="0"/>
              <a:t>‹#›</a:t>
            </a:fld>
            <a:endParaRPr lang="en-US"/>
          </a:p>
        </p:txBody>
      </p:sp>
    </p:spTree>
    <p:extLst>
      <p:ext uri="{BB962C8B-B14F-4D97-AF65-F5344CB8AC3E}">
        <p14:creationId xmlns:p14="http://schemas.microsoft.com/office/powerpoint/2010/main" val="902985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0138" y="535517"/>
            <a:ext cx="1380172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00138" y="2677584"/>
            <a:ext cx="1380172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00138" y="9322647"/>
            <a:ext cx="3600450" cy="535517"/>
          </a:xfrm>
          <a:prstGeom prst="rect">
            <a:avLst/>
          </a:prstGeom>
        </p:spPr>
        <p:txBody>
          <a:bodyPr vert="horz" lIns="91440" tIns="45720" rIns="91440" bIns="45720" rtlCol="0" anchor="ctr"/>
          <a:lstStyle>
            <a:lvl1pPr algn="l">
              <a:defRPr sz="1575">
                <a:solidFill>
                  <a:schemeClr val="tx1">
                    <a:tint val="75000"/>
                  </a:schemeClr>
                </a:solidFill>
              </a:defRPr>
            </a:lvl1pPr>
          </a:lstStyle>
          <a:p>
            <a:fld id="{117E645D-B494-4423-8F1D-436A1C3692EA}" type="datetimeFigureOut">
              <a:rPr lang="en-US" smtClean="0"/>
              <a:t>9/29/2021</a:t>
            </a:fld>
            <a:endParaRPr lang="en-US"/>
          </a:p>
        </p:txBody>
      </p:sp>
      <p:sp>
        <p:nvSpPr>
          <p:cNvPr id="5" name="Footer Placeholder 4"/>
          <p:cNvSpPr>
            <a:spLocks noGrp="1"/>
          </p:cNvSpPr>
          <p:nvPr>
            <p:ph type="ftr" sz="quarter" idx="3"/>
          </p:nvPr>
        </p:nvSpPr>
        <p:spPr>
          <a:xfrm>
            <a:off x="5300663" y="9322647"/>
            <a:ext cx="5400675" cy="535517"/>
          </a:xfrm>
          <a:prstGeom prst="rect">
            <a:avLst/>
          </a:prstGeom>
        </p:spPr>
        <p:txBody>
          <a:bodyPr vert="horz" lIns="91440" tIns="45720" rIns="91440" bIns="45720" rtlCol="0" anchor="ctr"/>
          <a:lstStyle>
            <a:lvl1pPr algn="ctr">
              <a:defRPr sz="15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301413" y="9322647"/>
            <a:ext cx="3600450" cy="535517"/>
          </a:xfrm>
          <a:prstGeom prst="rect">
            <a:avLst/>
          </a:prstGeom>
        </p:spPr>
        <p:txBody>
          <a:bodyPr vert="horz" lIns="91440" tIns="45720" rIns="91440" bIns="45720" rtlCol="0" anchor="ctr"/>
          <a:lstStyle>
            <a:lvl1pPr algn="r">
              <a:defRPr sz="1575">
                <a:solidFill>
                  <a:schemeClr val="tx1">
                    <a:tint val="75000"/>
                  </a:schemeClr>
                </a:solidFill>
              </a:defRPr>
            </a:lvl1pPr>
          </a:lstStyle>
          <a:p>
            <a:fld id="{78361258-1CAF-45B2-8073-1F1DB6876A9F}" type="slidenum">
              <a:rPr lang="en-US" smtClean="0"/>
              <a:t>‹#›</a:t>
            </a:fld>
            <a:endParaRPr lang="en-US"/>
          </a:p>
        </p:txBody>
      </p:sp>
    </p:spTree>
    <p:extLst>
      <p:ext uri="{BB962C8B-B14F-4D97-AF65-F5344CB8AC3E}">
        <p14:creationId xmlns:p14="http://schemas.microsoft.com/office/powerpoint/2010/main" val="41550357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00150" rtl="0" eaLnBrk="1" latinLnBrk="0" hangingPunct="1">
        <a:lnSpc>
          <a:spcPct val="90000"/>
        </a:lnSpc>
        <a:spcBef>
          <a:spcPct val="0"/>
        </a:spcBef>
        <a:buNone/>
        <a:defRPr sz="5775" kern="1200">
          <a:solidFill>
            <a:schemeClr val="tx1"/>
          </a:solidFill>
          <a:latin typeface="+mj-lt"/>
          <a:ea typeface="+mj-ea"/>
          <a:cs typeface="+mj-cs"/>
        </a:defRPr>
      </a:lvl1pPr>
    </p:titleStyle>
    <p:bodyStyle>
      <a:lvl1pPr marL="300038" indent="-300038" algn="l" defTabSz="1200150" rtl="0" eaLnBrk="1" latinLnBrk="0" hangingPunct="1">
        <a:lnSpc>
          <a:spcPct val="90000"/>
        </a:lnSpc>
        <a:spcBef>
          <a:spcPts val="1313"/>
        </a:spcBef>
        <a:buFont typeface="Arial" panose="020B0604020202020204" pitchFamily="34" charset="0"/>
        <a:buChar char="•"/>
        <a:defRPr sz="3675" kern="1200">
          <a:solidFill>
            <a:schemeClr val="tx1"/>
          </a:solidFill>
          <a:latin typeface="+mn-lt"/>
          <a:ea typeface="+mn-ea"/>
          <a:cs typeface="+mn-cs"/>
        </a:defRPr>
      </a:lvl1pPr>
      <a:lvl2pPr marL="900113" indent="-300038" algn="l" defTabSz="1200150" rtl="0" eaLnBrk="1" latinLnBrk="0" hangingPunct="1">
        <a:lnSpc>
          <a:spcPct val="90000"/>
        </a:lnSpc>
        <a:spcBef>
          <a:spcPts val="656"/>
        </a:spcBef>
        <a:buFont typeface="Arial" panose="020B0604020202020204" pitchFamily="34" charset="0"/>
        <a:buChar char="•"/>
        <a:defRPr sz="3150" kern="1200">
          <a:solidFill>
            <a:schemeClr val="tx1"/>
          </a:solidFill>
          <a:latin typeface="+mn-lt"/>
          <a:ea typeface="+mn-ea"/>
          <a:cs typeface="+mn-cs"/>
        </a:defRPr>
      </a:lvl2pPr>
      <a:lvl3pPr marL="1500188" indent="-300038" algn="l" defTabSz="1200150" rtl="0" eaLnBrk="1" latinLnBrk="0" hangingPunct="1">
        <a:lnSpc>
          <a:spcPct val="90000"/>
        </a:lnSpc>
        <a:spcBef>
          <a:spcPts val="656"/>
        </a:spcBef>
        <a:buFont typeface="Arial" panose="020B0604020202020204" pitchFamily="34" charset="0"/>
        <a:buChar char="•"/>
        <a:defRPr sz="2625" kern="1200">
          <a:solidFill>
            <a:schemeClr val="tx1"/>
          </a:solidFill>
          <a:latin typeface="+mn-lt"/>
          <a:ea typeface="+mn-ea"/>
          <a:cs typeface="+mn-cs"/>
        </a:defRPr>
      </a:lvl3pPr>
      <a:lvl4pPr marL="2100263" indent="-300038" algn="l" defTabSz="1200150" rtl="0" eaLnBrk="1" latinLnBrk="0" hangingPunct="1">
        <a:lnSpc>
          <a:spcPct val="90000"/>
        </a:lnSpc>
        <a:spcBef>
          <a:spcPts val="656"/>
        </a:spcBef>
        <a:buFont typeface="Arial" panose="020B0604020202020204" pitchFamily="34" charset="0"/>
        <a:buChar char="•"/>
        <a:defRPr sz="2363" kern="1200">
          <a:solidFill>
            <a:schemeClr val="tx1"/>
          </a:solidFill>
          <a:latin typeface="+mn-lt"/>
          <a:ea typeface="+mn-ea"/>
          <a:cs typeface="+mn-cs"/>
        </a:defRPr>
      </a:lvl4pPr>
      <a:lvl5pPr marL="2700338" indent="-300038" algn="l" defTabSz="1200150" rtl="0" eaLnBrk="1" latinLnBrk="0" hangingPunct="1">
        <a:lnSpc>
          <a:spcPct val="90000"/>
        </a:lnSpc>
        <a:spcBef>
          <a:spcPts val="656"/>
        </a:spcBef>
        <a:buFont typeface="Arial" panose="020B0604020202020204" pitchFamily="34" charset="0"/>
        <a:buChar char="•"/>
        <a:defRPr sz="2363" kern="1200">
          <a:solidFill>
            <a:schemeClr val="tx1"/>
          </a:solidFill>
          <a:latin typeface="+mn-lt"/>
          <a:ea typeface="+mn-ea"/>
          <a:cs typeface="+mn-cs"/>
        </a:defRPr>
      </a:lvl5pPr>
      <a:lvl6pPr marL="3300413" indent="-300038" algn="l" defTabSz="1200150" rtl="0" eaLnBrk="1" latinLnBrk="0" hangingPunct="1">
        <a:lnSpc>
          <a:spcPct val="90000"/>
        </a:lnSpc>
        <a:spcBef>
          <a:spcPts val="656"/>
        </a:spcBef>
        <a:buFont typeface="Arial" panose="020B0604020202020204" pitchFamily="34" charset="0"/>
        <a:buChar char="•"/>
        <a:defRPr sz="2363" kern="1200">
          <a:solidFill>
            <a:schemeClr val="tx1"/>
          </a:solidFill>
          <a:latin typeface="+mn-lt"/>
          <a:ea typeface="+mn-ea"/>
          <a:cs typeface="+mn-cs"/>
        </a:defRPr>
      </a:lvl6pPr>
      <a:lvl7pPr marL="3900488" indent="-300038" algn="l" defTabSz="1200150" rtl="0" eaLnBrk="1" latinLnBrk="0" hangingPunct="1">
        <a:lnSpc>
          <a:spcPct val="90000"/>
        </a:lnSpc>
        <a:spcBef>
          <a:spcPts val="656"/>
        </a:spcBef>
        <a:buFont typeface="Arial" panose="020B0604020202020204" pitchFamily="34" charset="0"/>
        <a:buChar char="•"/>
        <a:defRPr sz="2363" kern="1200">
          <a:solidFill>
            <a:schemeClr val="tx1"/>
          </a:solidFill>
          <a:latin typeface="+mn-lt"/>
          <a:ea typeface="+mn-ea"/>
          <a:cs typeface="+mn-cs"/>
        </a:defRPr>
      </a:lvl7pPr>
      <a:lvl8pPr marL="4500563" indent="-300038" algn="l" defTabSz="1200150" rtl="0" eaLnBrk="1" latinLnBrk="0" hangingPunct="1">
        <a:lnSpc>
          <a:spcPct val="90000"/>
        </a:lnSpc>
        <a:spcBef>
          <a:spcPts val="656"/>
        </a:spcBef>
        <a:buFont typeface="Arial" panose="020B0604020202020204" pitchFamily="34" charset="0"/>
        <a:buChar char="•"/>
        <a:defRPr sz="2363" kern="1200">
          <a:solidFill>
            <a:schemeClr val="tx1"/>
          </a:solidFill>
          <a:latin typeface="+mn-lt"/>
          <a:ea typeface="+mn-ea"/>
          <a:cs typeface="+mn-cs"/>
        </a:defRPr>
      </a:lvl8pPr>
      <a:lvl9pPr marL="5100638" indent="-300038" algn="l" defTabSz="1200150" rtl="0" eaLnBrk="1" latinLnBrk="0" hangingPunct="1">
        <a:lnSpc>
          <a:spcPct val="90000"/>
        </a:lnSpc>
        <a:spcBef>
          <a:spcPts val="656"/>
        </a:spcBef>
        <a:buFont typeface="Arial" panose="020B0604020202020204" pitchFamily="34" charset="0"/>
        <a:buChar char="•"/>
        <a:defRPr sz="2363" kern="1200">
          <a:solidFill>
            <a:schemeClr val="tx1"/>
          </a:solidFill>
          <a:latin typeface="+mn-lt"/>
          <a:ea typeface="+mn-ea"/>
          <a:cs typeface="+mn-cs"/>
        </a:defRPr>
      </a:lvl9pPr>
    </p:bodyStyle>
    <p:otherStyle>
      <a:defPPr>
        <a:defRPr lang="en-US"/>
      </a:defPPr>
      <a:lvl1pPr marL="0" algn="l" defTabSz="1200150" rtl="0" eaLnBrk="1" latinLnBrk="0" hangingPunct="1">
        <a:defRPr sz="2363" kern="1200">
          <a:solidFill>
            <a:schemeClr val="tx1"/>
          </a:solidFill>
          <a:latin typeface="+mn-lt"/>
          <a:ea typeface="+mn-ea"/>
          <a:cs typeface="+mn-cs"/>
        </a:defRPr>
      </a:lvl1pPr>
      <a:lvl2pPr marL="600075" algn="l" defTabSz="1200150" rtl="0" eaLnBrk="1" latinLnBrk="0" hangingPunct="1">
        <a:defRPr sz="2363" kern="1200">
          <a:solidFill>
            <a:schemeClr val="tx1"/>
          </a:solidFill>
          <a:latin typeface="+mn-lt"/>
          <a:ea typeface="+mn-ea"/>
          <a:cs typeface="+mn-cs"/>
        </a:defRPr>
      </a:lvl2pPr>
      <a:lvl3pPr marL="1200150" algn="l" defTabSz="1200150" rtl="0" eaLnBrk="1" latinLnBrk="0" hangingPunct="1">
        <a:defRPr sz="2363" kern="1200">
          <a:solidFill>
            <a:schemeClr val="tx1"/>
          </a:solidFill>
          <a:latin typeface="+mn-lt"/>
          <a:ea typeface="+mn-ea"/>
          <a:cs typeface="+mn-cs"/>
        </a:defRPr>
      </a:lvl3pPr>
      <a:lvl4pPr marL="1800225" algn="l" defTabSz="1200150" rtl="0" eaLnBrk="1" latinLnBrk="0" hangingPunct="1">
        <a:defRPr sz="2363" kern="1200">
          <a:solidFill>
            <a:schemeClr val="tx1"/>
          </a:solidFill>
          <a:latin typeface="+mn-lt"/>
          <a:ea typeface="+mn-ea"/>
          <a:cs typeface="+mn-cs"/>
        </a:defRPr>
      </a:lvl4pPr>
      <a:lvl5pPr marL="2400300" algn="l" defTabSz="1200150" rtl="0" eaLnBrk="1" latinLnBrk="0" hangingPunct="1">
        <a:defRPr sz="2363" kern="1200">
          <a:solidFill>
            <a:schemeClr val="tx1"/>
          </a:solidFill>
          <a:latin typeface="+mn-lt"/>
          <a:ea typeface="+mn-ea"/>
          <a:cs typeface="+mn-cs"/>
        </a:defRPr>
      </a:lvl5pPr>
      <a:lvl6pPr marL="3000375" algn="l" defTabSz="1200150" rtl="0" eaLnBrk="1" latinLnBrk="0" hangingPunct="1">
        <a:defRPr sz="2363" kern="1200">
          <a:solidFill>
            <a:schemeClr val="tx1"/>
          </a:solidFill>
          <a:latin typeface="+mn-lt"/>
          <a:ea typeface="+mn-ea"/>
          <a:cs typeface="+mn-cs"/>
        </a:defRPr>
      </a:lvl6pPr>
      <a:lvl7pPr marL="3600450" algn="l" defTabSz="1200150" rtl="0" eaLnBrk="1" latinLnBrk="0" hangingPunct="1">
        <a:defRPr sz="2363" kern="1200">
          <a:solidFill>
            <a:schemeClr val="tx1"/>
          </a:solidFill>
          <a:latin typeface="+mn-lt"/>
          <a:ea typeface="+mn-ea"/>
          <a:cs typeface="+mn-cs"/>
        </a:defRPr>
      </a:lvl7pPr>
      <a:lvl8pPr marL="4200525" algn="l" defTabSz="1200150" rtl="0" eaLnBrk="1" latinLnBrk="0" hangingPunct="1">
        <a:defRPr sz="2363" kern="1200">
          <a:solidFill>
            <a:schemeClr val="tx1"/>
          </a:solidFill>
          <a:latin typeface="+mn-lt"/>
          <a:ea typeface="+mn-ea"/>
          <a:cs typeface="+mn-cs"/>
        </a:defRPr>
      </a:lvl8pPr>
      <a:lvl9pPr marL="4800600" algn="l" defTabSz="1200150" rtl="0" eaLnBrk="1" latinLnBrk="0" hangingPunct="1">
        <a:defRPr sz="23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 Id="rId6" Type="http://schemas.openxmlformats.org/officeDocument/2006/relationships/image" Target="../media/image5.jfi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5E7F28E1-81D7-457E-B350-69C84FC3BAD7}"/>
              </a:ext>
            </a:extLst>
          </p:cNvPr>
          <p:cNvSpPr/>
          <p:nvPr/>
        </p:nvSpPr>
        <p:spPr>
          <a:xfrm>
            <a:off x="10542469" y="339488"/>
            <a:ext cx="4799707" cy="9682376"/>
          </a:xfrm>
          <a:prstGeom prst="roundRect">
            <a:avLst/>
          </a:prstGeom>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DF7078BB-5D86-48A9-A2F6-E5AF2AAB8267}"/>
              </a:ext>
            </a:extLst>
          </p:cNvPr>
          <p:cNvSpPr/>
          <p:nvPr/>
        </p:nvSpPr>
        <p:spPr>
          <a:xfrm>
            <a:off x="5214207" y="376024"/>
            <a:ext cx="5221160" cy="9682376"/>
          </a:xfrm>
          <a:prstGeom prst="roundRect">
            <a:avLst/>
          </a:prstGeom>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9167E4CA-EBE5-49BE-A509-E4B0759424D9}"/>
              </a:ext>
            </a:extLst>
          </p:cNvPr>
          <p:cNvSpPr/>
          <p:nvPr/>
        </p:nvSpPr>
        <p:spPr>
          <a:xfrm>
            <a:off x="659823" y="376024"/>
            <a:ext cx="4441891" cy="9962785"/>
          </a:xfrm>
          <a:prstGeom prst="roundRect">
            <a:avLst/>
          </a:prstGeom>
          <a:ln>
            <a:noFill/>
          </a:ln>
        </p:spPr>
        <p:style>
          <a:lnRef idx="0">
            <a:scrgbClr r="0" g="0" b="0"/>
          </a:lnRef>
          <a:fillRef idx="1002">
            <a:schemeClr val="lt2"/>
          </a:fillRef>
          <a:effectRef idx="0">
            <a:scrgbClr r="0" g="0" b="0"/>
          </a:effectRef>
          <a:fontRef idx="minor">
            <a:schemeClr val="accent1"/>
          </a:fontRef>
        </p:style>
        <p:txBody>
          <a:bodyPr rtlCol="0" anchor="ctr"/>
          <a:lstStyle/>
          <a:p>
            <a:pPr algn="ctr"/>
            <a:endParaRPr lang="en-US"/>
          </a:p>
        </p:txBody>
      </p:sp>
      <p:sp>
        <p:nvSpPr>
          <p:cNvPr id="29" name="Arrow: Pentagon 28">
            <a:extLst>
              <a:ext uri="{FF2B5EF4-FFF2-40B4-BE49-F238E27FC236}">
                <a16:creationId xmlns:a16="http://schemas.microsoft.com/office/drawing/2014/main" id="{4A828930-0A90-484B-BF4D-2E22F7BDF932}"/>
              </a:ext>
            </a:extLst>
          </p:cNvPr>
          <p:cNvSpPr/>
          <p:nvPr/>
        </p:nvSpPr>
        <p:spPr>
          <a:xfrm>
            <a:off x="11457911" y="7312052"/>
            <a:ext cx="2405791" cy="52322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8" name="Arrow: Pentagon 27">
            <a:extLst>
              <a:ext uri="{FF2B5EF4-FFF2-40B4-BE49-F238E27FC236}">
                <a16:creationId xmlns:a16="http://schemas.microsoft.com/office/drawing/2014/main" id="{15B76748-88ED-411E-B901-D50867679E5B}"/>
              </a:ext>
            </a:extLst>
          </p:cNvPr>
          <p:cNvSpPr/>
          <p:nvPr/>
        </p:nvSpPr>
        <p:spPr>
          <a:xfrm>
            <a:off x="11558403" y="575423"/>
            <a:ext cx="2653986" cy="455894"/>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7" name="Arrow: Pentagon 26">
            <a:extLst>
              <a:ext uri="{FF2B5EF4-FFF2-40B4-BE49-F238E27FC236}">
                <a16:creationId xmlns:a16="http://schemas.microsoft.com/office/drawing/2014/main" id="{9D20C3F3-83F4-4B32-BBC8-8D41CE95A7F4}"/>
              </a:ext>
            </a:extLst>
          </p:cNvPr>
          <p:cNvSpPr/>
          <p:nvPr/>
        </p:nvSpPr>
        <p:spPr>
          <a:xfrm>
            <a:off x="5854065" y="575423"/>
            <a:ext cx="2498544" cy="49629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5" name="Arrow: Pentagon 24">
            <a:extLst>
              <a:ext uri="{FF2B5EF4-FFF2-40B4-BE49-F238E27FC236}">
                <a16:creationId xmlns:a16="http://schemas.microsoft.com/office/drawing/2014/main" id="{BAAF92F8-5F1F-4394-AFE0-FB0E1EBDB780}"/>
              </a:ext>
            </a:extLst>
          </p:cNvPr>
          <p:cNvSpPr/>
          <p:nvPr/>
        </p:nvSpPr>
        <p:spPr>
          <a:xfrm>
            <a:off x="1106805" y="535027"/>
            <a:ext cx="2498544" cy="49629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D152D4F8-4FB1-4C9A-8E63-B879EA415C93}"/>
              </a:ext>
            </a:extLst>
          </p:cNvPr>
          <p:cNvSpPr/>
          <p:nvPr/>
        </p:nvSpPr>
        <p:spPr>
          <a:xfrm>
            <a:off x="0" y="-1571625"/>
            <a:ext cx="16002000" cy="178348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363"/>
          </a:p>
        </p:txBody>
      </p:sp>
      <p:sp>
        <p:nvSpPr>
          <p:cNvPr id="5" name="TextBox 4">
            <a:extLst>
              <a:ext uri="{FF2B5EF4-FFF2-40B4-BE49-F238E27FC236}">
                <a16:creationId xmlns:a16="http://schemas.microsoft.com/office/drawing/2014/main" id="{5C8C67FC-4C09-4311-A901-218E26556032}"/>
              </a:ext>
            </a:extLst>
          </p:cNvPr>
          <p:cNvSpPr txBox="1"/>
          <p:nvPr/>
        </p:nvSpPr>
        <p:spPr>
          <a:xfrm>
            <a:off x="953453" y="-1443999"/>
            <a:ext cx="13975080" cy="1748620"/>
          </a:xfrm>
          <a:prstGeom prst="rect">
            <a:avLst/>
          </a:prstGeom>
          <a:noFill/>
        </p:spPr>
        <p:txBody>
          <a:bodyPr wrap="square" rtlCol="0">
            <a:spAutoFit/>
          </a:bodyPr>
          <a:lstStyle/>
          <a:p>
            <a:pPr algn="ctr"/>
            <a:r>
              <a:rPr lang="en-US" sz="3675" dirty="0">
                <a:latin typeface="Times New Roman" panose="02020603050405020304" pitchFamily="18" charset="0"/>
                <a:cs typeface="Times New Roman" panose="02020603050405020304" pitchFamily="18" charset="0"/>
              </a:rPr>
              <a:t>Conquering Women’s and Children’s Nutritional and Health </a:t>
            </a:r>
          </a:p>
          <a:p>
            <a:pPr algn="ctr"/>
            <a:r>
              <a:rPr lang="en-US" sz="3675" dirty="0">
                <a:latin typeface="Times New Roman" panose="02020603050405020304" pitchFamily="18" charset="0"/>
                <a:cs typeface="Times New Roman" panose="02020603050405020304" pitchFamily="18" charset="0"/>
              </a:rPr>
              <a:t>Disparities of District Adilabad(Telangana)</a:t>
            </a:r>
          </a:p>
          <a:p>
            <a:pPr algn="ctr"/>
            <a:r>
              <a:rPr lang="en-US" sz="1838" dirty="0">
                <a:latin typeface="Times New Roman" panose="02020603050405020304" pitchFamily="18" charset="0"/>
                <a:cs typeface="Times New Roman" panose="02020603050405020304" pitchFamily="18" charset="0"/>
              </a:rPr>
              <a:t>Ashutosh Pandey (Indian Institute of Technology (BHU) Varanasi)</a:t>
            </a:r>
            <a:endParaRPr lang="en-US" sz="3675" dirty="0">
              <a:latin typeface="Times New Roman" panose="02020603050405020304" pitchFamily="18" charset="0"/>
              <a:cs typeface="Times New Roman" panose="02020603050405020304" pitchFamily="18" charset="0"/>
            </a:endParaRPr>
          </a:p>
          <a:p>
            <a:pPr algn="ctr"/>
            <a:endParaRPr lang="en-US" sz="1575"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D41764E-EFA9-4E3C-8BC8-68533B6F99E3}"/>
              </a:ext>
            </a:extLst>
          </p:cNvPr>
          <p:cNvSpPr txBox="1"/>
          <p:nvPr/>
        </p:nvSpPr>
        <p:spPr>
          <a:xfrm>
            <a:off x="1106805" y="535027"/>
            <a:ext cx="3000375" cy="496290"/>
          </a:xfrm>
          <a:prstGeom prst="rect">
            <a:avLst/>
          </a:prstGeom>
          <a:noFill/>
        </p:spPr>
        <p:txBody>
          <a:bodyPr wrap="square" rtlCol="0">
            <a:spAutoFit/>
          </a:bodyPr>
          <a:lstStyle/>
          <a:p>
            <a:r>
              <a:rPr lang="en-US" sz="2625" dirty="0">
                <a:latin typeface="Times New Roman" panose="02020603050405020304" pitchFamily="18" charset="0"/>
                <a:cs typeface="Times New Roman" panose="02020603050405020304" pitchFamily="18" charset="0"/>
              </a:rPr>
              <a:t>Introduction</a:t>
            </a:r>
          </a:p>
        </p:txBody>
      </p:sp>
      <p:sp>
        <p:nvSpPr>
          <p:cNvPr id="7" name="TextBox 6">
            <a:extLst>
              <a:ext uri="{FF2B5EF4-FFF2-40B4-BE49-F238E27FC236}">
                <a16:creationId xmlns:a16="http://schemas.microsoft.com/office/drawing/2014/main" id="{5BDF69E9-842C-42CF-ADBA-E15F2B38D0F3}"/>
              </a:ext>
            </a:extLst>
          </p:cNvPr>
          <p:cNvSpPr txBox="1"/>
          <p:nvPr/>
        </p:nvSpPr>
        <p:spPr>
          <a:xfrm>
            <a:off x="953452" y="1261787"/>
            <a:ext cx="3940493" cy="3293209"/>
          </a:xfrm>
          <a:prstGeom prst="rect">
            <a:avLst/>
          </a:prstGeom>
          <a:noFill/>
        </p:spPr>
        <p:txBody>
          <a:bodyPr wrap="square" rtlCol="0">
            <a:spAutoFit/>
          </a:bodyPr>
          <a:lstStyle/>
          <a:p>
            <a:pPr marL="375047" indent="-375047">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The National Family Health Survey  (NFHS) , provides information on population, health and nutrition for India and each State / Union territory. NFHS also provides district-level estimates for many important indicators. </a:t>
            </a:r>
            <a:endParaRPr lang="en-US" sz="1600" dirty="0">
              <a:latin typeface="Times New Roman" panose="02020603050405020304" pitchFamily="18" charset="0"/>
              <a:cs typeface="Times New Roman" panose="02020603050405020304" pitchFamily="18" charset="0"/>
            </a:endParaRPr>
          </a:p>
          <a:p>
            <a:pPr marL="375047" indent="-375047">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Adilabad is north-most district of Telangana. On the basis of basic life amenities - such as electricity, registration of  people is good.</a:t>
            </a:r>
          </a:p>
          <a:p>
            <a:pPr marL="375047" indent="-375047">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sanitation facilities and nutrition among children and women is not at par with other facilities.   </a:t>
            </a:r>
          </a:p>
        </p:txBody>
      </p:sp>
      <p:pic>
        <p:nvPicPr>
          <p:cNvPr id="9" name="Picture 8">
            <a:extLst>
              <a:ext uri="{FF2B5EF4-FFF2-40B4-BE49-F238E27FC236}">
                <a16:creationId xmlns:a16="http://schemas.microsoft.com/office/drawing/2014/main" id="{035F4BA4-90C0-4172-B31B-61E232172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805" y="4747948"/>
            <a:ext cx="3595824" cy="2141516"/>
          </a:xfrm>
          <a:prstGeom prst="rect">
            <a:avLst/>
          </a:prstGeom>
        </p:spPr>
      </p:pic>
      <p:pic>
        <p:nvPicPr>
          <p:cNvPr id="11" name="Picture 10">
            <a:extLst>
              <a:ext uri="{FF2B5EF4-FFF2-40B4-BE49-F238E27FC236}">
                <a16:creationId xmlns:a16="http://schemas.microsoft.com/office/drawing/2014/main" id="{4DB0459C-4FDC-46BC-B4EE-F4D89DE64DC8}"/>
              </a:ext>
            </a:extLst>
          </p:cNvPr>
          <p:cNvPicPr>
            <a:picLocks noChangeAspect="1"/>
          </p:cNvPicPr>
          <p:nvPr/>
        </p:nvPicPr>
        <p:blipFill rotWithShape="1">
          <a:blip r:embed="rId3">
            <a:extLst>
              <a:ext uri="{28A0092B-C50C-407E-A947-70E740481C1C}">
                <a14:useLocalDpi xmlns:a14="http://schemas.microsoft.com/office/drawing/2010/main" val="0"/>
              </a:ext>
            </a:extLst>
          </a:blip>
          <a:srcRect l="-287555" t="-89293" r="288181" b="87262"/>
          <a:stretch/>
        </p:blipFill>
        <p:spPr>
          <a:xfrm>
            <a:off x="6214110" y="2842260"/>
            <a:ext cx="3453765" cy="1013461"/>
          </a:xfrm>
          <a:prstGeom prst="rect">
            <a:avLst/>
          </a:prstGeom>
        </p:spPr>
      </p:pic>
      <p:pic>
        <p:nvPicPr>
          <p:cNvPr id="13" name="Picture 12">
            <a:extLst>
              <a:ext uri="{FF2B5EF4-FFF2-40B4-BE49-F238E27FC236}">
                <a16:creationId xmlns:a16="http://schemas.microsoft.com/office/drawing/2014/main" id="{15EDFC58-7168-423B-8FC4-61891F093B34}"/>
              </a:ext>
            </a:extLst>
          </p:cNvPr>
          <p:cNvPicPr>
            <a:picLocks noChangeAspect="1"/>
          </p:cNvPicPr>
          <p:nvPr/>
        </p:nvPicPr>
        <p:blipFill rotWithShape="1">
          <a:blip r:embed="rId4">
            <a:extLst>
              <a:ext uri="{28A0092B-C50C-407E-A947-70E740481C1C}">
                <a14:useLocalDpi xmlns:a14="http://schemas.microsoft.com/office/drawing/2010/main" val="0"/>
              </a:ext>
            </a:extLst>
          </a:blip>
          <a:srcRect l="24585" t="15778" r="-1" b="10593"/>
          <a:stretch/>
        </p:blipFill>
        <p:spPr>
          <a:xfrm>
            <a:off x="953452" y="6889464"/>
            <a:ext cx="3665541" cy="3032404"/>
          </a:xfrm>
          <a:prstGeom prst="rect">
            <a:avLst/>
          </a:prstGeom>
        </p:spPr>
      </p:pic>
      <p:sp>
        <p:nvSpPr>
          <p:cNvPr id="15" name="TextBox 14">
            <a:extLst>
              <a:ext uri="{FF2B5EF4-FFF2-40B4-BE49-F238E27FC236}">
                <a16:creationId xmlns:a16="http://schemas.microsoft.com/office/drawing/2014/main" id="{61136CB8-68B8-4F70-9F6F-B70E9D5AE8BB}"/>
              </a:ext>
            </a:extLst>
          </p:cNvPr>
          <p:cNvSpPr txBox="1"/>
          <p:nvPr/>
        </p:nvSpPr>
        <p:spPr>
          <a:xfrm>
            <a:off x="5854065" y="619762"/>
            <a:ext cx="3093720" cy="496290"/>
          </a:xfrm>
          <a:prstGeom prst="rect">
            <a:avLst/>
          </a:prstGeom>
          <a:noFill/>
        </p:spPr>
        <p:txBody>
          <a:bodyPr wrap="square" rtlCol="0">
            <a:spAutoFit/>
          </a:bodyPr>
          <a:lstStyle/>
          <a:p>
            <a:r>
              <a:rPr lang="en-US" sz="2625" dirty="0">
                <a:latin typeface="Times New Roman" panose="02020603050405020304" pitchFamily="18" charset="0"/>
                <a:cs typeface="Times New Roman" panose="02020603050405020304" pitchFamily="18" charset="0"/>
              </a:rPr>
              <a:t>Analysis</a:t>
            </a:r>
          </a:p>
        </p:txBody>
      </p:sp>
      <p:sp>
        <p:nvSpPr>
          <p:cNvPr id="16" name="TextBox 15">
            <a:extLst>
              <a:ext uri="{FF2B5EF4-FFF2-40B4-BE49-F238E27FC236}">
                <a16:creationId xmlns:a16="http://schemas.microsoft.com/office/drawing/2014/main" id="{407E60A7-77A1-4856-AA27-7520BEC0195D}"/>
              </a:ext>
            </a:extLst>
          </p:cNvPr>
          <p:cNvSpPr txBox="1"/>
          <p:nvPr/>
        </p:nvSpPr>
        <p:spPr>
          <a:xfrm>
            <a:off x="5457304" y="1261787"/>
            <a:ext cx="5087392" cy="2800767"/>
          </a:xfrm>
          <a:prstGeom prst="rect">
            <a:avLst/>
          </a:prstGeom>
          <a:noFill/>
        </p:spPr>
        <p:txBody>
          <a:bodyPr wrap="square" rtlCol="0">
            <a:spAutoFit/>
          </a:bodyPr>
          <a:lstStyle/>
          <a:p>
            <a:pPr marL="375047" indent="-375047">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 analyzing the health and nutritional condition it was found that the </a:t>
            </a:r>
            <a:r>
              <a:rPr lang="en-US" sz="1600" dirty="0" err="1">
                <a:latin typeface="Times New Roman" panose="02020603050405020304" pitchFamily="18" charset="0"/>
                <a:cs typeface="Times New Roman" panose="02020603050405020304" pitchFamily="18" charset="0"/>
              </a:rPr>
              <a:t>Anaemia</a:t>
            </a:r>
            <a:r>
              <a:rPr lang="en-US" sz="1600" dirty="0">
                <a:latin typeface="Times New Roman" panose="02020603050405020304" pitchFamily="18" charset="0"/>
                <a:cs typeface="Times New Roman" panose="02020603050405020304" pitchFamily="18" charset="0"/>
              </a:rPr>
              <a:t> is prevalent in women and women and children in district which indicate that the Health condition of women.</a:t>
            </a:r>
          </a:p>
          <a:p>
            <a:pPr marL="375047" indent="-375047">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About 72% children between age 6-53 months are </a:t>
            </a:r>
            <a:r>
              <a:rPr lang="en-US" sz="1600" dirty="0" err="1">
                <a:latin typeface="Times New Roman" panose="02020603050405020304" pitchFamily="18" charset="0"/>
                <a:cs typeface="Times New Roman" panose="02020603050405020304" pitchFamily="18" charset="0"/>
              </a:rPr>
              <a:t>anaemic</a:t>
            </a:r>
            <a:r>
              <a:rPr lang="en-US" sz="1600" dirty="0">
                <a:latin typeface="Times New Roman" panose="02020603050405020304" pitchFamily="18" charset="0"/>
                <a:cs typeface="Times New Roman" panose="02020603050405020304" pitchFamily="18" charset="0"/>
              </a:rPr>
              <a:t>.</a:t>
            </a:r>
          </a:p>
          <a:p>
            <a:pPr marL="375047" indent="-375047">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About 61% women between age 15-49 years are </a:t>
            </a:r>
            <a:r>
              <a:rPr lang="en-US" sz="1600" dirty="0" err="1">
                <a:latin typeface="Times New Roman" panose="02020603050405020304" pitchFamily="18" charset="0"/>
                <a:cs typeface="Times New Roman" panose="02020603050405020304" pitchFamily="18" charset="0"/>
              </a:rPr>
              <a:t>anaemic</a:t>
            </a:r>
            <a:r>
              <a:rPr lang="en-US" sz="1600" dirty="0">
                <a:latin typeface="Times New Roman" panose="02020603050405020304" pitchFamily="18" charset="0"/>
                <a:cs typeface="Times New Roman" panose="02020603050405020304" pitchFamily="18" charset="0"/>
              </a:rPr>
              <a:t>.</a:t>
            </a:r>
          </a:p>
          <a:p>
            <a:pPr marL="375047" indent="-375047">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Only 9% percent of children between the age 6-23 months get adequate diet and about 52% children under 5 years are underweight.   </a:t>
            </a:r>
          </a:p>
        </p:txBody>
      </p:sp>
      <p:pic>
        <p:nvPicPr>
          <p:cNvPr id="18" name="Picture 17">
            <a:extLst>
              <a:ext uri="{FF2B5EF4-FFF2-40B4-BE49-F238E27FC236}">
                <a16:creationId xmlns:a16="http://schemas.microsoft.com/office/drawing/2014/main" id="{FAF37DC7-9CD2-4586-BB68-91321F80458B}"/>
              </a:ext>
            </a:extLst>
          </p:cNvPr>
          <p:cNvPicPr>
            <a:picLocks noChangeAspect="1"/>
          </p:cNvPicPr>
          <p:nvPr/>
        </p:nvPicPr>
        <p:blipFill rotWithShape="1">
          <a:blip r:embed="rId5">
            <a:extLst>
              <a:ext uri="{28A0092B-C50C-407E-A947-70E740481C1C}">
                <a14:useLocalDpi xmlns:a14="http://schemas.microsoft.com/office/drawing/2010/main" val="0"/>
              </a:ext>
            </a:extLst>
          </a:blip>
          <a:srcRect l="13470" t="10526" r="34104" b="15026"/>
          <a:stretch/>
        </p:blipFill>
        <p:spPr>
          <a:xfrm>
            <a:off x="5255068" y="4354024"/>
            <a:ext cx="5180300" cy="4065498"/>
          </a:xfrm>
          <a:prstGeom prst="rect">
            <a:avLst/>
          </a:prstGeom>
        </p:spPr>
      </p:pic>
      <p:sp>
        <p:nvSpPr>
          <p:cNvPr id="19" name="TextBox 18">
            <a:extLst>
              <a:ext uri="{FF2B5EF4-FFF2-40B4-BE49-F238E27FC236}">
                <a16:creationId xmlns:a16="http://schemas.microsoft.com/office/drawing/2014/main" id="{E71DE2AA-5503-4F06-9242-BC6A2652E15B}"/>
              </a:ext>
            </a:extLst>
          </p:cNvPr>
          <p:cNvSpPr txBox="1"/>
          <p:nvPr/>
        </p:nvSpPr>
        <p:spPr>
          <a:xfrm>
            <a:off x="5457304" y="8595360"/>
            <a:ext cx="508739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Nutritional Condition of women and children </a:t>
            </a:r>
          </a:p>
        </p:txBody>
      </p:sp>
      <p:sp>
        <p:nvSpPr>
          <p:cNvPr id="20" name="TextBox 19">
            <a:extLst>
              <a:ext uri="{FF2B5EF4-FFF2-40B4-BE49-F238E27FC236}">
                <a16:creationId xmlns:a16="http://schemas.microsoft.com/office/drawing/2014/main" id="{9A706746-0CE9-4D59-A4CB-52435AF65B70}"/>
              </a:ext>
            </a:extLst>
          </p:cNvPr>
          <p:cNvSpPr txBox="1"/>
          <p:nvPr/>
        </p:nvSpPr>
        <p:spPr>
          <a:xfrm>
            <a:off x="5455078" y="9140530"/>
            <a:ext cx="5087392"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After analyzing the graph it can be concluded that nutrition and health condition of women are not good and there is need of improvement in this field.</a:t>
            </a:r>
          </a:p>
        </p:txBody>
      </p:sp>
      <p:sp>
        <p:nvSpPr>
          <p:cNvPr id="21" name="TextBox 20">
            <a:extLst>
              <a:ext uri="{FF2B5EF4-FFF2-40B4-BE49-F238E27FC236}">
                <a16:creationId xmlns:a16="http://schemas.microsoft.com/office/drawing/2014/main" id="{ADA59A35-F080-47DF-BDBD-6610F9541409}"/>
              </a:ext>
            </a:extLst>
          </p:cNvPr>
          <p:cNvSpPr txBox="1"/>
          <p:nvPr/>
        </p:nvSpPr>
        <p:spPr>
          <a:xfrm>
            <a:off x="11687265" y="521594"/>
            <a:ext cx="3334566"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Solution</a:t>
            </a:r>
          </a:p>
        </p:txBody>
      </p:sp>
      <p:sp>
        <p:nvSpPr>
          <p:cNvPr id="22" name="TextBox 21">
            <a:extLst>
              <a:ext uri="{FF2B5EF4-FFF2-40B4-BE49-F238E27FC236}">
                <a16:creationId xmlns:a16="http://schemas.microsoft.com/office/drawing/2014/main" id="{D69794CC-C2B8-415F-AEF3-D3D771F12BD2}"/>
              </a:ext>
            </a:extLst>
          </p:cNvPr>
          <p:cNvSpPr txBox="1"/>
          <p:nvPr/>
        </p:nvSpPr>
        <p:spPr>
          <a:xfrm>
            <a:off x="10721281" y="1296250"/>
            <a:ext cx="4064144" cy="600164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After analyzing the NFHS data, status of women is poor in domain of nutrition and heath.</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Spread awareness among people</a:t>
            </a:r>
          </a:p>
          <a:p>
            <a:r>
              <a:rPr lang="en-US" sz="1600" dirty="0">
                <a:latin typeface="Times New Roman" panose="02020603050405020304" pitchFamily="18" charset="0"/>
                <a:cs typeface="Times New Roman" panose="02020603050405020304" pitchFamily="18" charset="0"/>
              </a:rPr>
              <a:t>     by the means of </a:t>
            </a:r>
            <a:r>
              <a:rPr lang="en-US" sz="1600" dirty="0" err="1">
                <a:latin typeface="Times New Roman" panose="02020603050405020304" pitchFamily="18" charset="0"/>
                <a:cs typeface="Times New Roman" panose="02020603050405020304" pitchFamily="18" charset="0"/>
              </a:rPr>
              <a:t>radio,TV</a:t>
            </a:r>
            <a:r>
              <a:rPr lang="en-US" sz="1600" dirty="0">
                <a:latin typeface="Times New Roman" panose="02020603050405020304" pitchFamily="18" charset="0"/>
                <a:cs typeface="Times New Roman" panose="02020603050405020304" pitchFamily="18" charset="0"/>
              </a:rPr>
              <a:t>, social </a:t>
            </a:r>
          </a:p>
          <a:p>
            <a:r>
              <a:rPr lang="en-US" sz="1600" dirty="0">
                <a:latin typeface="Times New Roman" panose="02020603050405020304" pitchFamily="18" charset="0"/>
                <a:cs typeface="Times New Roman" panose="02020603050405020304" pitchFamily="18" charset="0"/>
              </a:rPr>
              <a:t>     media and newspaper about the    </a:t>
            </a:r>
          </a:p>
          <a:p>
            <a:r>
              <a:rPr lang="en-US" sz="1600" dirty="0">
                <a:latin typeface="Times New Roman" panose="02020603050405020304" pitchFamily="18" charset="0"/>
                <a:cs typeface="Times New Roman" panose="02020603050405020304" pitchFamily="18" charset="0"/>
              </a:rPr>
              <a:t>     importance of  nutrition in early </a:t>
            </a:r>
          </a:p>
          <a:p>
            <a:r>
              <a:rPr lang="en-US" sz="1600" dirty="0">
                <a:latin typeface="Times New Roman" panose="02020603050405020304" pitchFamily="18" charset="0"/>
                <a:cs typeface="Times New Roman" panose="02020603050405020304" pitchFamily="18" charset="0"/>
              </a:rPr>
              <a:t>     stage of life.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After seeing the status It seems that already running schemes and health workers are unable to do their work at grassroot level. there is need of weekly supervision of  health worker so that they do their work properly.</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Anganbadi</a:t>
            </a:r>
            <a:r>
              <a:rPr lang="en-US" sz="1600" dirty="0">
                <a:latin typeface="Times New Roman" panose="02020603050405020304" pitchFamily="18" charset="0"/>
                <a:cs typeface="Times New Roman" panose="02020603050405020304" pitchFamily="18" charset="0"/>
              </a:rPr>
              <a:t> and ASHA workers should be given charge of nutritional status of children below 5 years and proper </a:t>
            </a:r>
            <a:r>
              <a:rPr lang="en-US" sz="1600" dirty="0" err="1">
                <a:latin typeface="Times New Roman" panose="02020603050405020304" pitchFamily="18" charset="0"/>
                <a:cs typeface="Times New Roman" panose="02020603050405020304" pitchFamily="18" charset="0"/>
              </a:rPr>
              <a:t>monitering</a:t>
            </a:r>
            <a:r>
              <a:rPr lang="en-US" sz="1600" dirty="0">
                <a:latin typeface="Times New Roman" panose="02020603050405020304" pitchFamily="18" charset="0"/>
                <a:cs typeface="Times New Roman" panose="02020603050405020304" pitchFamily="18" charset="0"/>
              </a:rPr>
              <a:t> should be done to improve the nutrition  condition of  minor children.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Online record should be maintain for each minor children including all the vaccination and nutrition record of each children and higher official should have look into records and supervise accordingly.</a:t>
            </a:r>
          </a:p>
        </p:txBody>
      </p:sp>
      <p:sp>
        <p:nvSpPr>
          <p:cNvPr id="23" name="TextBox 22">
            <a:extLst>
              <a:ext uri="{FF2B5EF4-FFF2-40B4-BE49-F238E27FC236}">
                <a16:creationId xmlns:a16="http://schemas.microsoft.com/office/drawing/2014/main" id="{3BC16E6C-80F0-452A-AEEF-91650240F8DB}"/>
              </a:ext>
            </a:extLst>
          </p:cNvPr>
          <p:cNvSpPr txBox="1"/>
          <p:nvPr/>
        </p:nvSpPr>
        <p:spPr>
          <a:xfrm>
            <a:off x="11403146" y="7312052"/>
            <a:ext cx="322666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Conclusion</a:t>
            </a:r>
          </a:p>
        </p:txBody>
      </p:sp>
      <p:sp>
        <p:nvSpPr>
          <p:cNvPr id="24" name="TextBox 23">
            <a:extLst>
              <a:ext uri="{FF2B5EF4-FFF2-40B4-BE49-F238E27FC236}">
                <a16:creationId xmlns:a16="http://schemas.microsoft.com/office/drawing/2014/main" id="{85D8CEA5-6748-4938-B05D-651A6ABCD060}"/>
              </a:ext>
            </a:extLst>
          </p:cNvPr>
          <p:cNvSpPr txBox="1"/>
          <p:nvPr/>
        </p:nvSpPr>
        <p:spPr>
          <a:xfrm>
            <a:off x="11353275" y="8086708"/>
            <a:ext cx="3749273" cy="132343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Overall Adilabad has good electricity and other civic facilities . Nutritional and Health condition need improvement which can be improved by above mentioned solution. </a:t>
            </a:r>
          </a:p>
        </p:txBody>
      </p:sp>
      <p:pic>
        <p:nvPicPr>
          <p:cNvPr id="36" name="Picture 35">
            <a:extLst>
              <a:ext uri="{FF2B5EF4-FFF2-40B4-BE49-F238E27FC236}">
                <a16:creationId xmlns:a16="http://schemas.microsoft.com/office/drawing/2014/main" id="{3DE0A342-BEE7-4C5F-A01F-95FB6F8D3B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600200"/>
            <a:ext cx="2116183" cy="1812061"/>
          </a:xfrm>
          <a:prstGeom prst="rect">
            <a:avLst/>
          </a:prstGeom>
        </p:spPr>
      </p:pic>
      <p:pic>
        <p:nvPicPr>
          <p:cNvPr id="38" name="Picture 37">
            <a:extLst>
              <a:ext uri="{FF2B5EF4-FFF2-40B4-BE49-F238E27FC236}">
                <a16:creationId xmlns:a16="http://schemas.microsoft.com/office/drawing/2014/main" id="{62B56CF3-BBA0-493A-8F4D-CD945A9D2A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29508" y="-1571625"/>
            <a:ext cx="1978543" cy="1783486"/>
          </a:xfrm>
          <a:prstGeom prst="rect">
            <a:avLst/>
          </a:prstGeom>
        </p:spPr>
      </p:pic>
    </p:spTree>
    <p:extLst>
      <p:ext uri="{BB962C8B-B14F-4D97-AF65-F5344CB8AC3E}">
        <p14:creationId xmlns:p14="http://schemas.microsoft.com/office/powerpoint/2010/main" val="35406788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501</TotalTime>
  <Words>397</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 PANDEY</dc:creator>
  <cp:lastModifiedBy>ASHUTOSH PANDEY</cp:lastModifiedBy>
  <cp:revision>1</cp:revision>
  <dcterms:created xsi:type="dcterms:W3CDTF">2021-09-29T04:37:09Z</dcterms:created>
  <dcterms:modified xsi:type="dcterms:W3CDTF">2021-09-29T12:58:13Z</dcterms:modified>
</cp:coreProperties>
</file>