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512064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A744"/>
    <a:srgbClr val="7CABF2"/>
    <a:srgbClr val="E31B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1DBCFF-29EA-A20F-7D4F-235509C329B2}" v="81" dt="2021-10-01T07:23:38.314"/>
    <p1510:client id="{39E5DE8F-8870-3E07-2557-7A095465154E}" v="79" dt="2021-09-30T20:51:47.920"/>
    <p1510:client id="{90C19E04-987D-6094-A937-C49E1ACD7D7A}" v="1" dt="2021-09-30T20:56:01.804"/>
    <p1510:client id="{9CB8366D-387E-48EA-B016-E2624FA5F573}" v="4758" dt="2021-09-30T20:45:34.970"/>
    <p1510:client id="{C3834118-CC0D-C068-A6FC-E567347235F8}" v="8" dt="2021-09-30T20:53:39.6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8" d="100"/>
          <a:sy n="18" d="100"/>
        </p:scale>
        <p:origin x="1032" y="110"/>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microsoft.com/office/2015/10/relationships/revisionInfo" Target="revisionInfo.xml" Id="rId8" /><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700130" y="5387342"/>
            <a:ext cx="37806140" cy="11460480"/>
          </a:xfrm>
        </p:spPr>
        <p:txBody>
          <a:bodyPr anchor="b">
            <a:normAutofit/>
          </a:bodyPr>
          <a:lstStyle>
            <a:lvl1pPr algn="ctr">
              <a:defRPr sz="20160"/>
            </a:lvl1pPr>
          </a:lstStyle>
          <a:p>
            <a:r>
              <a:rPr lang="en-US"/>
              <a:t>Click to edit Master title style</a:t>
            </a:r>
            <a:endParaRPr lang="en-US" dirty="0"/>
          </a:p>
        </p:txBody>
      </p:sp>
      <p:sp>
        <p:nvSpPr>
          <p:cNvPr id="3" name="Subtitle 2"/>
          <p:cNvSpPr>
            <a:spLocks noGrp="1"/>
          </p:cNvSpPr>
          <p:nvPr>
            <p:ph type="subTitle" idx="1"/>
          </p:nvPr>
        </p:nvSpPr>
        <p:spPr>
          <a:xfrm>
            <a:off x="6700130" y="17289782"/>
            <a:ext cx="37806140" cy="7947658"/>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FDBC61-5DA5-42A0-AA9D-1DF9CF45D23B}"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C77EC2-C2C5-41E8-B50A-A55B0483D73B}" type="slidenum">
              <a:rPr lang="en-IN" smtClean="0"/>
              <a:t>‹#›</a:t>
            </a:fld>
            <a:endParaRPr lang="en-IN"/>
          </a:p>
        </p:txBody>
      </p:sp>
    </p:spTree>
    <p:extLst>
      <p:ext uri="{BB962C8B-B14F-4D97-AF65-F5344CB8AC3E}">
        <p14:creationId xmlns:p14="http://schemas.microsoft.com/office/powerpoint/2010/main" val="1039685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37985" y="20588988"/>
            <a:ext cx="43543769" cy="3932904"/>
          </a:xfrm>
        </p:spPr>
        <p:txBody>
          <a:bodyPr anchor="b">
            <a:normAutofit/>
          </a:bodyPr>
          <a:lstStyle>
            <a:lvl1pPr>
              <a:defRPr sz="1176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37985" y="2982343"/>
            <a:ext cx="43543769" cy="1622272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3837939" y="24521894"/>
            <a:ext cx="43537192" cy="3275866"/>
          </a:xfrm>
        </p:spPr>
        <p:txBody>
          <a:bodyPr>
            <a:normAutofit/>
          </a:bodyPr>
          <a:lstStyle>
            <a:lvl1pPr marL="0" indent="0" algn="ctr">
              <a:buNone/>
              <a:defRPr sz="756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89FDBC61-5DA5-42A0-AA9D-1DF9CF45D23B}" type="datetimeFigureOut">
              <a:rPr lang="en-IN" smtClean="0"/>
              <a:t>01-10-2021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C77EC2-C2C5-41E8-B50A-A55B0483D73B}" type="slidenum">
              <a:rPr lang="en-IN" smtClean="0"/>
              <a:t>‹#›</a:t>
            </a:fld>
            <a:endParaRPr lang="en-IN"/>
          </a:p>
        </p:txBody>
      </p:sp>
    </p:spTree>
    <p:extLst>
      <p:ext uri="{BB962C8B-B14F-4D97-AF65-F5344CB8AC3E}">
        <p14:creationId xmlns:p14="http://schemas.microsoft.com/office/powerpoint/2010/main" val="2825171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837939" y="2926083"/>
            <a:ext cx="43485800" cy="16439323"/>
          </a:xfrm>
        </p:spPr>
        <p:txBody>
          <a:bodyPr anchor="ctr"/>
          <a:lstStyle>
            <a:lvl1pPr>
              <a:defRPr sz="13440"/>
            </a:lvl1pPr>
          </a:lstStyle>
          <a:p>
            <a:r>
              <a:rPr lang="en-US"/>
              <a:t>Click to edit Master title style</a:t>
            </a:r>
            <a:endParaRPr lang="en-US" dirty="0"/>
          </a:p>
        </p:txBody>
      </p:sp>
      <p:sp>
        <p:nvSpPr>
          <p:cNvPr id="4" name="Text Placeholder 3"/>
          <p:cNvSpPr>
            <a:spLocks noGrp="1"/>
          </p:cNvSpPr>
          <p:nvPr>
            <p:ph type="body" sz="half" idx="2"/>
          </p:nvPr>
        </p:nvSpPr>
        <p:spPr>
          <a:xfrm>
            <a:off x="3837941" y="20183136"/>
            <a:ext cx="43485796" cy="7642493"/>
          </a:xfrm>
        </p:spPr>
        <p:txBody>
          <a:bodyPr anchor="ctr"/>
          <a:lstStyle>
            <a:lvl1pPr marL="0" indent="0" algn="ctr">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89FDBC61-5DA5-42A0-AA9D-1DF9CF45D23B}" type="datetimeFigureOut">
              <a:rPr lang="en-IN" smtClean="0"/>
              <a:t>01-10-2021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C77EC2-C2C5-41E8-B50A-A55B0483D73B}" type="slidenum">
              <a:rPr lang="en-IN" smtClean="0"/>
              <a:t>‹#›</a:t>
            </a:fld>
            <a:endParaRPr lang="en-IN"/>
          </a:p>
        </p:txBody>
      </p:sp>
    </p:spTree>
    <p:extLst>
      <p:ext uri="{BB962C8B-B14F-4D97-AF65-F5344CB8AC3E}">
        <p14:creationId xmlns:p14="http://schemas.microsoft.com/office/powerpoint/2010/main" val="4038895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74091" y="2926080"/>
            <a:ext cx="39071558" cy="14365939"/>
          </a:xfrm>
        </p:spPr>
        <p:txBody>
          <a:bodyPr anchor="ctr"/>
          <a:lstStyle>
            <a:lvl1pPr>
              <a:defRPr sz="13440"/>
            </a:lvl1pPr>
          </a:lstStyle>
          <a:p>
            <a:r>
              <a:rPr lang="en-US"/>
              <a:t>Click to edit Master title style</a:t>
            </a:r>
            <a:endParaRPr lang="en-US" dirty="0"/>
          </a:p>
        </p:txBody>
      </p:sp>
      <p:sp>
        <p:nvSpPr>
          <p:cNvPr id="12" name="Text Placeholder 3"/>
          <p:cNvSpPr>
            <a:spLocks noGrp="1"/>
          </p:cNvSpPr>
          <p:nvPr>
            <p:ph type="body" sz="half" idx="13"/>
          </p:nvPr>
        </p:nvSpPr>
        <p:spPr>
          <a:xfrm>
            <a:off x="7226707" y="17328153"/>
            <a:ext cx="36759656" cy="2048698"/>
          </a:xfrm>
        </p:spPr>
        <p:txBody>
          <a:bodyPr anchor="t">
            <a:normAutofit/>
          </a:bodyPr>
          <a:lstStyle>
            <a:lvl1pPr marL="0" indent="0" algn="r">
              <a:buNone/>
              <a:defRPr sz="588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4" name="Text Placeholder 3"/>
          <p:cNvSpPr>
            <a:spLocks noGrp="1"/>
          </p:cNvSpPr>
          <p:nvPr>
            <p:ph type="body" sz="half" idx="2"/>
          </p:nvPr>
        </p:nvSpPr>
        <p:spPr>
          <a:xfrm>
            <a:off x="3837935" y="20183141"/>
            <a:ext cx="43485800" cy="7614624"/>
          </a:xfrm>
        </p:spPr>
        <p:txBody>
          <a:bodyPr anchor="ctr">
            <a:normAutofit/>
          </a:bodyPr>
          <a:lstStyle>
            <a:lvl1pPr marL="0" indent="0" algn="ctr">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89FDBC61-5DA5-42A0-AA9D-1DF9CF45D23B}" type="datetimeFigureOut">
              <a:rPr lang="en-IN" smtClean="0"/>
              <a:t>01-10-2021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C77EC2-C2C5-41E8-B50A-A55B0483D73B}" type="slidenum">
              <a:rPr lang="en-IN" smtClean="0"/>
              <a:t>‹#›</a:t>
            </a:fld>
            <a:endParaRPr lang="en-IN"/>
          </a:p>
        </p:txBody>
      </p:sp>
      <p:sp>
        <p:nvSpPr>
          <p:cNvPr id="11" name="TextBox 10"/>
          <p:cNvSpPr txBox="1"/>
          <p:nvPr/>
        </p:nvSpPr>
        <p:spPr>
          <a:xfrm>
            <a:off x="3513770" y="3529157"/>
            <a:ext cx="2560320" cy="2806925"/>
          </a:xfrm>
          <a:prstGeom prst="rect">
            <a:avLst/>
          </a:prstGeom>
        </p:spPr>
        <p:txBody>
          <a:bodyPr vert="horz" lIns="384048" tIns="192024" rIns="384048" bIns="19202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3600" dirty="0">
                <a:solidFill>
                  <a:schemeClr val="tx1"/>
                </a:solidFill>
                <a:effectLst/>
              </a:rPr>
              <a:t>“</a:t>
            </a:r>
          </a:p>
        </p:txBody>
      </p:sp>
      <p:sp>
        <p:nvSpPr>
          <p:cNvPr id="13" name="TextBox 12"/>
          <p:cNvSpPr txBox="1"/>
          <p:nvPr/>
        </p:nvSpPr>
        <p:spPr>
          <a:xfrm>
            <a:off x="44763415" y="14266046"/>
            <a:ext cx="2560320" cy="2806925"/>
          </a:xfrm>
          <a:prstGeom prst="rect">
            <a:avLst/>
          </a:prstGeom>
        </p:spPr>
        <p:txBody>
          <a:bodyPr vert="horz" lIns="384048" tIns="192024" rIns="384048" bIns="19202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3600" dirty="0">
                <a:solidFill>
                  <a:schemeClr val="tx1"/>
                </a:solidFill>
                <a:effectLst/>
              </a:rPr>
              <a:t>”</a:t>
            </a:r>
          </a:p>
        </p:txBody>
      </p:sp>
    </p:spTree>
    <p:extLst>
      <p:ext uri="{BB962C8B-B14F-4D97-AF65-F5344CB8AC3E}">
        <p14:creationId xmlns:p14="http://schemas.microsoft.com/office/powerpoint/2010/main" val="1986679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837988" y="10209324"/>
            <a:ext cx="43492373" cy="12056808"/>
          </a:xfrm>
        </p:spPr>
        <p:txBody>
          <a:bodyPr anchor="b"/>
          <a:lstStyle>
            <a:lvl1pPr>
              <a:defRPr sz="13440"/>
            </a:lvl1pPr>
          </a:lstStyle>
          <a:p>
            <a:r>
              <a:rPr lang="en-US"/>
              <a:t>Click to edit Master title style</a:t>
            </a:r>
            <a:endParaRPr lang="en-US" dirty="0"/>
          </a:p>
        </p:txBody>
      </p:sp>
      <p:sp>
        <p:nvSpPr>
          <p:cNvPr id="4" name="Text Placeholder 3"/>
          <p:cNvSpPr>
            <a:spLocks noGrp="1"/>
          </p:cNvSpPr>
          <p:nvPr>
            <p:ph type="body" sz="half" idx="2"/>
          </p:nvPr>
        </p:nvSpPr>
        <p:spPr>
          <a:xfrm>
            <a:off x="3837937" y="22322669"/>
            <a:ext cx="43485805" cy="5475091"/>
          </a:xfrm>
        </p:spPr>
        <p:txBody>
          <a:bodyPr anchor="t"/>
          <a:lstStyle>
            <a:lvl1pPr marL="0" indent="0" algn="ctr">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89FDBC61-5DA5-42A0-AA9D-1DF9CF45D23B}" type="datetimeFigureOut">
              <a:rPr lang="en-IN" smtClean="0"/>
              <a:t>01-10-2021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C77EC2-C2C5-41E8-B50A-A55B0483D73B}" type="slidenum">
              <a:rPr lang="en-IN" smtClean="0"/>
              <a:t>‹#›</a:t>
            </a:fld>
            <a:endParaRPr lang="en-IN"/>
          </a:p>
        </p:txBody>
      </p:sp>
    </p:spTree>
    <p:extLst>
      <p:ext uri="{BB962C8B-B14F-4D97-AF65-F5344CB8AC3E}">
        <p14:creationId xmlns:p14="http://schemas.microsoft.com/office/powerpoint/2010/main" val="1908501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3837935" y="2926083"/>
            <a:ext cx="43485800" cy="6362702"/>
          </a:xfrm>
        </p:spPr>
        <p:txBody>
          <a:bodyPr/>
          <a:lstStyle/>
          <a:p>
            <a:r>
              <a:rPr lang="en-US"/>
              <a:t>Click to edit Master title style</a:t>
            </a:r>
            <a:endParaRPr lang="en-US" dirty="0"/>
          </a:p>
        </p:txBody>
      </p:sp>
      <p:sp>
        <p:nvSpPr>
          <p:cNvPr id="7" name="Text Placeholder 2"/>
          <p:cNvSpPr>
            <a:spLocks noGrp="1"/>
          </p:cNvSpPr>
          <p:nvPr>
            <p:ph type="body" idx="1"/>
          </p:nvPr>
        </p:nvSpPr>
        <p:spPr>
          <a:xfrm>
            <a:off x="3837935" y="10023934"/>
            <a:ext cx="13855615" cy="3951864"/>
          </a:xfrm>
        </p:spPr>
        <p:txBody>
          <a:bodyPr anchor="b">
            <a:noAutofit/>
          </a:bodyPr>
          <a:lstStyle>
            <a:lvl1pPr marL="0" indent="0" algn="ctr">
              <a:lnSpc>
                <a:spcPct val="100000"/>
              </a:lnSpc>
              <a:buNone/>
              <a:defRPr sz="10080" b="0">
                <a:solidFill>
                  <a:schemeClr val="tx1"/>
                </a:solidFill>
              </a:defRPr>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8" name="Text Placeholder 3"/>
          <p:cNvSpPr>
            <a:spLocks noGrp="1"/>
          </p:cNvSpPr>
          <p:nvPr>
            <p:ph type="body" sz="half" idx="15"/>
          </p:nvPr>
        </p:nvSpPr>
        <p:spPr>
          <a:xfrm>
            <a:off x="3837935" y="13975795"/>
            <a:ext cx="13855615" cy="13821965"/>
          </a:xfrm>
        </p:spPr>
        <p:txBody>
          <a:bodyPr anchor="t">
            <a:normAutofit/>
          </a:bodyPr>
          <a:lstStyle>
            <a:lvl1pPr marL="0" indent="0" algn="ctr">
              <a:buNone/>
              <a:defRPr sz="5880"/>
            </a:lvl1pPr>
            <a:lvl2pPr marL="1920240" indent="0">
              <a:buNone/>
              <a:defRPr sz="5040"/>
            </a:lvl2pPr>
            <a:lvl3pPr marL="3840480" indent="0">
              <a:buNone/>
              <a:defRPr sz="4200"/>
            </a:lvl3pPr>
            <a:lvl4pPr marL="5760720" indent="0">
              <a:buNone/>
              <a:defRPr sz="3780"/>
            </a:lvl4pPr>
            <a:lvl5pPr marL="7680960" indent="0">
              <a:buNone/>
              <a:defRPr sz="3780"/>
            </a:lvl5pPr>
            <a:lvl6pPr marL="9601200" indent="0">
              <a:buNone/>
              <a:defRPr sz="3780"/>
            </a:lvl6pPr>
            <a:lvl7pPr marL="11521440" indent="0">
              <a:buNone/>
              <a:defRPr sz="3780"/>
            </a:lvl7pPr>
            <a:lvl8pPr marL="13441680" indent="0">
              <a:buNone/>
              <a:defRPr sz="3780"/>
            </a:lvl8pPr>
            <a:lvl9pPr marL="15361920" indent="0">
              <a:buNone/>
              <a:defRPr sz="3780"/>
            </a:lvl9pPr>
          </a:lstStyle>
          <a:p>
            <a:pPr lvl="0"/>
            <a:r>
              <a:rPr lang="en-US"/>
              <a:t>Click to edit Master text styles</a:t>
            </a:r>
          </a:p>
        </p:txBody>
      </p:sp>
      <p:sp>
        <p:nvSpPr>
          <p:cNvPr id="9" name="Text Placeholder 4"/>
          <p:cNvSpPr>
            <a:spLocks noGrp="1"/>
          </p:cNvSpPr>
          <p:nvPr>
            <p:ph type="body" sz="quarter" idx="3"/>
          </p:nvPr>
        </p:nvSpPr>
        <p:spPr>
          <a:xfrm>
            <a:off x="18668487" y="10023936"/>
            <a:ext cx="13853944" cy="3951859"/>
          </a:xfrm>
        </p:spPr>
        <p:txBody>
          <a:bodyPr anchor="b">
            <a:noAutofit/>
          </a:bodyPr>
          <a:lstStyle>
            <a:lvl1pPr marL="0" indent="0" algn="ctr">
              <a:lnSpc>
                <a:spcPct val="100000"/>
              </a:lnSpc>
              <a:buNone/>
              <a:defRPr sz="10080" b="0">
                <a:solidFill>
                  <a:schemeClr val="tx1"/>
                </a:solidFill>
              </a:defRPr>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10" name="Text Placeholder 3"/>
          <p:cNvSpPr>
            <a:spLocks noGrp="1"/>
          </p:cNvSpPr>
          <p:nvPr>
            <p:ph type="body" sz="half" idx="16"/>
          </p:nvPr>
        </p:nvSpPr>
        <p:spPr>
          <a:xfrm>
            <a:off x="18668490" y="13975795"/>
            <a:ext cx="13859248" cy="13821965"/>
          </a:xfrm>
        </p:spPr>
        <p:txBody>
          <a:bodyPr anchor="t">
            <a:normAutofit/>
          </a:bodyPr>
          <a:lstStyle>
            <a:lvl1pPr marL="0" indent="0" algn="ctr">
              <a:buNone/>
              <a:defRPr sz="5880"/>
            </a:lvl1pPr>
            <a:lvl2pPr marL="1920240" indent="0">
              <a:buNone/>
              <a:defRPr sz="5040"/>
            </a:lvl2pPr>
            <a:lvl3pPr marL="3840480" indent="0">
              <a:buNone/>
              <a:defRPr sz="4200"/>
            </a:lvl3pPr>
            <a:lvl4pPr marL="5760720" indent="0">
              <a:buNone/>
              <a:defRPr sz="3780"/>
            </a:lvl4pPr>
            <a:lvl5pPr marL="7680960" indent="0">
              <a:buNone/>
              <a:defRPr sz="3780"/>
            </a:lvl5pPr>
            <a:lvl6pPr marL="9601200" indent="0">
              <a:buNone/>
              <a:defRPr sz="3780"/>
            </a:lvl6pPr>
            <a:lvl7pPr marL="11521440" indent="0">
              <a:buNone/>
              <a:defRPr sz="3780"/>
            </a:lvl7pPr>
            <a:lvl8pPr marL="13441680" indent="0">
              <a:buNone/>
              <a:defRPr sz="3780"/>
            </a:lvl8pPr>
            <a:lvl9pPr marL="15361920" indent="0">
              <a:buNone/>
              <a:defRPr sz="3780"/>
            </a:lvl9pPr>
          </a:lstStyle>
          <a:p>
            <a:pPr lvl="0"/>
            <a:r>
              <a:rPr lang="en-US"/>
              <a:t>Click to edit Master text styles</a:t>
            </a:r>
          </a:p>
        </p:txBody>
      </p:sp>
      <p:sp>
        <p:nvSpPr>
          <p:cNvPr id="11" name="Text Placeholder 4"/>
          <p:cNvSpPr>
            <a:spLocks noGrp="1"/>
          </p:cNvSpPr>
          <p:nvPr>
            <p:ph type="body" sz="quarter" idx="13"/>
          </p:nvPr>
        </p:nvSpPr>
        <p:spPr>
          <a:xfrm>
            <a:off x="33487854" y="10023936"/>
            <a:ext cx="13823086" cy="3951859"/>
          </a:xfrm>
        </p:spPr>
        <p:txBody>
          <a:bodyPr anchor="b">
            <a:noAutofit/>
          </a:bodyPr>
          <a:lstStyle>
            <a:lvl1pPr marL="0" indent="0" algn="ctr">
              <a:lnSpc>
                <a:spcPct val="100000"/>
              </a:lnSpc>
              <a:buNone/>
              <a:defRPr sz="10080" b="0">
                <a:solidFill>
                  <a:schemeClr val="tx1"/>
                </a:solidFill>
              </a:defRPr>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12" name="Text Placeholder 3"/>
          <p:cNvSpPr>
            <a:spLocks noGrp="1"/>
          </p:cNvSpPr>
          <p:nvPr>
            <p:ph type="body" sz="half" idx="17"/>
          </p:nvPr>
        </p:nvSpPr>
        <p:spPr>
          <a:xfrm>
            <a:off x="33500655" y="13975795"/>
            <a:ext cx="13823086" cy="13821965"/>
          </a:xfrm>
        </p:spPr>
        <p:txBody>
          <a:bodyPr anchor="t">
            <a:normAutofit/>
          </a:bodyPr>
          <a:lstStyle>
            <a:lvl1pPr marL="0" indent="0" algn="ctr">
              <a:buNone/>
              <a:defRPr sz="5880"/>
            </a:lvl1pPr>
            <a:lvl2pPr marL="1920240" indent="0">
              <a:buNone/>
              <a:defRPr sz="5040"/>
            </a:lvl2pPr>
            <a:lvl3pPr marL="3840480" indent="0">
              <a:buNone/>
              <a:defRPr sz="4200"/>
            </a:lvl3pPr>
            <a:lvl4pPr marL="5760720" indent="0">
              <a:buNone/>
              <a:defRPr sz="3780"/>
            </a:lvl4pPr>
            <a:lvl5pPr marL="7680960" indent="0">
              <a:buNone/>
              <a:defRPr sz="3780"/>
            </a:lvl5pPr>
            <a:lvl6pPr marL="9601200" indent="0">
              <a:buNone/>
              <a:defRPr sz="3780"/>
            </a:lvl6pPr>
            <a:lvl7pPr marL="11521440" indent="0">
              <a:buNone/>
              <a:defRPr sz="3780"/>
            </a:lvl7pPr>
            <a:lvl8pPr marL="13441680" indent="0">
              <a:buNone/>
              <a:defRPr sz="3780"/>
            </a:lvl8pPr>
            <a:lvl9pPr marL="15361920" indent="0">
              <a:buNone/>
              <a:defRPr sz="3780"/>
            </a:lvl9pPr>
          </a:lstStyle>
          <a:p>
            <a:pPr lvl="0"/>
            <a:r>
              <a:rPr lang="en-US"/>
              <a:t>Click to edit Master text styles</a:t>
            </a:r>
          </a:p>
        </p:txBody>
      </p:sp>
      <p:sp>
        <p:nvSpPr>
          <p:cNvPr id="3" name="Date Placeholder 2"/>
          <p:cNvSpPr>
            <a:spLocks noGrp="1"/>
          </p:cNvSpPr>
          <p:nvPr>
            <p:ph type="dt" sz="half" idx="10"/>
          </p:nvPr>
        </p:nvSpPr>
        <p:spPr/>
        <p:txBody>
          <a:bodyPr/>
          <a:lstStyle/>
          <a:p>
            <a:fld id="{89FDBC61-5DA5-42A0-AA9D-1DF9CF45D23B}" type="datetimeFigureOut">
              <a:rPr lang="en-IN" smtClean="0"/>
              <a:t>01-10-2021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C77EC2-C2C5-41E8-B50A-A55B0483D73B}" type="slidenum">
              <a:rPr lang="en-IN" smtClean="0"/>
              <a:t>‹#›</a:t>
            </a:fld>
            <a:endParaRPr lang="en-IN"/>
          </a:p>
        </p:txBody>
      </p:sp>
    </p:spTree>
    <p:extLst>
      <p:ext uri="{BB962C8B-B14F-4D97-AF65-F5344CB8AC3E}">
        <p14:creationId xmlns:p14="http://schemas.microsoft.com/office/powerpoint/2010/main" val="4254798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3837939" y="2926083"/>
            <a:ext cx="43485800" cy="636270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3837941" y="20140315"/>
            <a:ext cx="13855611" cy="2766058"/>
          </a:xfrm>
        </p:spPr>
        <p:txBody>
          <a:bodyPr anchor="b">
            <a:noAutofit/>
          </a:bodyPr>
          <a:lstStyle>
            <a:lvl1pPr marL="0" indent="0" algn="ctr">
              <a:lnSpc>
                <a:spcPct val="100000"/>
              </a:lnSpc>
              <a:buNone/>
              <a:defRPr sz="8400" b="0">
                <a:solidFill>
                  <a:schemeClr val="tx1"/>
                </a:solidFill>
              </a:defRPr>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20" name="Picture Placeholder 2"/>
          <p:cNvSpPr>
            <a:spLocks noGrp="1" noChangeAspect="1"/>
          </p:cNvSpPr>
          <p:nvPr>
            <p:ph type="pic" idx="15"/>
          </p:nvPr>
        </p:nvSpPr>
        <p:spPr>
          <a:xfrm>
            <a:off x="4586484" y="11035138"/>
            <a:ext cx="12348210" cy="73152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6720"/>
            </a:lvl1pPr>
            <a:lvl2pPr marL="1920240" indent="0">
              <a:buNone/>
              <a:defRPr sz="6720"/>
            </a:lvl2pPr>
            <a:lvl3pPr marL="3840480" indent="0">
              <a:buNone/>
              <a:defRPr sz="6720"/>
            </a:lvl3pPr>
            <a:lvl4pPr marL="5760720" indent="0">
              <a:buNone/>
              <a:defRPr sz="6720"/>
            </a:lvl4pPr>
            <a:lvl5pPr marL="7680960" indent="0">
              <a:buNone/>
              <a:defRPr sz="6720"/>
            </a:lvl5pPr>
            <a:lvl6pPr marL="9601200" indent="0">
              <a:buNone/>
              <a:defRPr sz="6720"/>
            </a:lvl6pPr>
            <a:lvl7pPr marL="11521440" indent="0">
              <a:buNone/>
              <a:defRPr sz="6720"/>
            </a:lvl7pPr>
            <a:lvl8pPr marL="13441680" indent="0">
              <a:buNone/>
              <a:defRPr sz="6720"/>
            </a:lvl8pPr>
            <a:lvl9pPr marL="15361920" indent="0">
              <a:buNone/>
              <a:defRPr sz="6720"/>
            </a:lvl9pPr>
          </a:lstStyle>
          <a:p>
            <a:r>
              <a:rPr lang="en-US"/>
              <a:t>Click icon to add picture</a:t>
            </a:r>
            <a:endParaRPr lang="en-US" dirty="0"/>
          </a:p>
        </p:txBody>
      </p:sp>
      <p:sp>
        <p:nvSpPr>
          <p:cNvPr id="21" name="Text Placeholder 3"/>
          <p:cNvSpPr>
            <a:spLocks noGrp="1"/>
          </p:cNvSpPr>
          <p:nvPr>
            <p:ph type="body" sz="half" idx="18"/>
          </p:nvPr>
        </p:nvSpPr>
        <p:spPr>
          <a:xfrm>
            <a:off x="3837941" y="22906373"/>
            <a:ext cx="13855611" cy="4891382"/>
          </a:xfrm>
        </p:spPr>
        <p:txBody>
          <a:bodyPr anchor="t">
            <a:normAutofit/>
          </a:bodyPr>
          <a:lstStyle>
            <a:lvl1pPr marL="0" indent="0" algn="ctr">
              <a:buNone/>
              <a:defRPr sz="5880"/>
            </a:lvl1pPr>
            <a:lvl2pPr marL="1920240" indent="0">
              <a:buNone/>
              <a:defRPr sz="5040"/>
            </a:lvl2pPr>
            <a:lvl3pPr marL="3840480" indent="0">
              <a:buNone/>
              <a:defRPr sz="4200"/>
            </a:lvl3pPr>
            <a:lvl4pPr marL="5760720" indent="0">
              <a:buNone/>
              <a:defRPr sz="3780"/>
            </a:lvl4pPr>
            <a:lvl5pPr marL="7680960" indent="0">
              <a:buNone/>
              <a:defRPr sz="3780"/>
            </a:lvl5pPr>
            <a:lvl6pPr marL="9601200" indent="0">
              <a:buNone/>
              <a:defRPr sz="3780"/>
            </a:lvl6pPr>
            <a:lvl7pPr marL="11521440" indent="0">
              <a:buNone/>
              <a:defRPr sz="3780"/>
            </a:lvl7pPr>
            <a:lvl8pPr marL="13441680" indent="0">
              <a:buNone/>
              <a:defRPr sz="3780"/>
            </a:lvl8pPr>
            <a:lvl9pPr marL="15361920" indent="0">
              <a:buNone/>
              <a:defRPr sz="3780"/>
            </a:lvl9pPr>
          </a:lstStyle>
          <a:p>
            <a:pPr lvl="0"/>
            <a:r>
              <a:rPr lang="en-US"/>
              <a:t>Click to edit Master text styles</a:t>
            </a:r>
          </a:p>
        </p:txBody>
      </p:sp>
      <p:sp>
        <p:nvSpPr>
          <p:cNvPr id="22" name="Text Placeholder 4"/>
          <p:cNvSpPr>
            <a:spLocks noGrp="1"/>
          </p:cNvSpPr>
          <p:nvPr>
            <p:ph type="body" sz="quarter" idx="3"/>
          </p:nvPr>
        </p:nvSpPr>
        <p:spPr>
          <a:xfrm>
            <a:off x="18659346" y="20140315"/>
            <a:ext cx="13855729" cy="2766058"/>
          </a:xfrm>
        </p:spPr>
        <p:txBody>
          <a:bodyPr anchor="b">
            <a:noAutofit/>
          </a:bodyPr>
          <a:lstStyle>
            <a:lvl1pPr marL="0" indent="0" algn="ctr">
              <a:lnSpc>
                <a:spcPct val="100000"/>
              </a:lnSpc>
              <a:buNone/>
              <a:defRPr sz="8400" b="0">
                <a:solidFill>
                  <a:schemeClr val="tx1"/>
                </a:solidFill>
              </a:defRPr>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23" name="Picture Placeholder 2"/>
          <p:cNvSpPr>
            <a:spLocks noGrp="1" noChangeAspect="1"/>
          </p:cNvSpPr>
          <p:nvPr>
            <p:ph type="pic" idx="21"/>
          </p:nvPr>
        </p:nvSpPr>
        <p:spPr>
          <a:xfrm>
            <a:off x="19189785" y="11035138"/>
            <a:ext cx="12308205" cy="73152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6720"/>
            </a:lvl1pPr>
            <a:lvl2pPr marL="1920240" indent="0">
              <a:buNone/>
              <a:defRPr sz="6720"/>
            </a:lvl2pPr>
            <a:lvl3pPr marL="3840480" indent="0">
              <a:buNone/>
              <a:defRPr sz="6720"/>
            </a:lvl3pPr>
            <a:lvl4pPr marL="5760720" indent="0">
              <a:buNone/>
              <a:defRPr sz="6720"/>
            </a:lvl4pPr>
            <a:lvl5pPr marL="7680960" indent="0">
              <a:buNone/>
              <a:defRPr sz="6720"/>
            </a:lvl5pPr>
            <a:lvl6pPr marL="9601200" indent="0">
              <a:buNone/>
              <a:defRPr sz="6720"/>
            </a:lvl6pPr>
            <a:lvl7pPr marL="11521440" indent="0">
              <a:buNone/>
              <a:defRPr sz="6720"/>
            </a:lvl7pPr>
            <a:lvl8pPr marL="13441680" indent="0">
              <a:buNone/>
              <a:defRPr sz="6720"/>
            </a:lvl8pPr>
            <a:lvl9pPr marL="15361920" indent="0">
              <a:buNone/>
              <a:defRPr sz="6720"/>
            </a:lvl9pPr>
          </a:lstStyle>
          <a:p>
            <a:r>
              <a:rPr lang="en-US"/>
              <a:t>Click icon to add picture</a:t>
            </a:r>
            <a:endParaRPr lang="en-US" dirty="0"/>
          </a:p>
        </p:txBody>
      </p:sp>
      <p:sp>
        <p:nvSpPr>
          <p:cNvPr id="24" name="Text Placeholder 3"/>
          <p:cNvSpPr>
            <a:spLocks noGrp="1"/>
          </p:cNvSpPr>
          <p:nvPr>
            <p:ph type="body" sz="half" idx="19"/>
          </p:nvPr>
        </p:nvSpPr>
        <p:spPr>
          <a:xfrm>
            <a:off x="18653662" y="22906368"/>
            <a:ext cx="13861411" cy="4891382"/>
          </a:xfrm>
        </p:spPr>
        <p:txBody>
          <a:bodyPr anchor="t">
            <a:normAutofit/>
          </a:bodyPr>
          <a:lstStyle>
            <a:lvl1pPr marL="0" indent="0" algn="ctr">
              <a:buNone/>
              <a:defRPr sz="5880"/>
            </a:lvl1pPr>
            <a:lvl2pPr marL="1920240" indent="0">
              <a:buNone/>
              <a:defRPr sz="5040"/>
            </a:lvl2pPr>
            <a:lvl3pPr marL="3840480" indent="0">
              <a:buNone/>
              <a:defRPr sz="4200"/>
            </a:lvl3pPr>
            <a:lvl4pPr marL="5760720" indent="0">
              <a:buNone/>
              <a:defRPr sz="3780"/>
            </a:lvl4pPr>
            <a:lvl5pPr marL="7680960" indent="0">
              <a:buNone/>
              <a:defRPr sz="3780"/>
            </a:lvl5pPr>
            <a:lvl6pPr marL="9601200" indent="0">
              <a:buNone/>
              <a:defRPr sz="3780"/>
            </a:lvl6pPr>
            <a:lvl7pPr marL="11521440" indent="0">
              <a:buNone/>
              <a:defRPr sz="3780"/>
            </a:lvl7pPr>
            <a:lvl8pPr marL="13441680" indent="0">
              <a:buNone/>
              <a:defRPr sz="3780"/>
            </a:lvl8pPr>
            <a:lvl9pPr marL="15361920" indent="0">
              <a:buNone/>
              <a:defRPr sz="3780"/>
            </a:lvl9pPr>
          </a:lstStyle>
          <a:p>
            <a:pPr lvl="0"/>
            <a:r>
              <a:rPr lang="en-US"/>
              <a:t>Click to edit Master text styles</a:t>
            </a:r>
          </a:p>
        </p:txBody>
      </p:sp>
      <p:sp>
        <p:nvSpPr>
          <p:cNvPr id="25" name="Text Placeholder 4"/>
          <p:cNvSpPr>
            <a:spLocks noGrp="1"/>
          </p:cNvSpPr>
          <p:nvPr>
            <p:ph type="body" sz="quarter" idx="13"/>
          </p:nvPr>
        </p:nvSpPr>
        <p:spPr>
          <a:xfrm>
            <a:off x="33488377" y="20140315"/>
            <a:ext cx="13817580" cy="2766058"/>
          </a:xfrm>
        </p:spPr>
        <p:txBody>
          <a:bodyPr anchor="b">
            <a:noAutofit/>
          </a:bodyPr>
          <a:lstStyle>
            <a:lvl1pPr marL="0" indent="0" algn="ctr">
              <a:lnSpc>
                <a:spcPct val="100000"/>
              </a:lnSpc>
              <a:buNone/>
              <a:defRPr sz="8400" b="0">
                <a:solidFill>
                  <a:schemeClr val="tx1"/>
                </a:solidFill>
              </a:defRPr>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26" name="Picture Placeholder 2"/>
          <p:cNvSpPr>
            <a:spLocks noGrp="1" noChangeAspect="1"/>
          </p:cNvSpPr>
          <p:nvPr>
            <p:ph type="pic" idx="22"/>
          </p:nvPr>
        </p:nvSpPr>
        <p:spPr>
          <a:xfrm>
            <a:off x="34241775" y="11035138"/>
            <a:ext cx="12314875" cy="73152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6720"/>
            </a:lvl1pPr>
            <a:lvl2pPr marL="1920240" indent="0">
              <a:buNone/>
              <a:defRPr sz="6720"/>
            </a:lvl2pPr>
            <a:lvl3pPr marL="3840480" indent="0">
              <a:buNone/>
              <a:defRPr sz="6720"/>
            </a:lvl3pPr>
            <a:lvl4pPr marL="5760720" indent="0">
              <a:buNone/>
              <a:defRPr sz="6720"/>
            </a:lvl4pPr>
            <a:lvl5pPr marL="7680960" indent="0">
              <a:buNone/>
              <a:defRPr sz="6720"/>
            </a:lvl5pPr>
            <a:lvl6pPr marL="9601200" indent="0">
              <a:buNone/>
              <a:defRPr sz="6720"/>
            </a:lvl6pPr>
            <a:lvl7pPr marL="11521440" indent="0">
              <a:buNone/>
              <a:defRPr sz="6720"/>
            </a:lvl7pPr>
            <a:lvl8pPr marL="13441680" indent="0">
              <a:buNone/>
              <a:defRPr sz="6720"/>
            </a:lvl8pPr>
            <a:lvl9pPr marL="15361920" indent="0">
              <a:buNone/>
              <a:defRPr sz="6720"/>
            </a:lvl9pPr>
          </a:lstStyle>
          <a:p>
            <a:r>
              <a:rPr lang="en-US"/>
              <a:t>Click icon to add picture</a:t>
            </a:r>
            <a:endParaRPr lang="en-US" dirty="0"/>
          </a:p>
        </p:txBody>
      </p:sp>
      <p:sp>
        <p:nvSpPr>
          <p:cNvPr id="27" name="Text Placeholder 3"/>
          <p:cNvSpPr>
            <a:spLocks noGrp="1"/>
          </p:cNvSpPr>
          <p:nvPr>
            <p:ph type="body" sz="half" idx="20"/>
          </p:nvPr>
        </p:nvSpPr>
        <p:spPr>
          <a:xfrm>
            <a:off x="33487851" y="22906375"/>
            <a:ext cx="13835884" cy="4891378"/>
          </a:xfrm>
        </p:spPr>
        <p:txBody>
          <a:bodyPr anchor="t">
            <a:normAutofit/>
          </a:bodyPr>
          <a:lstStyle>
            <a:lvl1pPr marL="0" indent="0" algn="ctr">
              <a:buNone/>
              <a:defRPr sz="5880"/>
            </a:lvl1pPr>
            <a:lvl2pPr marL="1920240" indent="0">
              <a:buNone/>
              <a:defRPr sz="5040"/>
            </a:lvl2pPr>
            <a:lvl3pPr marL="3840480" indent="0">
              <a:buNone/>
              <a:defRPr sz="4200"/>
            </a:lvl3pPr>
            <a:lvl4pPr marL="5760720" indent="0">
              <a:buNone/>
              <a:defRPr sz="3780"/>
            </a:lvl4pPr>
            <a:lvl5pPr marL="7680960" indent="0">
              <a:buNone/>
              <a:defRPr sz="3780"/>
            </a:lvl5pPr>
            <a:lvl6pPr marL="9601200" indent="0">
              <a:buNone/>
              <a:defRPr sz="3780"/>
            </a:lvl6pPr>
            <a:lvl7pPr marL="11521440" indent="0">
              <a:buNone/>
              <a:defRPr sz="3780"/>
            </a:lvl7pPr>
            <a:lvl8pPr marL="13441680" indent="0">
              <a:buNone/>
              <a:defRPr sz="3780"/>
            </a:lvl8pPr>
            <a:lvl9pPr marL="15361920" indent="0">
              <a:buNone/>
              <a:defRPr sz="3780"/>
            </a:lvl9pPr>
          </a:lstStyle>
          <a:p>
            <a:pPr lvl="0"/>
            <a:r>
              <a:rPr lang="en-US"/>
              <a:t>Click to edit Master text styles</a:t>
            </a:r>
          </a:p>
        </p:txBody>
      </p:sp>
      <p:sp>
        <p:nvSpPr>
          <p:cNvPr id="3" name="Date Placeholder 2"/>
          <p:cNvSpPr>
            <a:spLocks noGrp="1"/>
          </p:cNvSpPr>
          <p:nvPr>
            <p:ph type="dt" sz="half" idx="10"/>
          </p:nvPr>
        </p:nvSpPr>
        <p:spPr/>
        <p:txBody>
          <a:bodyPr/>
          <a:lstStyle/>
          <a:p>
            <a:fld id="{89FDBC61-5DA5-42A0-AA9D-1DF9CF45D23B}" type="datetimeFigureOut">
              <a:rPr lang="en-IN" smtClean="0"/>
              <a:t>01-10-2021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C77EC2-C2C5-41E8-B50A-A55B0483D73B}" type="slidenum">
              <a:rPr lang="en-IN" smtClean="0"/>
              <a:t>‹#›</a:t>
            </a:fld>
            <a:endParaRPr lang="en-IN"/>
          </a:p>
        </p:txBody>
      </p:sp>
    </p:spTree>
    <p:extLst>
      <p:ext uri="{BB962C8B-B14F-4D97-AF65-F5344CB8AC3E}">
        <p14:creationId xmlns:p14="http://schemas.microsoft.com/office/powerpoint/2010/main" val="3474024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FDBC61-5DA5-42A0-AA9D-1DF9CF45D23B}"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C77EC2-C2C5-41E8-B50A-A55B0483D73B}" type="slidenum">
              <a:rPr lang="en-IN" smtClean="0"/>
              <a:t>‹#›</a:t>
            </a:fld>
            <a:endParaRPr lang="en-IN"/>
          </a:p>
        </p:txBody>
      </p:sp>
    </p:spTree>
    <p:extLst>
      <p:ext uri="{BB962C8B-B14F-4D97-AF65-F5344CB8AC3E}">
        <p14:creationId xmlns:p14="http://schemas.microsoft.com/office/powerpoint/2010/main" val="587615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2" y="2926078"/>
            <a:ext cx="10679159" cy="2487168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837937" y="2926078"/>
            <a:ext cx="32166561" cy="248716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FDBC61-5DA5-42A0-AA9D-1DF9CF45D23B}"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C77EC2-C2C5-41E8-B50A-A55B0483D73B}" type="slidenum">
              <a:rPr lang="en-IN" smtClean="0"/>
              <a:t>‹#›</a:t>
            </a:fld>
            <a:endParaRPr lang="en-IN"/>
          </a:p>
        </p:txBody>
      </p:sp>
    </p:spTree>
    <p:extLst>
      <p:ext uri="{BB962C8B-B14F-4D97-AF65-F5344CB8AC3E}">
        <p14:creationId xmlns:p14="http://schemas.microsoft.com/office/powerpoint/2010/main" val="3555950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FDBC61-5DA5-42A0-AA9D-1DF9CF45D23B}"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C77EC2-C2C5-41E8-B50A-A55B0483D73B}" type="slidenum">
              <a:rPr lang="en-IN" smtClean="0"/>
              <a:t>‹#›</a:t>
            </a:fld>
            <a:endParaRPr lang="en-IN"/>
          </a:p>
        </p:txBody>
      </p:sp>
    </p:spTree>
    <p:extLst>
      <p:ext uri="{BB962C8B-B14F-4D97-AF65-F5344CB8AC3E}">
        <p14:creationId xmlns:p14="http://schemas.microsoft.com/office/powerpoint/2010/main" val="3414260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62825" y="3154687"/>
            <a:ext cx="40880750" cy="13693138"/>
          </a:xfrm>
        </p:spPr>
        <p:txBody>
          <a:bodyPr anchor="b">
            <a:normAutofit/>
          </a:bodyPr>
          <a:lstStyle>
            <a:lvl1pPr>
              <a:defRPr sz="14280"/>
            </a:lvl1pPr>
          </a:lstStyle>
          <a:p>
            <a:r>
              <a:rPr lang="en-US"/>
              <a:t>Click to edit Master title style</a:t>
            </a:r>
            <a:endParaRPr lang="en-US" dirty="0"/>
          </a:p>
        </p:txBody>
      </p:sp>
      <p:sp>
        <p:nvSpPr>
          <p:cNvPr id="3" name="Text Placeholder 2"/>
          <p:cNvSpPr>
            <a:spLocks noGrp="1"/>
          </p:cNvSpPr>
          <p:nvPr>
            <p:ph type="body" idx="1"/>
          </p:nvPr>
        </p:nvSpPr>
        <p:spPr>
          <a:xfrm>
            <a:off x="5162825" y="17289785"/>
            <a:ext cx="40880750" cy="7200898"/>
          </a:xfrm>
        </p:spPr>
        <p:txBody>
          <a:bodyPr/>
          <a:lstStyle>
            <a:lvl1pPr marL="0" indent="0" algn="ctr">
              <a:buNone/>
              <a:defRPr sz="10080">
                <a:solidFill>
                  <a:schemeClr val="tx1">
                    <a:tint val="75000"/>
                  </a:schemeClr>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FDBC61-5DA5-42A0-AA9D-1DF9CF45D23B}"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C77EC2-C2C5-41E8-B50A-A55B0483D73B}" type="slidenum">
              <a:rPr lang="en-IN" smtClean="0"/>
              <a:t>‹#›</a:t>
            </a:fld>
            <a:endParaRPr lang="en-IN"/>
          </a:p>
        </p:txBody>
      </p:sp>
    </p:spTree>
    <p:extLst>
      <p:ext uri="{BB962C8B-B14F-4D97-AF65-F5344CB8AC3E}">
        <p14:creationId xmlns:p14="http://schemas.microsoft.com/office/powerpoint/2010/main" val="641440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37941" y="2926082"/>
            <a:ext cx="43485796" cy="63663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837939" y="10023934"/>
            <a:ext cx="21445217" cy="17773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8293" y="10023934"/>
            <a:ext cx="21395447" cy="17773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FDBC61-5DA5-42A0-AA9D-1DF9CF45D23B}" type="datetimeFigureOut">
              <a:rPr lang="en-IN" smtClean="0"/>
              <a:t>01-10-2021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C77EC2-C2C5-41E8-B50A-A55B0483D73B}" type="slidenum">
              <a:rPr lang="en-IN" smtClean="0"/>
              <a:t>‹#›</a:t>
            </a:fld>
            <a:endParaRPr lang="en-IN"/>
          </a:p>
        </p:txBody>
      </p:sp>
    </p:spTree>
    <p:extLst>
      <p:ext uri="{BB962C8B-B14F-4D97-AF65-F5344CB8AC3E}">
        <p14:creationId xmlns:p14="http://schemas.microsoft.com/office/powerpoint/2010/main" val="3830846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37941" y="2926083"/>
            <a:ext cx="43485796"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95579" y="10023936"/>
            <a:ext cx="20492636" cy="3954778"/>
          </a:xfrm>
        </p:spPr>
        <p:txBody>
          <a:bodyPr anchor="b"/>
          <a:lstStyle>
            <a:lvl1pPr marL="0" indent="0">
              <a:lnSpc>
                <a:spcPct val="100000"/>
              </a:lnSpc>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3837939" y="13978714"/>
            <a:ext cx="21450274" cy="138190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6888413" y="10023936"/>
            <a:ext cx="20435327" cy="3954778"/>
          </a:xfrm>
        </p:spPr>
        <p:txBody>
          <a:bodyPr anchor="b"/>
          <a:lstStyle>
            <a:lvl1pPr marL="0" indent="0">
              <a:lnSpc>
                <a:spcPct val="100000"/>
              </a:lnSpc>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25923242" y="13978714"/>
            <a:ext cx="21400499" cy="138190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FDBC61-5DA5-42A0-AA9D-1DF9CF45D23B}" type="datetimeFigureOut">
              <a:rPr lang="en-IN" smtClean="0"/>
              <a:t>01-10-2021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C77EC2-C2C5-41E8-B50A-A55B0483D73B}" type="slidenum">
              <a:rPr lang="en-IN" smtClean="0"/>
              <a:t>‹#›</a:t>
            </a:fld>
            <a:endParaRPr lang="en-IN"/>
          </a:p>
        </p:txBody>
      </p:sp>
    </p:spTree>
    <p:extLst>
      <p:ext uri="{BB962C8B-B14F-4D97-AF65-F5344CB8AC3E}">
        <p14:creationId xmlns:p14="http://schemas.microsoft.com/office/powerpoint/2010/main" val="175572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FDBC61-5DA5-42A0-AA9D-1DF9CF45D23B}" type="datetimeFigureOut">
              <a:rPr lang="en-IN" smtClean="0"/>
              <a:t>01-10-2021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C77EC2-C2C5-41E8-B50A-A55B0483D73B}" type="slidenum">
              <a:rPr lang="en-IN" smtClean="0"/>
              <a:t>‹#›</a:t>
            </a:fld>
            <a:endParaRPr lang="en-IN"/>
          </a:p>
        </p:txBody>
      </p:sp>
    </p:spTree>
    <p:extLst>
      <p:ext uri="{BB962C8B-B14F-4D97-AF65-F5344CB8AC3E}">
        <p14:creationId xmlns:p14="http://schemas.microsoft.com/office/powerpoint/2010/main" val="551462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DBC61-5DA5-42A0-AA9D-1DF9CF45D23B}" type="datetimeFigureOut">
              <a:rPr lang="en-IN" smtClean="0"/>
              <a:t>01-10-2021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C77EC2-C2C5-41E8-B50A-A55B0483D73B}" type="slidenum">
              <a:rPr lang="en-IN" smtClean="0"/>
              <a:t>‹#›</a:t>
            </a:fld>
            <a:endParaRPr lang="en-IN"/>
          </a:p>
        </p:txBody>
      </p:sp>
    </p:spTree>
    <p:extLst>
      <p:ext uri="{BB962C8B-B14F-4D97-AF65-F5344CB8AC3E}">
        <p14:creationId xmlns:p14="http://schemas.microsoft.com/office/powerpoint/2010/main" val="1777023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52360" y="2926080"/>
            <a:ext cx="16515395" cy="11338560"/>
          </a:xfrm>
        </p:spPr>
        <p:txBody>
          <a:bodyPr anchor="b">
            <a:normAutofit/>
          </a:bodyPr>
          <a:lstStyle>
            <a:lvl1pPr>
              <a:defRPr sz="11760"/>
            </a:lvl1pPr>
          </a:lstStyle>
          <a:p>
            <a:r>
              <a:rPr lang="en-US"/>
              <a:t>Click to edit Master title style</a:t>
            </a:r>
            <a:endParaRPr lang="en-US" dirty="0"/>
          </a:p>
        </p:txBody>
      </p:sp>
      <p:sp>
        <p:nvSpPr>
          <p:cNvPr id="3" name="Content Placeholder 2"/>
          <p:cNvSpPr>
            <a:spLocks noGrp="1"/>
          </p:cNvSpPr>
          <p:nvPr>
            <p:ph idx="1"/>
          </p:nvPr>
        </p:nvSpPr>
        <p:spPr>
          <a:xfrm>
            <a:off x="21327869" y="2926080"/>
            <a:ext cx="25995866" cy="248716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852360" y="14264643"/>
            <a:ext cx="16515395" cy="13533115"/>
          </a:xfrm>
        </p:spPr>
        <p:txBody>
          <a:bodyPr/>
          <a:lstStyle>
            <a:lvl1pPr marL="0" indent="0" algn="ctr">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89FDBC61-5DA5-42A0-AA9D-1DF9CF45D23B}" type="datetimeFigureOut">
              <a:rPr lang="en-IN" smtClean="0"/>
              <a:t>01-10-2021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C77EC2-C2C5-41E8-B50A-A55B0483D73B}" type="slidenum">
              <a:rPr lang="en-IN" smtClean="0"/>
              <a:t>‹#›</a:t>
            </a:fld>
            <a:endParaRPr lang="en-IN"/>
          </a:p>
        </p:txBody>
      </p:sp>
    </p:spTree>
    <p:extLst>
      <p:ext uri="{BB962C8B-B14F-4D97-AF65-F5344CB8AC3E}">
        <p14:creationId xmlns:p14="http://schemas.microsoft.com/office/powerpoint/2010/main" val="1034877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52355" y="2926080"/>
            <a:ext cx="24905047" cy="11338560"/>
          </a:xfrm>
        </p:spPr>
        <p:txBody>
          <a:bodyPr anchor="b">
            <a:normAutofit/>
          </a:bodyPr>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184177" y="3642629"/>
            <a:ext cx="13672495" cy="23438582"/>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3837935" y="14264640"/>
            <a:ext cx="24926790" cy="13533120"/>
          </a:xfrm>
        </p:spPr>
        <p:txBody>
          <a:bodyPr>
            <a:normAutofit/>
          </a:bodyPr>
          <a:lstStyle>
            <a:lvl1pPr marL="0" indent="0" algn="ctr">
              <a:buNone/>
              <a:defRPr sz="756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89FDBC61-5DA5-42A0-AA9D-1DF9CF45D23B}" type="datetimeFigureOut">
              <a:rPr lang="en-IN" smtClean="0"/>
              <a:t>01-10-2021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C77EC2-C2C5-41E8-B50A-A55B0483D73B}" type="slidenum">
              <a:rPr lang="en-IN" smtClean="0"/>
              <a:t>‹#›</a:t>
            </a:fld>
            <a:endParaRPr lang="en-IN"/>
          </a:p>
        </p:txBody>
      </p:sp>
    </p:spTree>
    <p:extLst>
      <p:ext uri="{BB962C8B-B14F-4D97-AF65-F5344CB8AC3E}">
        <p14:creationId xmlns:p14="http://schemas.microsoft.com/office/powerpoint/2010/main" val="3721927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37941" y="2926082"/>
            <a:ext cx="43485796" cy="636634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837939" y="10061107"/>
            <a:ext cx="43485800" cy="177366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2250691" y="28239722"/>
            <a:ext cx="11521440" cy="1752600"/>
          </a:xfrm>
          <a:prstGeom prst="rect">
            <a:avLst/>
          </a:prstGeom>
        </p:spPr>
        <p:txBody>
          <a:bodyPr vert="horz" lIns="91440" tIns="45720" rIns="91440" bIns="45720" rtlCol="0" anchor="ctr"/>
          <a:lstStyle>
            <a:lvl1pPr algn="r">
              <a:defRPr sz="4200">
                <a:solidFill>
                  <a:schemeClr val="tx1">
                    <a:tint val="75000"/>
                  </a:schemeClr>
                </a:solidFill>
              </a:defRPr>
            </a:lvl1pPr>
          </a:lstStyle>
          <a:p>
            <a:fld id="{89FDBC61-5DA5-42A0-AA9D-1DF9CF45D23B}" type="datetimeFigureOut">
              <a:rPr lang="en-IN" smtClean="0"/>
              <a:t>01-10-2021</a:t>
            </a:fld>
            <a:endParaRPr lang="en-IN"/>
          </a:p>
        </p:txBody>
      </p:sp>
      <p:sp>
        <p:nvSpPr>
          <p:cNvPr id="5" name="Footer Placeholder 4"/>
          <p:cNvSpPr>
            <a:spLocks noGrp="1"/>
          </p:cNvSpPr>
          <p:nvPr>
            <p:ph type="ftr" sz="quarter" idx="3"/>
          </p:nvPr>
        </p:nvSpPr>
        <p:spPr>
          <a:xfrm>
            <a:off x="3837937" y="28239722"/>
            <a:ext cx="28026033" cy="1752600"/>
          </a:xfrm>
          <a:prstGeom prst="rect">
            <a:avLst/>
          </a:prstGeom>
        </p:spPr>
        <p:txBody>
          <a:bodyPr vert="horz" lIns="91440" tIns="45720" rIns="91440" bIns="45720" rtlCol="0" anchor="ctr"/>
          <a:lstStyle>
            <a:lvl1pPr algn="l">
              <a:defRPr sz="4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4158848" y="28239722"/>
            <a:ext cx="3164889" cy="1752600"/>
          </a:xfrm>
          <a:prstGeom prst="rect">
            <a:avLst/>
          </a:prstGeom>
        </p:spPr>
        <p:txBody>
          <a:bodyPr vert="horz" lIns="91440" tIns="45720" rIns="91440" bIns="45720" rtlCol="0" anchor="ctr"/>
          <a:lstStyle>
            <a:lvl1pPr algn="r">
              <a:defRPr sz="4200">
                <a:solidFill>
                  <a:schemeClr val="tx1">
                    <a:tint val="75000"/>
                  </a:schemeClr>
                </a:solidFill>
              </a:defRPr>
            </a:lvl1pPr>
          </a:lstStyle>
          <a:p>
            <a:fld id="{AEC77EC2-C2C5-41E8-B50A-A55B0483D73B}" type="slidenum">
              <a:rPr lang="en-IN" smtClean="0"/>
              <a:t>‹#›</a:t>
            </a:fld>
            <a:endParaRPr lang="en-IN"/>
          </a:p>
        </p:txBody>
      </p:sp>
    </p:spTree>
    <p:extLst>
      <p:ext uri="{BB962C8B-B14F-4D97-AF65-F5344CB8AC3E}">
        <p14:creationId xmlns:p14="http://schemas.microsoft.com/office/powerpoint/2010/main" val="52426066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3840480" rtl="0" eaLnBrk="1" latinLnBrk="0" hangingPunct="1">
        <a:lnSpc>
          <a:spcPct val="90000"/>
        </a:lnSpc>
        <a:spcBef>
          <a:spcPct val="0"/>
        </a:spcBef>
        <a:buNone/>
        <a:defRPr sz="1428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960120" indent="-960120" algn="l" defTabSz="3840480" rtl="0" eaLnBrk="1" latinLnBrk="0" hangingPunct="1">
        <a:lnSpc>
          <a:spcPct val="120000"/>
        </a:lnSpc>
        <a:spcBef>
          <a:spcPts val="4200"/>
        </a:spcBef>
        <a:buFont typeface="Arial" panose="020B0604020202020204" pitchFamily="34" charset="0"/>
        <a:buChar char="•"/>
        <a:defRPr sz="8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2880360" indent="-960120" algn="l" defTabSz="3840480" rtl="0" eaLnBrk="1" latinLnBrk="0" hangingPunct="1">
        <a:lnSpc>
          <a:spcPct val="120000"/>
        </a:lnSpc>
        <a:spcBef>
          <a:spcPts val="2100"/>
        </a:spcBef>
        <a:buFont typeface="Arial" panose="020B0604020202020204" pitchFamily="34" charset="0"/>
        <a:buChar char="•"/>
        <a:defRPr sz="7560" kern="1200">
          <a:solidFill>
            <a:schemeClr val="tx1"/>
          </a:solidFill>
          <a:effectLst>
            <a:outerShdw blurRad="50800" dist="38100" dir="2700000" algn="tl" rotWithShape="0">
              <a:srgbClr val="000000">
                <a:alpha val="48000"/>
              </a:srgbClr>
            </a:outerShdw>
          </a:effectLst>
          <a:latin typeface="+mn-lt"/>
          <a:ea typeface="+mn-ea"/>
          <a:cs typeface="+mn-cs"/>
        </a:defRPr>
      </a:lvl2pPr>
      <a:lvl3pPr marL="4800600" indent="-960120" algn="l" defTabSz="3840480" rtl="0" eaLnBrk="1" latinLnBrk="0" hangingPunct="1">
        <a:lnSpc>
          <a:spcPct val="120000"/>
        </a:lnSpc>
        <a:spcBef>
          <a:spcPts val="2100"/>
        </a:spcBef>
        <a:buFont typeface="Arial" panose="020B0604020202020204" pitchFamily="34" charset="0"/>
        <a:buChar char="•"/>
        <a:defRPr sz="6720" kern="1200">
          <a:solidFill>
            <a:schemeClr val="tx1"/>
          </a:solidFill>
          <a:effectLst>
            <a:outerShdw blurRad="50800" dist="38100" dir="2700000" algn="tl" rotWithShape="0">
              <a:srgbClr val="000000">
                <a:alpha val="48000"/>
              </a:srgbClr>
            </a:outerShdw>
          </a:effectLst>
          <a:latin typeface="+mn-lt"/>
          <a:ea typeface="+mn-ea"/>
          <a:cs typeface="+mn-cs"/>
        </a:defRPr>
      </a:lvl3pPr>
      <a:lvl4pPr marL="6720840" indent="-960120" algn="l" defTabSz="3840480" rtl="0" eaLnBrk="1" latinLnBrk="0" hangingPunct="1">
        <a:lnSpc>
          <a:spcPct val="120000"/>
        </a:lnSpc>
        <a:spcBef>
          <a:spcPts val="2100"/>
        </a:spcBef>
        <a:buFont typeface="Arial" panose="020B0604020202020204" pitchFamily="34" charset="0"/>
        <a:buChar char="•"/>
        <a:defRPr sz="5880" kern="1200">
          <a:solidFill>
            <a:schemeClr val="tx1"/>
          </a:solidFill>
          <a:effectLst>
            <a:outerShdw blurRad="50800" dist="38100" dir="2700000" algn="tl" rotWithShape="0">
              <a:srgbClr val="000000">
                <a:alpha val="48000"/>
              </a:srgbClr>
            </a:outerShdw>
          </a:effectLst>
          <a:latin typeface="+mn-lt"/>
          <a:ea typeface="+mn-ea"/>
          <a:cs typeface="+mn-cs"/>
        </a:defRPr>
      </a:lvl4pPr>
      <a:lvl5pPr marL="8641080" indent="-960120" algn="l" defTabSz="3840480" rtl="0" eaLnBrk="1" latinLnBrk="0" hangingPunct="1">
        <a:lnSpc>
          <a:spcPct val="120000"/>
        </a:lnSpc>
        <a:spcBef>
          <a:spcPts val="2100"/>
        </a:spcBef>
        <a:buFont typeface="Arial" panose="020B0604020202020204" pitchFamily="34" charset="0"/>
        <a:buChar char="•"/>
        <a:defRPr sz="5040" kern="1200">
          <a:solidFill>
            <a:schemeClr val="tx1"/>
          </a:solidFill>
          <a:effectLst>
            <a:outerShdw blurRad="50800" dist="38100" dir="2700000" algn="tl" rotWithShape="0">
              <a:srgbClr val="000000">
                <a:alpha val="48000"/>
              </a:srgbClr>
            </a:outerShdw>
          </a:effectLst>
          <a:latin typeface="+mn-lt"/>
          <a:ea typeface="+mn-ea"/>
          <a:cs typeface="+mn-cs"/>
        </a:defRPr>
      </a:lvl5pPr>
      <a:lvl6pPr marL="10561320" indent="-960120" algn="l" defTabSz="3840480" rtl="0" eaLnBrk="1" latinLnBrk="0" hangingPunct="1">
        <a:lnSpc>
          <a:spcPct val="120000"/>
        </a:lnSpc>
        <a:spcBef>
          <a:spcPts val="2100"/>
        </a:spcBef>
        <a:buFont typeface="Arial" panose="020B0604020202020204" pitchFamily="34" charset="0"/>
        <a:buChar char="•"/>
        <a:defRPr sz="5040" kern="1200">
          <a:solidFill>
            <a:schemeClr val="tx1"/>
          </a:solidFill>
          <a:effectLst>
            <a:outerShdw blurRad="50800" dist="38100" dir="2700000" algn="tl" rotWithShape="0">
              <a:srgbClr val="000000">
                <a:alpha val="48000"/>
              </a:srgbClr>
            </a:outerShdw>
          </a:effectLst>
          <a:latin typeface="+mn-lt"/>
          <a:ea typeface="+mn-ea"/>
          <a:cs typeface="+mn-cs"/>
        </a:defRPr>
      </a:lvl6pPr>
      <a:lvl7pPr marL="12481560" indent="-960120" algn="l" defTabSz="3840480" rtl="0" eaLnBrk="1" latinLnBrk="0" hangingPunct="1">
        <a:lnSpc>
          <a:spcPct val="120000"/>
        </a:lnSpc>
        <a:spcBef>
          <a:spcPts val="2100"/>
        </a:spcBef>
        <a:buFont typeface="Arial" panose="020B0604020202020204" pitchFamily="34" charset="0"/>
        <a:buChar char="•"/>
        <a:defRPr sz="5040" kern="1200">
          <a:solidFill>
            <a:schemeClr val="tx1"/>
          </a:solidFill>
          <a:effectLst>
            <a:outerShdw blurRad="50800" dist="38100" dir="2700000" algn="tl" rotWithShape="0">
              <a:srgbClr val="000000">
                <a:alpha val="48000"/>
              </a:srgbClr>
            </a:outerShdw>
          </a:effectLst>
          <a:latin typeface="+mn-lt"/>
          <a:ea typeface="+mn-ea"/>
          <a:cs typeface="+mn-cs"/>
        </a:defRPr>
      </a:lvl7pPr>
      <a:lvl8pPr marL="14401800" indent="-960120" algn="l" defTabSz="3840480" rtl="0" eaLnBrk="1" latinLnBrk="0" hangingPunct="1">
        <a:lnSpc>
          <a:spcPct val="120000"/>
        </a:lnSpc>
        <a:spcBef>
          <a:spcPts val="2100"/>
        </a:spcBef>
        <a:buFont typeface="Arial" panose="020B0604020202020204" pitchFamily="34" charset="0"/>
        <a:buChar char="•"/>
        <a:defRPr sz="5040" kern="1200">
          <a:solidFill>
            <a:schemeClr val="tx1"/>
          </a:solidFill>
          <a:effectLst>
            <a:outerShdw blurRad="50800" dist="38100" dir="2700000" algn="tl" rotWithShape="0">
              <a:srgbClr val="000000">
                <a:alpha val="48000"/>
              </a:srgbClr>
            </a:outerShdw>
          </a:effectLst>
          <a:latin typeface="+mn-lt"/>
          <a:ea typeface="+mn-ea"/>
          <a:cs typeface="+mn-cs"/>
        </a:defRPr>
      </a:lvl8pPr>
      <a:lvl9pPr marL="16322040" indent="-960120" algn="l" defTabSz="3840480" rtl="0" eaLnBrk="1" latinLnBrk="0" hangingPunct="1">
        <a:lnSpc>
          <a:spcPct val="120000"/>
        </a:lnSpc>
        <a:spcBef>
          <a:spcPts val="2100"/>
        </a:spcBef>
        <a:buFont typeface="Arial" panose="020B0604020202020204" pitchFamily="34" charset="0"/>
        <a:buChar char="•"/>
        <a:defRPr sz="504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5DAB3C7-4BFD-4159-8E1E-0413FFD98A31}"/>
              </a:ext>
            </a:extLst>
          </p:cNvPr>
          <p:cNvSpPr/>
          <p:nvPr/>
        </p:nvSpPr>
        <p:spPr>
          <a:xfrm>
            <a:off x="870857" y="5660570"/>
            <a:ext cx="16110858" cy="2656114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241622B4-314F-4BB1-A998-DE24A86BD608}"/>
              </a:ext>
            </a:extLst>
          </p:cNvPr>
          <p:cNvSpPr/>
          <p:nvPr/>
        </p:nvSpPr>
        <p:spPr>
          <a:xfrm>
            <a:off x="17351828" y="5660570"/>
            <a:ext cx="16502743" cy="2656114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7" name="Rectangle: Rounded Corners 6">
            <a:extLst>
              <a:ext uri="{FF2B5EF4-FFF2-40B4-BE49-F238E27FC236}">
                <a16:creationId xmlns:a16="http://schemas.microsoft.com/office/drawing/2014/main" id="{3C5D4EF7-23A9-4158-AFE9-448DC430FCD3}"/>
              </a:ext>
            </a:extLst>
          </p:cNvPr>
          <p:cNvSpPr/>
          <p:nvPr/>
        </p:nvSpPr>
        <p:spPr>
          <a:xfrm>
            <a:off x="34224684" y="5660568"/>
            <a:ext cx="16110859" cy="265611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8" name="Rectangle: Rounded Corners 7">
            <a:extLst>
              <a:ext uri="{FF2B5EF4-FFF2-40B4-BE49-F238E27FC236}">
                <a16:creationId xmlns:a16="http://schemas.microsoft.com/office/drawing/2014/main" id="{C1F06FAC-27F2-461F-9763-B309183EE010}"/>
              </a:ext>
            </a:extLst>
          </p:cNvPr>
          <p:cNvSpPr/>
          <p:nvPr/>
        </p:nvSpPr>
        <p:spPr>
          <a:xfrm>
            <a:off x="870857" y="478971"/>
            <a:ext cx="49464686" cy="4659086"/>
          </a:xfrm>
          <a:prstGeom prst="roundRect">
            <a:avLst/>
          </a:prstGeom>
          <a:solidFill>
            <a:srgbClr val="7CABF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D31A3FB3-F98E-4ADD-AA9D-D99529FA4561}"/>
              </a:ext>
            </a:extLst>
          </p:cNvPr>
          <p:cNvSpPr txBox="1"/>
          <p:nvPr/>
        </p:nvSpPr>
        <p:spPr>
          <a:xfrm>
            <a:off x="870857" y="252259"/>
            <a:ext cx="49464686" cy="10802957"/>
          </a:xfrm>
          <a:prstGeom prst="rect">
            <a:avLst/>
          </a:prstGeom>
          <a:noFill/>
        </p:spPr>
        <p:txBody>
          <a:bodyPr wrap="square" lIns="91440" tIns="45720" rIns="91440" bIns="45720" rtlCol="0" anchor="t">
            <a:spAutoFit/>
          </a:bodyPr>
          <a:lstStyle/>
          <a:p>
            <a:endParaRPr lang="en-IN" dirty="0"/>
          </a:p>
          <a:p>
            <a:pPr algn="ctr"/>
            <a:r>
              <a:rPr lang="en-IN" sz="11000" b="1" dirty="0">
                <a:solidFill>
                  <a:srgbClr val="FF0000"/>
                </a:solidFill>
                <a:effectLst>
                  <a:outerShdw blurRad="38100" dist="38100" dir="2700000" algn="tl">
                    <a:srgbClr val="000000">
                      <a:alpha val="43137"/>
                    </a:srgbClr>
                  </a:outerShdw>
                </a:effectLst>
                <a:latin typeface="Bahnschrift SemiBold"/>
              </a:rPr>
              <a:t>Good Health and Well Being</a:t>
            </a:r>
          </a:p>
          <a:p>
            <a:pPr algn="ctr"/>
            <a:r>
              <a:rPr lang="en-IN" sz="9500" b="1" dirty="0">
                <a:solidFill>
                  <a:srgbClr val="FF0000"/>
                </a:solidFill>
                <a:effectLst>
                  <a:outerShdw blurRad="38100" dist="38100" dir="2700000" algn="tl">
                    <a:srgbClr val="000000">
                      <a:alpha val="43137"/>
                    </a:srgbClr>
                  </a:outerShdw>
                </a:effectLst>
                <a:latin typeface="Candara Light"/>
              </a:rPr>
              <a:t>Completed by : Bakshi Abhinith, Kancharla Srinayan, Akash S Vora</a:t>
            </a:r>
          </a:p>
          <a:p>
            <a:pPr algn="ctr"/>
            <a:r>
              <a:rPr lang="en-IN" sz="7000" b="1" dirty="0">
                <a:solidFill>
                  <a:srgbClr val="FF0000"/>
                </a:solidFill>
                <a:effectLst>
                  <a:outerShdw blurRad="38100" dist="38100" dir="2700000" algn="tl">
                    <a:srgbClr val="000000">
                      <a:alpha val="43137"/>
                    </a:srgbClr>
                  </a:outerShdw>
                </a:effectLst>
                <a:latin typeface="Candara Light"/>
              </a:rPr>
              <a:t>Vasavi College of Engineering, Hyderabad</a:t>
            </a:r>
          </a:p>
          <a:p>
            <a:endParaRPr lang="en-IN" sz="9500" dirty="0">
              <a:latin typeface="Candara Light" panose="020E0502030303020204" pitchFamily="34" charset="0"/>
            </a:endParaRPr>
          </a:p>
          <a:p>
            <a:endParaRPr lang="en-IN" sz="9500" dirty="0">
              <a:latin typeface="Candara Light" panose="020E0502030303020204" pitchFamily="34" charset="0"/>
            </a:endParaRPr>
          </a:p>
          <a:p>
            <a:endParaRPr lang="en-IN" sz="9500" dirty="0">
              <a:latin typeface="Candara Light" panose="020E0502030303020204" pitchFamily="34" charset="0"/>
            </a:endParaRPr>
          </a:p>
          <a:p>
            <a:endParaRPr lang="en-IN" sz="9500" dirty="0">
              <a:latin typeface="Candara Light" panose="020E0502030303020204" pitchFamily="34" charset="0"/>
            </a:endParaRPr>
          </a:p>
          <a:p>
            <a:endParaRPr lang="en-IN" dirty="0"/>
          </a:p>
        </p:txBody>
      </p:sp>
      <p:sp>
        <p:nvSpPr>
          <p:cNvPr id="3" name="TextBox 2">
            <a:extLst>
              <a:ext uri="{FF2B5EF4-FFF2-40B4-BE49-F238E27FC236}">
                <a16:creationId xmlns:a16="http://schemas.microsoft.com/office/drawing/2014/main" id="{C9BDFA9E-A939-41DD-86F2-505B093A244A}"/>
              </a:ext>
            </a:extLst>
          </p:cNvPr>
          <p:cNvSpPr txBox="1"/>
          <p:nvPr/>
        </p:nvSpPr>
        <p:spPr>
          <a:xfrm>
            <a:off x="2352935" y="6717354"/>
            <a:ext cx="12924895" cy="594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dirty="0">
                <a:solidFill>
                  <a:schemeClr val="accent6">
                    <a:lumMod val="75000"/>
                  </a:schemeClr>
                </a:solidFill>
              </a:rPr>
              <a:t>Introduction:</a:t>
            </a:r>
            <a:endParaRPr lang="en-US" b="1" dirty="0">
              <a:solidFill>
                <a:schemeClr val="accent6">
                  <a:lumMod val="75000"/>
                </a:schemeClr>
              </a:solidFill>
            </a:endParaRPr>
          </a:p>
          <a:p>
            <a:r>
              <a:rPr lang="en-US" sz="4000" dirty="0">
                <a:solidFill>
                  <a:schemeClr val="accent4">
                    <a:lumMod val="75000"/>
                  </a:schemeClr>
                </a:solidFill>
                <a:ea typeface="+mn-lt"/>
                <a:cs typeface="+mn-lt"/>
              </a:rPr>
              <a:t>Ensuring healthy lives and promoting the well-being for all at all ages is essential to sustainable development. The new goal for Good Health promotes healthy lifestyles, preventive measures and modern, efficient healthcare for everyone. In this study, we examined the National Family Health Survey(NFHS-5) data and tried to give key insights on the overall health of Children and Women In Telangana.</a:t>
            </a:r>
            <a:endParaRPr lang="en-US" sz="4000">
              <a:solidFill>
                <a:schemeClr val="accent4">
                  <a:lumMod val="75000"/>
                </a:schemeClr>
              </a:solidFill>
            </a:endParaRPr>
          </a:p>
        </p:txBody>
      </p:sp>
      <p:sp>
        <p:nvSpPr>
          <p:cNvPr id="5" name="TextBox 4">
            <a:extLst>
              <a:ext uri="{FF2B5EF4-FFF2-40B4-BE49-F238E27FC236}">
                <a16:creationId xmlns:a16="http://schemas.microsoft.com/office/drawing/2014/main" id="{ED17758C-1E45-489F-BB8D-CECBA175DFCD}"/>
              </a:ext>
            </a:extLst>
          </p:cNvPr>
          <p:cNvSpPr txBox="1"/>
          <p:nvPr/>
        </p:nvSpPr>
        <p:spPr>
          <a:xfrm>
            <a:off x="2594720" y="19217922"/>
            <a:ext cx="1350647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dirty="0">
                <a:solidFill>
                  <a:schemeClr val="accent6">
                    <a:lumMod val="75000"/>
                  </a:schemeClr>
                </a:solidFill>
              </a:rPr>
              <a:t>Key Findings And Insights:</a:t>
            </a:r>
            <a:endParaRPr lang="en-US" sz="9600" b="1" dirty="0">
              <a:solidFill>
                <a:schemeClr val="accent6">
                  <a:lumMod val="75000"/>
                </a:schemeClr>
              </a:solidFill>
            </a:endParaRPr>
          </a:p>
        </p:txBody>
      </p:sp>
      <p:pic>
        <p:nvPicPr>
          <p:cNvPr id="2" name="Picture 9" descr="Chart, bar chart&#10;&#10;Description automatically generated">
            <a:extLst>
              <a:ext uri="{FF2B5EF4-FFF2-40B4-BE49-F238E27FC236}">
                <a16:creationId xmlns:a16="http://schemas.microsoft.com/office/drawing/2014/main" id="{575A9F20-62B5-4B92-B4B1-03C9940E5863}"/>
              </a:ext>
            </a:extLst>
          </p:cNvPr>
          <p:cNvPicPr>
            <a:picLocks noChangeAspect="1"/>
          </p:cNvPicPr>
          <p:nvPr/>
        </p:nvPicPr>
        <p:blipFill>
          <a:blip r:embed="rId2"/>
          <a:stretch>
            <a:fillRect/>
          </a:stretch>
        </p:blipFill>
        <p:spPr>
          <a:xfrm>
            <a:off x="7906371" y="20429705"/>
            <a:ext cx="8572940" cy="5392993"/>
          </a:xfrm>
          <a:prstGeom prst="rect">
            <a:avLst/>
          </a:prstGeom>
        </p:spPr>
      </p:pic>
      <p:sp>
        <p:nvSpPr>
          <p:cNvPr id="10" name="TextBox 9">
            <a:extLst>
              <a:ext uri="{FF2B5EF4-FFF2-40B4-BE49-F238E27FC236}">
                <a16:creationId xmlns:a16="http://schemas.microsoft.com/office/drawing/2014/main" id="{55C355D0-0AEF-4A1F-9C78-9B3431C85041}"/>
              </a:ext>
            </a:extLst>
          </p:cNvPr>
          <p:cNvSpPr txBox="1"/>
          <p:nvPr/>
        </p:nvSpPr>
        <p:spPr>
          <a:xfrm>
            <a:off x="2475411" y="20856535"/>
            <a:ext cx="5145303"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chemeClr val="accent4">
                    <a:lumMod val="75000"/>
                  </a:schemeClr>
                </a:solidFill>
              </a:rPr>
              <a:t>1. </a:t>
            </a:r>
            <a:r>
              <a:rPr lang="en-US" sz="4000" b="1" dirty="0">
                <a:solidFill>
                  <a:schemeClr val="accent4">
                    <a:lumMod val="75000"/>
                  </a:schemeClr>
                </a:solidFill>
              </a:rPr>
              <a:t>This Figure shows the change in the percentage of children receiving different types of vaccines over the years (2015-16 and 2019-20).</a:t>
            </a:r>
          </a:p>
        </p:txBody>
      </p:sp>
      <p:sp>
        <p:nvSpPr>
          <p:cNvPr id="11" name="TextBox 10">
            <a:extLst>
              <a:ext uri="{FF2B5EF4-FFF2-40B4-BE49-F238E27FC236}">
                <a16:creationId xmlns:a16="http://schemas.microsoft.com/office/drawing/2014/main" id="{5532408C-C241-4515-ACF5-B117228E3AC1}"/>
              </a:ext>
            </a:extLst>
          </p:cNvPr>
          <p:cNvSpPr txBox="1"/>
          <p:nvPr/>
        </p:nvSpPr>
        <p:spPr>
          <a:xfrm>
            <a:off x="2479724" y="26006369"/>
            <a:ext cx="13968418"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chemeClr val="accent4">
                    <a:lumMod val="75000"/>
                  </a:schemeClr>
                </a:solidFill>
                <a:ea typeface="+mn-lt"/>
                <a:cs typeface="+mn-lt"/>
              </a:rPr>
              <a:t>Here, we observe that the percentage of children receiving the vaccines for Polio, Hepatitis-B, Tetanus, Measles have increased. </a:t>
            </a:r>
          </a:p>
          <a:p>
            <a:r>
              <a:rPr lang="en-US" sz="3600">
                <a:solidFill>
                  <a:schemeClr val="accent4">
                    <a:lumMod val="75000"/>
                  </a:schemeClr>
                </a:solidFill>
                <a:ea typeface="+mn-lt"/>
                <a:cs typeface="+mn-lt"/>
              </a:rPr>
              <a:t>This could be due to the </a:t>
            </a:r>
            <a:r>
              <a:rPr lang="en-US" sz="3600" dirty="0">
                <a:solidFill>
                  <a:schemeClr val="accent4">
                    <a:lumMod val="75000"/>
                  </a:schemeClr>
                </a:solidFill>
                <a:ea typeface="+mn-lt"/>
                <a:cs typeface="+mn-lt"/>
              </a:rPr>
              <a:t>increased awareness regarding the ill-effects of these </a:t>
            </a:r>
            <a:r>
              <a:rPr lang="en-US" sz="3600">
                <a:solidFill>
                  <a:schemeClr val="accent4">
                    <a:lumMod val="75000"/>
                  </a:schemeClr>
                </a:solidFill>
                <a:ea typeface="+mn-lt"/>
                <a:cs typeface="+mn-lt"/>
              </a:rPr>
              <a:t>diseases, that ensured that children are given these vaccines at the right time.</a:t>
            </a:r>
            <a:endParaRPr lang="en-US" sz="3600" dirty="0">
              <a:solidFill>
                <a:schemeClr val="accent4">
                  <a:lumMod val="75000"/>
                </a:schemeClr>
              </a:solidFill>
              <a:ea typeface="+mn-lt"/>
              <a:cs typeface="+mn-lt"/>
            </a:endParaRPr>
          </a:p>
          <a:p>
            <a:r>
              <a:rPr lang="en-US" sz="3600" dirty="0">
                <a:solidFill>
                  <a:schemeClr val="accent4">
                    <a:lumMod val="75000"/>
                  </a:schemeClr>
                </a:solidFill>
              </a:rPr>
              <a:t>However, on the contrary, we observe that the percentage of children receiving the BCG vaccine </a:t>
            </a:r>
            <a:r>
              <a:rPr lang="en-US" sz="3600">
                <a:solidFill>
                  <a:schemeClr val="accent4">
                    <a:lumMod val="75000"/>
                  </a:schemeClr>
                </a:solidFill>
              </a:rPr>
              <a:t>and Vitamin-A doses has decreased.</a:t>
            </a:r>
            <a:endParaRPr lang="en-US" sz="3600" dirty="0">
              <a:solidFill>
                <a:schemeClr val="accent4">
                  <a:lumMod val="75000"/>
                </a:schemeClr>
              </a:solidFill>
            </a:endParaRPr>
          </a:p>
          <a:p>
            <a:r>
              <a:rPr lang="en-US" sz="3600" dirty="0">
                <a:solidFill>
                  <a:schemeClr val="accent4">
                    <a:lumMod val="75000"/>
                  </a:schemeClr>
                </a:solidFill>
              </a:rPr>
              <a:t>One of the reasons being the non-availability of </a:t>
            </a:r>
            <a:r>
              <a:rPr lang="en-US" sz="3600">
                <a:solidFill>
                  <a:schemeClr val="accent4">
                    <a:lumMod val="75000"/>
                  </a:schemeClr>
                </a:solidFill>
              </a:rPr>
              <a:t>vitamin-A supplements in Telangana.</a:t>
            </a:r>
            <a:endParaRPr lang="en-US" sz="3600" dirty="0">
              <a:solidFill>
                <a:schemeClr val="accent4">
                  <a:lumMod val="75000"/>
                </a:schemeClr>
              </a:solidFill>
            </a:endParaRPr>
          </a:p>
        </p:txBody>
      </p:sp>
      <p:pic>
        <p:nvPicPr>
          <p:cNvPr id="12" name="Picture 12" descr="Chart, bar chart&#10;&#10;Description automatically generated">
            <a:extLst>
              <a:ext uri="{FF2B5EF4-FFF2-40B4-BE49-F238E27FC236}">
                <a16:creationId xmlns:a16="http://schemas.microsoft.com/office/drawing/2014/main" id="{988DD62F-1730-4D4D-8263-B2BBE7382A59}"/>
              </a:ext>
            </a:extLst>
          </p:cNvPr>
          <p:cNvPicPr>
            <a:picLocks noChangeAspect="1"/>
          </p:cNvPicPr>
          <p:nvPr/>
        </p:nvPicPr>
        <p:blipFill>
          <a:blip r:embed="rId3"/>
          <a:stretch>
            <a:fillRect/>
          </a:stretch>
        </p:blipFill>
        <p:spPr>
          <a:xfrm>
            <a:off x="18561228" y="6961978"/>
            <a:ext cx="10434140" cy="6426534"/>
          </a:xfrm>
          <a:prstGeom prst="rect">
            <a:avLst/>
          </a:prstGeom>
        </p:spPr>
      </p:pic>
      <p:sp>
        <p:nvSpPr>
          <p:cNvPr id="13" name="TextBox 12">
            <a:extLst>
              <a:ext uri="{FF2B5EF4-FFF2-40B4-BE49-F238E27FC236}">
                <a16:creationId xmlns:a16="http://schemas.microsoft.com/office/drawing/2014/main" id="{C9915BF7-0556-4B48-B929-7C7A30243DD3}"/>
              </a:ext>
            </a:extLst>
          </p:cNvPr>
          <p:cNvSpPr txBox="1"/>
          <p:nvPr/>
        </p:nvSpPr>
        <p:spPr>
          <a:xfrm>
            <a:off x="29371967" y="6691228"/>
            <a:ext cx="3343726" cy="7478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accent4">
                    <a:lumMod val="75000"/>
                  </a:schemeClr>
                </a:solidFill>
              </a:rPr>
              <a:t>2.</a:t>
            </a:r>
            <a:r>
              <a:rPr lang="en-US" sz="4000" dirty="0">
                <a:solidFill>
                  <a:schemeClr val="accent4">
                    <a:lumMod val="75000"/>
                  </a:schemeClr>
                </a:solidFill>
              </a:rPr>
              <a:t> </a:t>
            </a:r>
            <a:r>
              <a:rPr lang="en-US" sz="4000" b="1" dirty="0">
                <a:solidFill>
                  <a:schemeClr val="accent4">
                    <a:lumMod val="75000"/>
                  </a:schemeClr>
                </a:solidFill>
              </a:rPr>
              <a:t>This Figure shows the district wise comparision of the percentage of children receiving the Vitamin-A dose in Telangana.</a:t>
            </a:r>
            <a:r>
              <a:rPr lang="en-US" sz="4000" dirty="0">
                <a:solidFill>
                  <a:schemeClr val="accent4">
                    <a:lumMod val="75000"/>
                  </a:schemeClr>
                </a:solidFill>
              </a:rPr>
              <a:t> </a:t>
            </a:r>
          </a:p>
        </p:txBody>
      </p:sp>
      <p:sp>
        <p:nvSpPr>
          <p:cNvPr id="14" name="TextBox 13">
            <a:extLst>
              <a:ext uri="{FF2B5EF4-FFF2-40B4-BE49-F238E27FC236}">
                <a16:creationId xmlns:a16="http://schemas.microsoft.com/office/drawing/2014/main" id="{8F35A517-18C9-4894-9DF1-C5135F2ADC94}"/>
              </a:ext>
            </a:extLst>
          </p:cNvPr>
          <p:cNvSpPr txBox="1"/>
          <p:nvPr/>
        </p:nvSpPr>
        <p:spPr>
          <a:xfrm>
            <a:off x="18616168" y="14570918"/>
            <a:ext cx="1408213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chemeClr val="accent4">
                    <a:lumMod val="75000"/>
                  </a:schemeClr>
                </a:solidFill>
              </a:rPr>
              <a:t>Based on the above figure, more than 85% of children from Adilabad have received a dose of Vitamin-A and only about </a:t>
            </a:r>
            <a:r>
              <a:rPr lang="en-US" sz="3600">
                <a:solidFill>
                  <a:schemeClr val="accent4">
                    <a:lumMod val="75000"/>
                  </a:schemeClr>
                </a:solidFill>
              </a:rPr>
              <a:t>62% of children from Hyderabad have received the same.</a:t>
            </a:r>
          </a:p>
          <a:p>
            <a:r>
              <a:rPr lang="en-US" sz="3600" dirty="0">
                <a:solidFill>
                  <a:schemeClr val="accent4">
                    <a:lumMod val="75000"/>
                  </a:schemeClr>
                </a:solidFill>
              </a:rPr>
              <a:t>One factor for the above difference could be the seriousness shown by Adilabad residents regarding the ill-effects of Vitamin-A </a:t>
            </a:r>
            <a:r>
              <a:rPr lang="en-US" sz="3600">
                <a:solidFill>
                  <a:schemeClr val="accent4">
                    <a:lumMod val="75000"/>
                  </a:schemeClr>
                </a:solidFill>
              </a:rPr>
              <a:t>deficiency among children.</a:t>
            </a:r>
          </a:p>
        </p:txBody>
      </p:sp>
      <p:pic>
        <p:nvPicPr>
          <p:cNvPr id="15" name="Picture 15" descr="Chart, sunburst chart&#10;&#10;Description automatically generated">
            <a:extLst>
              <a:ext uri="{FF2B5EF4-FFF2-40B4-BE49-F238E27FC236}">
                <a16:creationId xmlns:a16="http://schemas.microsoft.com/office/drawing/2014/main" id="{4CF4FFA3-678D-4D90-8CB7-5616A4F80BED}"/>
              </a:ext>
            </a:extLst>
          </p:cNvPr>
          <p:cNvPicPr>
            <a:picLocks noChangeAspect="1"/>
          </p:cNvPicPr>
          <p:nvPr/>
        </p:nvPicPr>
        <p:blipFill>
          <a:blip r:embed="rId4"/>
          <a:stretch>
            <a:fillRect/>
          </a:stretch>
        </p:blipFill>
        <p:spPr>
          <a:xfrm>
            <a:off x="23780334" y="18713661"/>
            <a:ext cx="9453813" cy="5787771"/>
          </a:xfrm>
          <a:prstGeom prst="rect">
            <a:avLst/>
          </a:prstGeom>
        </p:spPr>
      </p:pic>
      <p:sp>
        <p:nvSpPr>
          <p:cNvPr id="16" name="TextBox 15">
            <a:extLst>
              <a:ext uri="{FF2B5EF4-FFF2-40B4-BE49-F238E27FC236}">
                <a16:creationId xmlns:a16="http://schemas.microsoft.com/office/drawing/2014/main" id="{4F52FB12-8A56-4326-97CC-9F5A2F50F97E}"/>
              </a:ext>
            </a:extLst>
          </p:cNvPr>
          <p:cNvSpPr txBox="1"/>
          <p:nvPr/>
        </p:nvSpPr>
        <p:spPr>
          <a:xfrm>
            <a:off x="18504897" y="19451399"/>
            <a:ext cx="5052915"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accent4">
                    <a:lumMod val="75000"/>
                  </a:schemeClr>
                </a:solidFill>
              </a:rPr>
              <a:t>3.This figure shows the distribution of different family planning methods adopted in Telangana.</a:t>
            </a:r>
          </a:p>
        </p:txBody>
      </p:sp>
      <p:sp>
        <p:nvSpPr>
          <p:cNvPr id="17" name="TextBox 16">
            <a:extLst>
              <a:ext uri="{FF2B5EF4-FFF2-40B4-BE49-F238E27FC236}">
                <a16:creationId xmlns:a16="http://schemas.microsoft.com/office/drawing/2014/main" id="{3E89F52E-D15F-4F9C-9C44-3948504BC9E3}"/>
              </a:ext>
            </a:extLst>
          </p:cNvPr>
          <p:cNvSpPr txBox="1"/>
          <p:nvPr/>
        </p:nvSpPr>
        <p:spPr>
          <a:xfrm>
            <a:off x="18431620" y="24911138"/>
            <a:ext cx="15377345"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chemeClr val="accent4">
                    <a:lumMod val="75000"/>
                  </a:schemeClr>
                </a:solidFill>
              </a:rPr>
              <a:t>From the above figure, </a:t>
            </a:r>
            <a:r>
              <a:rPr lang="en-US" sz="3600">
                <a:solidFill>
                  <a:schemeClr val="accent4">
                    <a:lumMod val="75000"/>
                  </a:schemeClr>
                </a:solidFill>
              </a:rPr>
              <a:t>92.5%</a:t>
            </a:r>
            <a:r>
              <a:rPr lang="en-US" sz="3600" dirty="0">
                <a:solidFill>
                  <a:schemeClr val="accent4">
                    <a:lumMod val="75000"/>
                  </a:schemeClr>
                </a:solidFill>
              </a:rPr>
              <a:t> of the families in Telangana </a:t>
            </a:r>
            <a:r>
              <a:rPr lang="en-US" sz="3600">
                <a:solidFill>
                  <a:schemeClr val="accent4">
                    <a:lumMod val="75000"/>
                  </a:schemeClr>
                </a:solidFill>
              </a:rPr>
              <a:t>preferred Female sterilization over any other family planning methods.</a:t>
            </a:r>
          </a:p>
          <a:p>
            <a:r>
              <a:rPr lang="en-US" sz="3600" dirty="0">
                <a:solidFill>
                  <a:schemeClr val="accent4">
                    <a:lumMod val="75000"/>
                  </a:schemeClr>
                </a:solidFill>
              </a:rPr>
              <a:t>In reality, Male sterilization is far more effective and hassle free than female sterilization because it is almost painless and successfully </a:t>
            </a:r>
            <a:r>
              <a:rPr lang="en-US" sz="3600">
                <a:solidFill>
                  <a:schemeClr val="accent4">
                    <a:lumMod val="75000"/>
                  </a:schemeClr>
                </a:solidFill>
              </a:rPr>
              <a:t>prevents pregnancies 99.85% of the time.</a:t>
            </a:r>
          </a:p>
          <a:p>
            <a:r>
              <a:rPr lang="en-US" sz="3600">
                <a:solidFill>
                  <a:schemeClr val="accent4">
                    <a:lumMod val="75000"/>
                  </a:schemeClr>
                </a:solidFill>
              </a:rPr>
              <a:t>Also, male sterilization has a smaller number of complications </a:t>
            </a:r>
          </a:p>
          <a:p>
            <a:r>
              <a:rPr lang="en-US" sz="3600">
                <a:solidFill>
                  <a:schemeClr val="accent4">
                    <a:lumMod val="75000"/>
                  </a:schemeClr>
                </a:solidFill>
              </a:rPr>
              <a:t>compared to female sterilisation</a:t>
            </a:r>
            <a:r>
              <a:rPr lang="en-US" sz="3600" dirty="0">
                <a:solidFill>
                  <a:schemeClr val="accent4">
                    <a:lumMod val="75000"/>
                  </a:schemeClr>
                </a:solidFill>
              </a:rPr>
              <a:t>.</a:t>
            </a:r>
            <a:endParaRPr lang="en-US">
              <a:solidFill>
                <a:schemeClr val="accent4">
                  <a:lumMod val="75000"/>
                </a:schemeClr>
              </a:solidFill>
            </a:endParaRPr>
          </a:p>
          <a:p>
            <a:r>
              <a:rPr lang="en-US" sz="3600" dirty="0">
                <a:solidFill>
                  <a:schemeClr val="accent4">
                    <a:lumMod val="75000"/>
                  </a:schemeClr>
                </a:solidFill>
              </a:rPr>
              <a:t>However, male sterilization is among the least used methods of family </a:t>
            </a:r>
            <a:r>
              <a:rPr lang="en-US" sz="3600">
                <a:solidFill>
                  <a:schemeClr val="accent4">
                    <a:lumMod val="75000"/>
                  </a:schemeClr>
                </a:solidFill>
              </a:rPr>
              <a:t>planning in Telangana.</a:t>
            </a:r>
          </a:p>
          <a:p>
            <a:r>
              <a:rPr lang="en-US" sz="3600" dirty="0">
                <a:solidFill>
                  <a:schemeClr val="accent4">
                    <a:lumMod val="75000"/>
                  </a:schemeClr>
                </a:solidFill>
              </a:rPr>
              <a:t>Therefore, awareness about this topic must be spread across Telangana </a:t>
            </a:r>
            <a:r>
              <a:rPr lang="en-US" sz="3600">
                <a:solidFill>
                  <a:schemeClr val="accent4">
                    <a:lumMod val="75000"/>
                  </a:schemeClr>
                </a:solidFill>
              </a:rPr>
              <a:t>that highlights the pros and cons of various family planning methods.</a:t>
            </a:r>
            <a:endParaRPr lang="en-US" sz="3600" dirty="0">
              <a:solidFill>
                <a:schemeClr val="accent4">
                  <a:lumMod val="75000"/>
                </a:schemeClr>
              </a:solidFill>
            </a:endParaRPr>
          </a:p>
        </p:txBody>
      </p:sp>
      <p:sp>
        <p:nvSpPr>
          <p:cNvPr id="18" name="TextBox 17">
            <a:extLst>
              <a:ext uri="{FF2B5EF4-FFF2-40B4-BE49-F238E27FC236}">
                <a16:creationId xmlns:a16="http://schemas.microsoft.com/office/drawing/2014/main" id="{7CF4D715-D46A-4C8B-993A-3B370B49340D}"/>
              </a:ext>
            </a:extLst>
          </p:cNvPr>
          <p:cNvSpPr txBox="1"/>
          <p:nvPr/>
        </p:nvSpPr>
        <p:spPr>
          <a:xfrm>
            <a:off x="2462240" y="12692715"/>
            <a:ext cx="13565808"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6000" b="1" u="sng" dirty="0">
                <a:solidFill>
                  <a:schemeClr val="accent6">
                    <a:lumMod val="75000"/>
                  </a:schemeClr>
                </a:solidFill>
              </a:rPr>
              <a:t>Prompt:</a:t>
            </a:r>
          </a:p>
          <a:p>
            <a:r>
              <a:rPr lang="en-US" sz="4000" b="1" dirty="0">
                <a:solidFill>
                  <a:schemeClr val="accent4">
                    <a:lumMod val="75000"/>
                  </a:schemeClr>
                </a:solidFill>
              </a:rPr>
              <a:t>Provide Key findings and insights of NFHS-5 dataset using Data Visualization( SDG-3 ).</a:t>
            </a:r>
          </a:p>
        </p:txBody>
      </p:sp>
      <p:sp>
        <p:nvSpPr>
          <p:cNvPr id="19" name="TextBox 18">
            <a:extLst>
              <a:ext uri="{FF2B5EF4-FFF2-40B4-BE49-F238E27FC236}">
                <a16:creationId xmlns:a16="http://schemas.microsoft.com/office/drawing/2014/main" id="{C6CB7FBB-33D7-4E47-A0D9-759A3FF13B2B}"/>
              </a:ext>
            </a:extLst>
          </p:cNvPr>
          <p:cNvSpPr txBox="1"/>
          <p:nvPr/>
        </p:nvSpPr>
        <p:spPr>
          <a:xfrm>
            <a:off x="2481628" y="15061923"/>
            <a:ext cx="13998713"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6000" b="1" dirty="0">
                <a:solidFill>
                  <a:schemeClr val="accent6">
                    <a:lumMod val="75000"/>
                  </a:schemeClr>
                </a:solidFill>
              </a:rPr>
              <a:t>Methodology:</a:t>
            </a:r>
            <a:endParaRPr lang="en-US" sz="6000" dirty="0">
              <a:solidFill>
                <a:schemeClr val="accent6">
                  <a:lumMod val="75000"/>
                </a:schemeClr>
              </a:solidFill>
            </a:endParaRPr>
          </a:p>
          <a:p>
            <a:r>
              <a:rPr lang="en-US" sz="4000" dirty="0">
                <a:solidFill>
                  <a:schemeClr val="accent4">
                    <a:lumMod val="75000"/>
                  </a:schemeClr>
                </a:solidFill>
              </a:rPr>
              <a:t>Firstly, we have cleaned the dataset and focused on the important categories like </a:t>
            </a:r>
            <a:r>
              <a:rPr lang="en-US" sz="4000" dirty="0">
                <a:solidFill>
                  <a:schemeClr val="accent4">
                    <a:lumMod val="75000"/>
                  </a:schemeClr>
                </a:solidFill>
                <a:ea typeface="+mn-lt"/>
                <a:cs typeface="+mn-lt"/>
              </a:rPr>
              <a:t>Child Vaccinations and Vitamin A Supplementation, Current Use of Family Planning Methods,</a:t>
            </a:r>
          </a:p>
          <a:p>
            <a:r>
              <a:rPr lang="en-US" sz="4000" dirty="0">
                <a:solidFill>
                  <a:schemeClr val="accent4">
                    <a:lumMod val="75000"/>
                  </a:schemeClr>
                </a:solidFill>
                <a:ea typeface="+mn-lt"/>
                <a:cs typeface="+mn-lt"/>
              </a:rPr>
              <a:t>Infant and Child Mortality Rates etc.</a:t>
            </a:r>
            <a:endParaRPr lang="en-US" dirty="0">
              <a:solidFill>
                <a:schemeClr val="accent4">
                  <a:lumMod val="75000"/>
                </a:schemeClr>
              </a:solidFill>
              <a:ea typeface="+mn-lt"/>
              <a:cs typeface="+mn-lt"/>
            </a:endParaRPr>
          </a:p>
          <a:p>
            <a:r>
              <a:rPr lang="en-US" sz="4000" dirty="0">
                <a:solidFill>
                  <a:schemeClr val="accent4">
                    <a:lumMod val="75000"/>
                  </a:schemeClr>
                </a:solidFill>
              </a:rPr>
              <a:t>We have used Google sheets for visualization purposes.</a:t>
            </a:r>
          </a:p>
        </p:txBody>
      </p:sp>
      <p:pic>
        <p:nvPicPr>
          <p:cNvPr id="20" name="Picture 20" descr="Chart, bar chart&#10;&#10;Description automatically generated">
            <a:extLst>
              <a:ext uri="{FF2B5EF4-FFF2-40B4-BE49-F238E27FC236}">
                <a16:creationId xmlns:a16="http://schemas.microsoft.com/office/drawing/2014/main" id="{B2114DA9-7E5D-467B-A779-B05180DE4538}"/>
              </a:ext>
            </a:extLst>
          </p:cNvPr>
          <p:cNvPicPr>
            <a:picLocks noChangeAspect="1"/>
          </p:cNvPicPr>
          <p:nvPr/>
        </p:nvPicPr>
        <p:blipFill>
          <a:blip r:embed="rId5"/>
          <a:stretch>
            <a:fillRect/>
          </a:stretch>
        </p:blipFill>
        <p:spPr>
          <a:xfrm>
            <a:off x="34897205" y="6789262"/>
            <a:ext cx="10595821" cy="6614061"/>
          </a:xfrm>
          <a:prstGeom prst="rect">
            <a:avLst/>
          </a:prstGeom>
        </p:spPr>
      </p:pic>
      <p:sp>
        <p:nvSpPr>
          <p:cNvPr id="21" name="TextBox 20">
            <a:extLst>
              <a:ext uri="{FF2B5EF4-FFF2-40B4-BE49-F238E27FC236}">
                <a16:creationId xmlns:a16="http://schemas.microsoft.com/office/drawing/2014/main" id="{0D273DBF-5AFB-49F4-A69D-64552FF90E69}"/>
              </a:ext>
            </a:extLst>
          </p:cNvPr>
          <p:cNvSpPr txBox="1"/>
          <p:nvPr/>
        </p:nvSpPr>
        <p:spPr>
          <a:xfrm>
            <a:off x="45802357" y="6784881"/>
            <a:ext cx="3921155" cy="68634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accent4">
                    <a:lumMod val="75000"/>
                  </a:schemeClr>
                </a:solidFill>
              </a:rPr>
              <a:t>4. This figure shows the relation between the neonatal mortality rate and children who received health care within 24 hours of birth.</a:t>
            </a:r>
            <a:endParaRPr lang="en-US" b="1">
              <a:solidFill>
                <a:schemeClr val="accent4">
                  <a:lumMod val="75000"/>
                </a:schemeClr>
              </a:solidFill>
            </a:endParaRPr>
          </a:p>
        </p:txBody>
      </p:sp>
      <p:sp>
        <p:nvSpPr>
          <p:cNvPr id="22" name="TextBox 21">
            <a:extLst>
              <a:ext uri="{FF2B5EF4-FFF2-40B4-BE49-F238E27FC236}">
                <a16:creationId xmlns:a16="http://schemas.microsoft.com/office/drawing/2014/main" id="{A0F86E24-9D96-4F7E-BC69-1E58C807DE32}"/>
              </a:ext>
            </a:extLst>
          </p:cNvPr>
          <p:cNvSpPr txBox="1"/>
          <p:nvPr/>
        </p:nvSpPr>
        <p:spPr>
          <a:xfrm>
            <a:off x="34906449" y="13649026"/>
            <a:ext cx="14823013"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chemeClr val="accent4">
                    <a:lumMod val="75000"/>
                  </a:schemeClr>
                </a:solidFill>
              </a:rPr>
              <a:t>Neonatal care plays a crucial role in preventing the death of infants immediately after birth.</a:t>
            </a:r>
          </a:p>
          <a:p>
            <a:r>
              <a:rPr lang="en-US" sz="3600" dirty="0">
                <a:solidFill>
                  <a:schemeClr val="accent4">
                    <a:lumMod val="75000"/>
                  </a:schemeClr>
                </a:solidFill>
                <a:ea typeface="+mn-lt"/>
                <a:cs typeface="+mn-lt"/>
              </a:rPr>
              <a:t>From the given Figure, we can observe that the Neonatal mortality rate has decreased because the newborns were rushed to a nearby healthcare facility within 24 hours of their birth, preventing the death of the infant.</a:t>
            </a:r>
          </a:p>
          <a:p>
            <a:r>
              <a:rPr lang="en-US" sz="3600" dirty="0">
                <a:solidFill>
                  <a:schemeClr val="accent4">
                    <a:lumMod val="75000"/>
                  </a:schemeClr>
                </a:solidFill>
                <a:ea typeface="+mn-lt"/>
                <a:cs typeface="+mn-lt"/>
              </a:rPr>
              <a:t>From this, we can infer that the neonatal mortality rate can further be reduced by improving the accessibility to primary healthcare facilities across the state.</a:t>
            </a:r>
          </a:p>
        </p:txBody>
      </p:sp>
      <p:sp>
        <p:nvSpPr>
          <p:cNvPr id="23" name="TextBox 22">
            <a:extLst>
              <a:ext uri="{FF2B5EF4-FFF2-40B4-BE49-F238E27FC236}">
                <a16:creationId xmlns:a16="http://schemas.microsoft.com/office/drawing/2014/main" id="{1912D900-C855-4ED7-BB66-98F7565B94F4}"/>
              </a:ext>
            </a:extLst>
          </p:cNvPr>
          <p:cNvSpPr txBox="1"/>
          <p:nvPr/>
        </p:nvSpPr>
        <p:spPr>
          <a:xfrm>
            <a:off x="34826854" y="18714047"/>
            <a:ext cx="14984692" cy="714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dirty="0">
                <a:solidFill>
                  <a:schemeClr val="accent6">
                    <a:lumMod val="75000"/>
                  </a:schemeClr>
                </a:solidFill>
                <a:ea typeface="+mn-lt"/>
                <a:cs typeface="+mn-lt"/>
              </a:rPr>
              <a:t>Conclusion:</a:t>
            </a:r>
            <a:endParaRPr lang="en-US" dirty="0">
              <a:solidFill>
                <a:schemeClr val="accent6">
                  <a:lumMod val="75000"/>
                </a:schemeClr>
              </a:solidFill>
            </a:endParaRPr>
          </a:p>
          <a:p>
            <a:r>
              <a:rPr lang="en-US" sz="4000" dirty="0">
                <a:solidFill>
                  <a:srgbClr val="7030A0"/>
                </a:solidFill>
              </a:rPr>
              <a:t>From the above insights, we can conclude that increasing the number of primary healthcare facilities will eventually reduce the neonatal mortality rate. In addition to this, child vaccination centres can be set up in such healthcare facilities that will reduce the prevalence of diseases that commonly occur during a child's early years. Moreover, awareness camps can be set up for consultation regarding the use of various family planning methods. Proper utilization of healthcare resources play a key role in maintaining a good standards of Health for all the residents of Telangana irrespective of their age or gender. </a:t>
            </a:r>
            <a:endParaRPr lang="en-US" sz="4000" b="1" dirty="0">
              <a:solidFill>
                <a:srgbClr val="7030A0"/>
              </a:solidFill>
            </a:endParaRPr>
          </a:p>
        </p:txBody>
      </p:sp>
      <p:sp>
        <p:nvSpPr>
          <p:cNvPr id="24" name="TextBox 23">
            <a:extLst>
              <a:ext uri="{FF2B5EF4-FFF2-40B4-BE49-F238E27FC236}">
                <a16:creationId xmlns:a16="http://schemas.microsoft.com/office/drawing/2014/main" id="{5C9BA320-C94D-491A-A020-7B3A207419CB}"/>
              </a:ext>
            </a:extLst>
          </p:cNvPr>
          <p:cNvSpPr txBox="1"/>
          <p:nvPr/>
        </p:nvSpPr>
        <p:spPr>
          <a:xfrm>
            <a:off x="34915079" y="25621946"/>
            <a:ext cx="14707528"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chemeClr val="accent6">
                    <a:lumMod val="75000"/>
                  </a:schemeClr>
                </a:solidFill>
              </a:rPr>
              <a:t>Future directions:</a:t>
            </a:r>
          </a:p>
          <a:p>
            <a:r>
              <a:rPr lang="en-US" sz="4400" dirty="0">
                <a:solidFill>
                  <a:srgbClr val="7030A0"/>
                </a:solidFill>
              </a:rPr>
              <a:t>This study can be extended to a broader region, generally a country's dataset to get a wider picture about the status of health across the nation.</a:t>
            </a:r>
          </a:p>
        </p:txBody>
      </p:sp>
      <p:sp>
        <p:nvSpPr>
          <p:cNvPr id="25" name="TextBox 24">
            <a:extLst>
              <a:ext uri="{FF2B5EF4-FFF2-40B4-BE49-F238E27FC236}">
                <a16:creationId xmlns:a16="http://schemas.microsoft.com/office/drawing/2014/main" id="{40614DC7-4759-4FAC-A9C9-08EEEED01D47}"/>
              </a:ext>
            </a:extLst>
          </p:cNvPr>
          <p:cNvSpPr txBox="1"/>
          <p:nvPr/>
        </p:nvSpPr>
        <p:spPr>
          <a:xfrm>
            <a:off x="34919387" y="28419284"/>
            <a:ext cx="14799916"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accent6">
                    <a:lumMod val="75000"/>
                  </a:schemeClr>
                </a:solidFill>
              </a:rPr>
              <a:t>References : </a:t>
            </a:r>
          </a:p>
          <a:p>
            <a:r>
              <a:rPr lang="en-US" sz="3600" dirty="0">
                <a:solidFill>
                  <a:schemeClr val="accent4">
                    <a:lumMod val="75000"/>
                  </a:schemeClr>
                </a:solidFill>
                <a:ea typeface="+mn-lt"/>
                <a:cs typeface="+mn-lt"/>
              </a:rPr>
              <a:t>https://www.thehansindia.com/posts/index/Telangana/2019-03-08/No-vitamin-A-dosage-for-infants-in-TS/509411</a:t>
            </a:r>
          </a:p>
          <a:p>
            <a:r>
              <a:rPr lang="en-US" sz="3600" dirty="0">
                <a:solidFill>
                  <a:schemeClr val="accent4">
                    <a:lumMod val="75000"/>
                  </a:schemeClr>
                </a:solidFill>
                <a:ea typeface="+mn-lt"/>
                <a:cs typeface="+mn-lt"/>
              </a:rPr>
              <a:t>https://www.healthpartners.com/blog/vasectomy-pros-and-cons/</a:t>
            </a:r>
            <a:endParaRPr lang="en-US" sz="3600">
              <a:solidFill>
                <a:schemeClr val="accent4">
                  <a:lumMod val="75000"/>
                </a:schemeClr>
              </a:solidFill>
            </a:endParaRPr>
          </a:p>
        </p:txBody>
      </p:sp>
      <p:pic>
        <p:nvPicPr>
          <p:cNvPr id="26" name="Picture 26" descr="A picture containing text, wheel&#10;&#10;Description automatically generated">
            <a:extLst>
              <a:ext uri="{FF2B5EF4-FFF2-40B4-BE49-F238E27FC236}">
                <a16:creationId xmlns:a16="http://schemas.microsoft.com/office/drawing/2014/main" id="{370DEC30-B3BD-401A-95F2-549261DE4D74}"/>
              </a:ext>
            </a:extLst>
          </p:cNvPr>
          <p:cNvPicPr>
            <a:picLocks noChangeAspect="1"/>
          </p:cNvPicPr>
          <p:nvPr/>
        </p:nvPicPr>
        <p:blipFill>
          <a:blip r:embed="rId6"/>
          <a:stretch>
            <a:fillRect/>
          </a:stretch>
        </p:blipFill>
        <p:spPr>
          <a:xfrm>
            <a:off x="304462" y="479399"/>
            <a:ext cx="6022227" cy="5207733"/>
          </a:xfrm>
          <a:prstGeom prst="rect">
            <a:avLst/>
          </a:prstGeom>
        </p:spPr>
      </p:pic>
      <p:pic>
        <p:nvPicPr>
          <p:cNvPr id="27" name="Picture 26" descr="A picture containing text, wheel&#10;&#10;Description automatically generated">
            <a:extLst>
              <a:ext uri="{FF2B5EF4-FFF2-40B4-BE49-F238E27FC236}">
                <a16:creationId xmlns:a16="http://schemas.microsoft.com/office/drawing/2014/main" id="{F646B9C3-6A98-41A2-B7A1-5661787F5210}"/>
              </a:ext>
            </a:extLst>
          </p:cNvPr>
          <p:cNvPicPr>
            <a:picLocks noChangeAspect="1"/>
          </p:cNvPicPr>
          <p:nvPr/>
        </p:nvPicPr>
        <p:blipFill>
          <a:blip r:embed="rId6"/>
          <a:stretch>
            <a:fillRect/>
          </a:stretch>
        </p:blipFill>
        <p:spPr>
          <a:xfrm>
            <a:off x="44940576" y="479398"/>
            <a:ext cx="6022227" cy="5207733"/>
          </a:xfrm>
          <a:prstGeom prst="rect">
            <a:avLst/>
          </a:prstGeom>
        </p:spPr>
      </p:pic>
    </p:spTree>
    <p:extLst>
      <p:ext uri="{BB962C8B-B14F-4D97-AF65-F5344CB8AC3E}">
        <p14:creationId xmlns:p14="http://schemas.microsoft.com/office/powerpoint/2010/main" val="14535205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12</TotalTime>
  <Words>23</Words>
  <Application>Microsoft Office PowerPoint</Application>
  <PresentationFormat>Custom</PresentationFormat>
  <Paragraphs>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Damask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19-733-126_AKASH S VORA</dc:creator>
  <cp:lastModifiedBy>AKASH VORA</cp:lastModifiedBy>
  <cp:revision>679</cp:revision>
  <dcterms:created xsi:type="dcterms:W3CDTF">2021-09-30T15:54:59Z</dcterms:created>
  <dcterms:modified xsi:type="dcterms:W3CDTF">2021-10-01T07:23:44Z</dcterms:modified>
</cp:coreProperties>
</file>