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AF7E25-C161-4476-9ECA-9429772C6169}" v="40" dt="2021-10-01T16:31:20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1479" y="3272664"/>
            <a:ext cx="2526083" cy="2372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endParaRPr lang="en-US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4645068" y="3222321"/>
            <a:ext cx="2098111" cy="379717"/>
          </a:xfrm>
        </p:spPr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B257705-DAC2-43F9-BCC4-EBC4C6BB3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002" y="307680"/>
            <a:ext cx="8787009" cy="2630970"/>
          </a:xfrm>
          <a:prstGeom prst="rect">
            <a:avLst/>
          </a:prstGeom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881198F4-BAE2-462C-8190-DB9F5E029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756" y="2944665"/>
            <a:ext cx="4611665" cy="203338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D9AD2DC-1A3D-4D81-91DA-DC95DB229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825" y="2939622"/>
            <a:ext cx="4100186" cy="2043467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AA2F2C1-094E-4716-9986-75D2CDCBB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5004" y="4983639"/>
            <a:ext cx="4653418" cy="180718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6A55CAD-99AE-46F9-914F-5D0B0D8F0C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0072" y="4971861"/>
            <a:ext cx="4100185" cy="174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</cp:revision>
  <dcterms:created xsi:type="dcterms:W3CDTF">2021-10-01T16:26:54Z</dcterms:created>
  <dcterms:modified xsi:type="dcterms:W3CDTF">2021-10-01T16:31:52Z</dcterms:modified>
</cp:coreProperties>
</file>