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2" r:id="rId4"/>
    <p:sldId id="263" r:id="rId5"/>
    <p:sldId id="264" r:id="rId6"/>
    <p:sldId id="258" r:id="rId7"/>
    <p:sldId id="259" r:id="rId8"/>
    <p:sldId id="265" r:id="rId9"/>
    <p:sldId id="260" r:id="rId10"/>
    <p:sldId id="266" r:id="rId11"/>
    <p:sldId id="261"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67" d="100"/>
          <a:sy n="67" d="100"/>
        </p:scale>
        <p:origin x="644" y="56"/>
      </p:cViewPr>
      <p:guideLst>
        <p:guide orient="horz" pos="2160"/>
        <p:guide pos="38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A853D6-DF20-4864-A3B2-275D548B6821}" type="datetimeFigureOut">
              <a:rPr lang="en-US" smtClean="0"/>
              <a:t>10/3/2021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0A0560-B901-47B5-8E53-860EBD4CD5F1}" type="slidenum">
              <a:rPr lang="en-US" smtClean="0"/>
              <a:t>‹#›</a:t>
            </a:fld>
            <a:endParaRPr lang="en-US"/>
          </a:p>
        </p:txBody>
      </p:sp>
    </p:spTree>
    <p:extLst>
      <p:ext uri="{BB962C8B-B14F-4D97-AF65-F5344CB8AC3E}">
        <p14:creationId xmlns:p14="http://schemas.microsoft.com/office/powerpoint/2010/main" val="1674976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EEC46-A2FD-47D8-9285-3CEEBD9191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FFE9D1-AD57-4ED2-BF24-D18DC4EE73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3A1B56-10A4-478E-97B6-589EDD80B1DD}"/>
              </a:ext>
            </a:extLst>
          </p:cNvPr>
          <p:cNvSpPr>
            <a:spLocks noGrp="1"/>
          </p:cNvSpPr>
          <p:nvPr>
            <p:ph type="dt" sz="half" idx="10"/>
          </p:nvPr>
        </p:nvSpPr>
        <p:spPr/>
        <p:txBody>
          <a:bodyPr/>
          <a:lstStyle/>
          <a:p>
            <a:fld id="{8BFE7CAB-4733-4D07-93D4-C0B28E8C4073}" type="datetimeFigureOut">
              <a:rPr lang="en-US" smtClean="0"/>
              <a:t>10/3/2021</a:t>
            </a:fld>
            <a:endParaRPr lang="en-US"/>
          </a:p>
        </p:txBody>
      </p:sp>
      <p:sp>
        <p:nvSpPr>
          <p:cNvPr id="5" name="Footer Placeholder 4">
            <a:extLst>
              <a:ext uri="{FF2B5EF4-FFF2-40B4-BE49-F238E27FC236}">
                <a16:creationId xmlns:a16="http://schemas.microsoft.com/office/drawing/2014/main" id="{2AFDA080-1780-4DDF-9279-81F56D76FC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285910-B1F5-4323-B5C6-A5A2548FA3B8}"/>
              </a:ext>
            </a:extLst>
          </p:cNvPr>
          <p:cNvSpPr>
            <a:spLocks noGrp="1"/>
          </p:cNvSpPr>
          <p:nvPr>
            <p:ph type="sldNum" sz="quarter" idx="12"/>
          </p:nvPr>
        </p:nvSpPr>
        <p:spPr/>
        <p:txBody>
          <a:bodyPr/>
          <a:lstStyle/>
          <a:p>
            <a:fld id="{96B49742-14D1-4641-A712-DDB7910D9A77}" type="slidenum">
              <a:rPr lang="en-US" smtClean="0"/>
              <a:t>‹#›</a:t>
            </a:fld>
            <a:endParaRPr lang="en-US"/>
          </a:p>
        </p:txBody>
      </p:sp>
    </p:spTree>
    <p:extLst>
      <p:ext uri="{BB962C8B-B14F-4D97-AF65-F5344CB8AC3E}">
        <p14:creationId xmlns:p14="http://schemas.microsoft.com/office/powerpoint/2010/main" val="2327294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458A0-3F3C-46E4-B9AF-932A36A435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43A740-1FD2-44EC-99EE-71A2DF5AB4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AE01A9-9454-4AF2-9E74-F0E57427CDD0}"/>
              </a:ext>
            </a:extLst>
          </p:cNvPr>
          <p:cNvSpPr>
            <a:spLocks noGrp="1"/>
          </p:cNvSpPr>
          <p:nvPr>
            <p:ph type="dt" sz="half" idx="10"/>
          </p:nvPr>
        </p:nvSpPr>
        <p:spPr/>
        <p:txBody>
          <a:bodyPr/>
          <a:lstStyle/>
          <a:p>
            <a:fld id="{8BFE7CAB-4733-4D07-93D4-C0B28E8C4073}" type="datetimeFigureOut">
              <a:rPr lang="en-US" smtClean="0"/>
              <a:t>10/3/2021</a:t>
            </a:fld>
            <a:endParaRPr lang="en-US"/>
          </a:p>
        </p:txBody>
      </p:sp>
      <p:sp>
        <p:nvSpPr>
          <p:cNvPr id="5" name="Footer Placeholder 4">
            <a:extLst>
              <a:ext uri="{FF2B5EF4-FFF2-40B4-BE49-F238E27FC236}">
                <a16:creationId xmlns:a16="http://schemas.microsoft.com/office/drawing/2014/main" id="{4F7D473A-47BA-43F5-9E53-7C1B905DC7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A0987A-E8EE-435E-8206-3E0265882E47}"/>
              </a:ext>
            </a:extLst>
          </p:cNvPr>
          <p:cNvSpPr>
            <a:spLocks noGrp="1"/>
          </p:cNvSpPr>
          <p:nvPr>
            <p:ph type="sldNum" sz="quarter" idx="12"/>
          </p:nvPr>
        </p:nvSpPr>
        <p:spPr/>
        <p:txBody>
          <a:bodyPr/>
          <a:lstStyle/>
          <a:p>
            <a:fld id="{96B49742-14D1-4641-A712-DDB7910D9A77}" type="slidenum">
              <a:rPr lang="en-US" smtClean="0"/>
              <a:t>‹#›</a:t>
            </a:fld>
            <a:endParaRPr lang="en-US"/>
          </a:p>
        </p:txBody>
      </p:sp>
    </p:spTree>
    <p:extLst>
      <p:ext uri="{BB962C8B-B14F-4D97-AF65-F5344CB8AC3E}">
        <p14:creationId xmlns:p14="http://schemas.microsoft.com/office/powerpoint/2010/main" val="399243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7794AF-97E2-4E65-A070-83D8DB78C7D3}"/>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FA2B74-F014-448A-B1E8-CF8BE366710B}"/>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A6A1DE-4A78-429B-846F-56E89C29AFD7}"/>
              </a:ext>
            </a:extLst>
          </p:cNvPr>
          <p:cNvSpPr>
            <a:spLocks noGrp="1"/>
          </p:cNvSpPr>
          <p:nvPr>
            <p:ph type="dt" sz="half" idx="10"/>
          </p:nvPr>
        </p:nvSpPr>
        <p:spPr/>
        <p:txBody>
          <a:bodyPr/>
          <a:lstStyle/>
          <a:p>
            <a:fld id="{8BFE7CAB-4733-4D07-93D4-C0B28E8C4073}" type="datetimeFigureOut">
              <a:rPr lang="en-US" smtClean="0"/>
              <a:t>10/3/2021</a:t>
            </a:fld>
            <a:endParaRPr lang="en-US"/>
          </a:p>
        </p:txBody>
      </p:sp>
      <p:sp>
        <p:nvSpPr>
          <p:cNvPr id="5" name="Footer Placeholder 4">
            <a:extLst>
              <a:ext uri="{FF2B5EF4-FFF2-40B4-BE49-F238E27FC236}">
                <a16:creationId xmlns:a16="http://schemas.microsoft.com/office/drawing/2014/main" id="{C2F5A97A-E440-4524-A37E-41BA72861B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8061A2-4B1D-4BF9-A9AE-137E26CE87E9}"/>
              </a:ext>
            </a:extLst>
          </p:cNvPr>
          <p:cNvSpPr>
            <a:spLocks noGrp="1"/>
          </p:cNvSpPr>
          <p:nvPr>
            <p:ph type="sldNum" sz="quarter" idx="12"/>
          </p:nvPr>
        </p:nvSpPr>
        <p:spPr/>
        <p:txBody>
          <a:bodyPr/>
          <a:lstStyle/>
          <a:p>
            <a:fld id="{96B49742-14D1-4641-A712-DDB7910D9A77}" type="slidenum">
              <a:rPr lang="en-US" smtClean="0"/>
              <a:t>‹#›</a:t>
            </a:fld>
            <a:endParaRPr lang="en-US"/>
          </a:p>
        </p:txBody>
      </p:sp>
    </p:spTree>
    <p:extLst>
      <p:ext uri="{BB962C8B-B14F-4D97-AF65-F5344CB8AC3E}">
        <p14:creationId xmlns:p14="http://schemas.microsoft.com/office/powerpoint/2010/main" val="2783903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 Top drawing">
  <p:cSld name="Blank - Top drawing">
    <p:spTree>
      <p:nvGrpSpPr>
        <p:cNvPr id="1" name="Shape 1202"/>
        <p:cNvGrpSpPr/>
        <p:nvPr/>
      </p:nvGrpSpPr>
      <p:grpSpPr>
        <a:xfrm>
          <a:off x="0" y="0"/>
          <a:ext cx="0" cy="0"/>
          <a:chOff x="0" y="0"/>
          <a:chExt cx="0" cy="0"/>
        </a:xfrm>
      </p:grpSpPr>
      <p:sp>
        <p:nvSpPr>
          <p:cNvPr id="1203" name="Google Shape;1203;p11"/>
          <p:cNvSpPr txBox="1">
            <a:spLocks noGrp="1"/>
          </p:cNvSpPr>
          <p:nvPr>
            <p:ph type="sldNum" idx="12"/>
          </p:nvPr>
        </p:nvSpPr>
        <p:spPr>
          <a:xfrm>
            <a:off x="11595204" y="6231533"/>
            <a:ext cx="4440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grpSp>
        <p:nvGrpSpPr>
          <p:cNvPr id="1204" name="Google Shape;1204;p11"/>
          <p:cNvGrpSpPr/>
          <p:nvPr/>
        </p:nvGrpSpPr>
        <p:grpSpPr>
          <a:xfrm>
            <a:off x="668156" y="22"/>
            <a:ext cx="296141" cy="1284833"/>
            <a:chOff x="6176324" y="1765810"/>
            <a:chExt cx="466512" cy="2024421"/>
          </a:xfrm>
        </p:grpSpPr>
        <p:sp>
          <p:nvSpPr>
            <p:cNvPr id="1205" name="Google Shape;1205;p11"/>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06" name="Google Shape;1206;p11"/>
            <p:cNvSpPr/>
            <p:nvPr/>
          </p:nvSpPr>
          <p:spPr>
            <a:xfrm>
              <a:off x="6400743" y="1765810"/>
              <a:ext cx="17700" cy="120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07" name="Google Shape;1207;p11"/>
          <p:cNvGrpSpPr/>
          <p:nvPr/>
        </p:nvGrpSpPr>
        <p:grpSpPr>
          <a:xfrm>
            <a:off x="5405939" y="147"/>
            <a:ext cx="374804" cy="851608"/>
            <a:chOff x="4897958" y="2723139"/>
            <a:chExt cx="514087" cy="1168081"/>
          </a:xfrm>
        </p:grpSpPr>
        <p:sp>
          <p:nvSpPr>
            <p:cNvPr id="1208" name="Google Shape;1208;p11"/>
            <p:cNvSpPr/>
            <p:nvPr/>
          </p:nvSpPr>
          <p:spPr>
            <a:xfrm>
              <a:off x="4897958" y="2971595"/>
              <a:ext cx="514087" cy="919625"/>
            </a:xfrm>
            <a:custGeom>
              <a:avLst/>
              <a:gdLst/>
              <a:ahLst/>
              <a:cxnLst/>
              <a:rect l="l" t="t" r="r" b="b"/>
              <a:pathLst>
                <a:path w="514087" h="919625" extrusionOk="0">
                  <a:moveTo>
                    <a:pt x="503440" y="612940"/>
                  </a:moveTo>
                  <a:cubicBezTo>
                    <a:pt x="488835" y="497878"/>
                    <a:pt x="385076" y="411391"/>
                    <a:pt x="386663" y="292519"/>
                  </a:cubicBezTo>
                  <a:cubicBezTo>
                    <a:pt x="400316" y="294106"/>
                    <a:pt x="377964" y="247751"/>
                    <a:pt x="368312" y="237972"/>
                  </a:cubicBezTo>
                  <a:cubicBezTo>
                    <a:pt x="360247" y="200825"/>
                    <a:pt x="403681" y="12865"/>
                    <a:pt x="343674" y="33820"/>
                  </a:cubicBezTo>
                  <a:cubicBezTo>
                    <a:pt x="345134" y="-16980"/>
                    <a:pt x="171017" y="-6630"/>
                    <a:pt x="171208" y="38837"/>
                  </a:cubicBezTo>
                  <a:cubicBezTo>
                    <a:pt x="161746" y="39408"/>
                    <a:pt x="145808" y="36233"/>
                    <a:pt x="145808" y="50139"/>
                  </a:cubicBezTo>
                  <a:cubicBezTo>
                    <a:pt x="145808" y="112369"/>
                    <a:pt x="144919" y="174028"/>
                    <a:pt x="145236" y="236068"/>
                  </a:cubicBezTo>
                  <a:cubicBezTo>
                    <a:pt x="131203" y="242418"/>
                    <a:pt x="99262" y="286359"/>
                    <a:pt x="127456" y="301345"/>
                  </a:cubicBezTo>
                  <a:cubicBezTo>
                    <a:pt x="139839" y="437108"/>
                    <a:pt x="-22340" y="548995"/>
                    <a:pt x="2615" y="706349"/>
                  </a:cubicBezTo>
                  <a:cubicBezTo>
                    <a:pt x="55892" y="1056297"/>
                    <a:pt x="596023" y="940409"/>
                    <a:pt x="503440" y="6129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09" name="Google Shape;1209;p11"/>
            <p:cNvSpPr/>
            <p:nvPr/>
          </p:nvSpPr>
          <p:spPr>
            <a:xfrm>
              <a:off x="5157477" y="2723139"/>
              <a:ext cx="17700" cy="252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10" name="Google Shape;1210;p11"/>
          <p:cNvGrpSpPr/>
          <p:nvPr/>
        </p:nvGrpSpPr>
        <p:grpSpPr>
          <a:xfrm>
            <a:off x="2688306" y="160"/>
            <a:ext cx="296140" cy="793313"/>
            <a:chOff x="5578966" y="2874382"/>
            <a:chExt cx="406190" cy="1088121"/>
          </a:xfrm>
        </p:grpSpPr>
        <p:sp>
          <p:nvSpPr>
            <p:cNvPr id="1211" name="Google Shape;1211;p11"/>
            <p:cNvSpPr/>
            <p:nvPr/>
          </p:nvSpPr>
          <p:spPr>
            <a:xfrm>
              <a:off x="5578966" y="2971595"/>
              <a:ext cx="406190" cy="990908"/>
            </a:xfrm>
            <a:custGeom>
              <a:avLst/>
              <a:gdLst/>
              <a:ahLst/>
              <a:cxnLst/>
              <a:rect l="l" t="t" r="r" b="b"/>
              <a:pathLst>
                <a:path w="406190" h="990908" extrusionOk="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12" name="Google Shape;1212;p11"/>
            <p:cNvSpPr/>
            <p:nvPr/>
          </p:nvSpPr>
          <p:spPr>
            <a:xfrm>
              <a:off x="5774610" y="2874382"/>
              <a:ext cx="17700" cy="100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13" name="Google Shape;1213;p11"/>
          <p:cNvGrpSpPr/>
          <p:nvPr/>
        </p:nvGrpSpPr>
        <p:grpSpPr>
          <a:xfrm>
            <a:off x="3849763" y="111"/>
            <a:ext cx="340119" cy="1389391"/>
            <a:chOff x="6176324" y="1884520"/>
            <a:chExt cx="466512" cy="1905711"/>
          </a:xfrm>
        </p:grpSpPr>
        <p:sp>
          <p:nvSpPr>
            <p:cNvPr id="1214" name="Google Shape;1214;p11"/>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15" name="Google Shape;1215;p11"/>
            <p:cNvSpPr/>
            <p:nvPr/>
          </p:nvSpPr>
          <p:spPr>
            <a:xfrm>
              <a:off x="6400710" y="1884520"/>
              <a:ext cx="17700" cy="109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16" name="Google Shape;1216;p11"/>
          <p:cNvGrpSpPr/>
          <p:nvPr/>
        </p:nvGrpSpPr>
        <p:grpSpPr>
          <a:xfrm>
            <a:off x="1113403" y="146"/>
            <a:ext cx="347440" cy="745916"/>
            <a:chOff x="6798998" y="2578195"/>
            <a:chExt cx="476555" cy="1023111"/>
          </a:xfrm>
        </p:grpSpPr>
        <p:sp>
          <p:nvSpPr>
            <p:cNvPr id="1217" name="Google Shape;1217;p11"/>
            <p:cNvSpPr/>
            <p:nvPr/>
          </p:nvSpPr>
          <p:spPr>
            <a:xfrm>
              <a:off x="6798998" y="2971595"/>
              <a:ext cx="476555" cy="629711"/>
            </a:xfrm>
            <a:custGeom>
              <a:avLst/>
              <a:gdLst/>
              <a:ahLst/>
              <a:cxnLst/>
              <a:rect l="l" t="t" r="r" b="b"/>
              <a:pathLst>
                <a:path w="476555" h="629711" extrusionOk="0">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18" name="Google Shape;1218;p11"/>
            <p:cNvSpPr/>
            <p:nvPr/>
          </p:nvSpPr>
          <p:spPr>
            <a:xfrm>
              <a:off x="7026852" y="2578195"/>
              <a:ext cx="17700" cy="39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19" name="Google Shape;1219;p11"/>
          <p:cNvGrpSpPr/>
          <p:nvPr/>
        </p:nvGrpSpPr>
        <p:grpSpPr>
          <a:xfrm>
            <a:off x="6466439" y="116"/>
            <a:ext cx="124285" cy="994037"/>
            <a:chOff x="7576714" y="1965553"/>
            <a:chExt cx="170472" cy="1363439"/>
          </a:xfrm>
        </p:grpSpPr>
        <p:sp>
          <p:nvSpPr>
            <p:cNvPr id="1220" name="Google Shape;1220;p11"/>
            <p:cNvSpPr/>
            <p:nvPr/>
          </p:nvSpPr>
          <p:spPr>
            <a:xfrm>
              <a:off x="7576714" y="2971595"/>
              <a:ext cx="170472" cy="357397"/>
            </a:xfrm>
            <a:custGeom>
              <a:avLst/>
              <a:gdLst/>
              <a:ahLst/>
              <a:cxnLst/>
              <a:rect l="l" t="t" r="r" b="b"/>
              <a:pathLst>
                <a:path w="170472" h="357397" extrusionOk="0">
                  <a:moveTo>
                    <a:pt x="127257" y="26425"/>
                  </a:moveTo>
                  <a:cubicBezTo>
                    <a:pt x="134369" y="-8309"/>
                    <a:pt x="34039" y="-8500"/>
                    <a:pt x="34611" y="24075"/>
                  </a:cubicBezTo>
                  <a:cubicBezTo>
                    <a:pt x="7052" y="26044"/>
                    <a:pt x="27879" y="109610"/>
                    <a:pt x="21911" y="127835"/>
                  </a:cubicBezTo>
                  <a:cubicBezTo>
                    <a:pt x="-89214" y="468004"/>
                    <a:pt x="264544" y="398789"/>
                    <a:pt x="145736" y="124596"/>
                  </a:cubicBezTo>
                  <a:cubicBezTo>
                    <a:pt x="152086" y="122247"/>
                    <a:pt x="157864" y="17281"/>
                    <a:pt x="127257" y="264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21" name="Google Shape;1221;p11"/>
            <p:cNvSpPr/>
            <p:nvPr/>
          </p:nvSpPr>
          <p:spPr>
            <a:xfrm>
              <a:off x="7652967" y="1965553"/>
              <a:ext cx="17700" cy="100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22" name="Google Shape;1222;p11"/>
          <p:cNvGrpSpPr/>
          <p:nvPr/>
        </p:nvGrpSpPr>
        <p:grpSpPr>
          <a:xfrm>
            <a:off x="1932107" y="93"/>
            <a:ext cx="210244" cy="1559112"/>
            <a:chOff x="7883572" y="1683399"/>
            <a:chExt cx="288375" cy="2138505"/>
          </a:xfrm>
        </p:grpSpPr>
        <p:sp>
          <p:nvSpPr>
            <p:cNvPr id="1223" name="Google Shape;1223;p11"/>
            <p:cNvSpPr/>
            <p:nvPr/>
          </p:nvSpPr>
          <p:spPr>
            <a:xfrm>
              <a:off x="7883572" y="2971595"/>
              <a:ext cx="288375" cy="850309"/>
            </a:xfrm>
            <a:custGeom>
              <a:avLst/>
              <a:gdLst/>
              <a:ahLst/>
              <a:cxnLst/>
              <a:rect l="l" t="t" r="r" b="b"/>
              <a:pathLst>
                <a:path w="288375" h="850309" extrusionOk="0">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24" name="Google Shape;1224;p11"/>
            <p:cNvSpPr/>
            <p:nvPr/>
          </p:nvSpPr>
          <p:spPr>
            <a:xfrm>
              <a:off x="8024914" y="1683399"/>
              <a:ext cx="17700" cy="129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25" name="Google Shape;1225;p11"/>
          <p:cNvGrpSpPr/>
          <p:nvPr/>
        </p:nvGrpSpPr>
        <p:grpSpPr>
          <a:xfrm>
            <a:off x="1090196" y="123232"/>
            <a:ext cx="115045" cy="131751"/>
            <a:chOff x="3462796" y="2555878"/>
            <a:chExt cx="157798" cy="180711"/>
          </a:xfrm>
        </p:grpSpPr>
        <p:sp>
          <p:nvSpPr>
            <p:cNvPr id="1226" name="Google Shape;1226;p11"/>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27" name="Google Shape;1227;p11"/>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28" name="Google Shape;1228;p11"/>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29" name="Google Shape;1229;p11"/>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30" name="Google Shape;1230;p11"/>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31" name="Google Shape;1231;p11"/>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232" name="Google Shape;1232;p11"/>
          <p:cNvGrpSpPr/>
          <p:nvPr/>
        </p:nvGrpSpPr>
        <p:grpSpPr>
          <a:xfrm>
            <a:off x="3191110" y="851687"/>
            <a:ext cx="131527" cy="138563"/>
            <a:chOff x="3770248" y="2527300"/>
            <a:chExt cx="180404" cy="190055"/>
          </a:xfrm>
        </p:grpSpPr>
        <p:sp>
          <p:nvSpPr>
            <p:cNvPr id="1233" name="Google Shape;1233;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34" name="Google Shape;1234;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35" name="Google Shape;1235;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36" name="Google Shape;1236;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237" name="Google Shape;1237;p11"/>
          <p:cNvGrpSpPr/>
          <p:nvPr/>
        </p:nvGrpSpPr>
        <p:grpSpPr>
          <a:xfrm>
            <a:off x="5931001" y="35139"/>
            <a:ext cx="156347" cy="179048"/>
            <a:chOff x="3462796" y="2555878"/>
            <a:chExt cx="157798" cy="180711"/>
          </a:xfrm>
        </p:grpSpPr>
        <p:sp>
          <p:nvSpPr>
            <p:cNvPr id="1238" name="Google Shape;1238;p11"/>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39" name="Google Shape;1239;p11"/>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40" name="Google Shape;1240;p11"/>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41" name="Google Shape;1241;p11"/>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42" name="Google Shape;1242;p11"/>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43" name="Google Shape;1243;p11"/>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244" name="Google Shape;1244;p11"/>
          <p:cNvGrpSpPr/>
          <p:nvPr/>
        </p:nvGrpSpPr>
        <p:grpSpPr>
          <a:xfrm>
            <a:off x="4609741" y="1205467"/>
            <a:ext cx="178744" cy="188307"/>
            <a:chOff x="3770248" y="2527300"/>
            <a:chExt cx="180404" cy="190055"/>
          </a:xfrm>
        </p:grpSpPr>
        <p:sp>
          <p:nvSpPr>
            <p:cNvPr id="1245" name="Google Shape;1245;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46" name="Google Shape;1246;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47" name="Google Shape;1247;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48" name="Google Shape;1248;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249" name="Google Shape;1249;p11"/>
          <p:cNvGrpSpPr/>
          <p:nvPr/>
        </p:nvGrpSpPr>
        <p:grpSpPr>
          <a:xfrm rot="5400000">
            <a:off x="4426941" y="355891"/>
            <a:ext cx="156347" cy="179024"/>
            <a:chOff x="3462796" y="2555878"/>
            <a:chExt cx="157798" cy="180711"/>
          </a:xfrm>
        </p:grpSpPr>
        <p:sp>
          <p:nvSpPr>
            <p:cNvPr id="1250" name="Google Shape;1250;p11"/>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51" name="Google Shape;1251;p11"/>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52" name="Google Shape;1252;p11"/>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53" name="Google Shape;1253;p11"/>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54" name="Google Shape;1254;p11"/>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55" name="Google Shape;1255;p11"/>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256" name="Google Shape;1256;p11"/>
          <p:cNvGrpSpPr/>
          <p:nvPr/>
        </p:nvGrpSpPr>
        <p:grpSpPr>
          <a:xfrm>
            <a:off x="653341" y="948554"/>
            <a:ext cx="131527" cy="138563"/>
            <a:chOff x="3770248" y="2527300"/>
            <a:chExt cx="180404" cy="190055"/>
          </a:xfrm>
        </p:grpSpPr>
        <p:sp>
          <p:nvSpPr>
            <p:cNvPr id="1257" name="Google Shape;1257;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58" name="Google Shape;1258;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59" name="Google Shape;1259;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60" name="Google Shape;1260;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261" name="Google Shape;1261;p11"/>
          <p:cNvGrpSpPr/>
          <p:nvPr/>
        </p:nvGrpSpPr>
        <p:grpSpPr>
          <a:xfrm rot="-2700000">
            <a:off x="6495715" y="1437005"/>
            <a:ext cx="131511" cy="138547"/>
            <a:chOff x="3770248" y="2527300"/>
            <a:chExt cx="180404" cy="190055"/>
          </a:xfrm>
        </p:grpSpPr>
        <p:sp>
          <p:nvSpPr>
            <p:cNvPr id="1262" name="Google Shape;1262;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63" name="Google Shape;1263;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64" name="Google Shape;1264;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65" name="Google Shape;1265;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266" name="Google Shape;1266;p11"/>
          <p:cNvGrpSpPr/>
          <p:nvPr/>
        </p:nvGrpSpPr>
        <p:grpSpPr>
          <a:xfrm>
            <a:off x="2069860" y="46"/>
            <a:ext cx="763115" cy="1715221"/>
            <a:chOff x="2484475" y="746199"/>
            <a:chExt cx="1046700" cy="2352626"/>
          </a:xfrm>
        </p:grpSpPr>
        <p:sp>
          <p:nvSpPr>
            <p:cNvPr id="1267" name="Google Shape;1267;p11"/>
            <p:cNvSpPr/>
            <p:nvPr/>
          </p:nvSpPr>
          <p:spPr>
            <a:xfrm>
              <a:off x="2484475" y="2052125"/>
              <a:ext cx="1046700" cy="10467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8" name="Google Shape;1268;p11"/>
            <p:cNvSpPr/>
            <p:nvPr/>
          </p:nvSpPr>
          <p:spPr>
            <a:xfrm>
              <a:off x="2643144" y="2210793"/>
              <a:ext cx="729300" cy="7293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269" name="Google Shape;1269;p11"/>
            <p:cNvGrpSpPr/>
            <p:nvPr/>
          </p:nvGrpSpPr>
          <p:grpSpPr>
            <a:xfrm>
              <a:off x="2769703" y="746199"/>
              <a:ext cx="510180" cy="2066757"/>
              <a:chOff x="1818382" y="1899501"/>
              <a:chExt cx="466728" cy="1890730"/>
            </a:xfrm>
          </p:grpSpPr>
          <p:grpSp>
            <p:nvGrpSpPr>
              <p:cNvPr id="1270" name="Google Shape;1270;p11"/>
              <p:cNvGrpSpPr/>
              <p:nvPr/>
            </p:nvGrpSpPr>
            <p:grpSpPr>
              <a:xfrm>
                <a:off x="1818382" y="2971595"/>
                <a:ext cx="466728" cy="818636"/>
                <a:chOff x="1818382" y="2942618"/>
                <a:chExt cx="466728" cy="818636"/>
              </a:xfrm>
            </p:grpSpPr>
            <p:sp>
              <p:nvSpPr>
                <p:cNvPr id="1271" name="Google Shape;1271;p11"/>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72" name="Google Shape;1272;p11"/>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73" name="Google Shape;1273;p11"/>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274" name="Google Shape;1274;p11"/>
              <p:cNvSpPr/>
              <p:nvPr/>
            </p:nvSpPr>
            <p:spPr>
              <a:xfrm>
                <a:off x="2046061" y="1899501"/>
                <a:ext cx="17700" cy="1078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75" name="Google Shape;1275;p11"/>
            <p:cNvSpPr/>
            <p:nvPr/>
          </p:nvSpPr>
          <p:spPr>
            <a:xfrm>
              <a:off x="2848289" y="2564652"/>
              <a:ext cx="130735" cy="158472"/>
            </a:xfrm>
            <a:custGeom>
              <a:avLst/>
              <a:gdLst/>
              <a:ahLst/>
              <a:cxnLst/>
              <a:rect l="l" t="t" r="r" b="b"/>
              <a:pathLst>
                <a:path w="4784" h="5799" extrusionOk="0">
                  <a:moveTo>
                    <a:pt x="0" y="0"/>
                  </a:moveTo>
                  <a:cubicBezTo>
                    <a:pt x="0" y="2506"/>
                    <a:pt x="2375" y="5110"/>
                    <a:pt x="4784" y="5799"/>
                  </a:cubicBezTo>
                </a:path>
              </a:pathLst>
            </a:custGeom>
            <a:noFill/>
            <a:ln w="19050" cap="rnd" cmpd="sng">
              <a:solidFill>
                <a:schemeClr val="lt1"/>
              </a:solidFill>
              <a:prstDash val="solid"/>
              <a:round/>
              <a:headEnd type="none" w="med" len="med"/>
              <a:tailEnd type="none" w="med" len="med"/>
            </a:ln>
          </p:spPr>
        </p:sp>
      </p:grpSp>
      <p:grpSp>
        <p:nvGrpSpPr>
          <p:cNvPr id="1276" name="Google Shape;1276;p11"/>
          <p:cNvGrpSpPr/>
          <p:nvPr/>
        </p:nvGrpSpPr>
        <p:grpSpPr>
          <a:xfrm>
            <a:off x="3146980" y="40"/>
            <a:ext cx="660017" cy="941864"/>
            <a:chOff x="3961868" y="621833"/>
            <a:chExt cx="905291" cy="1291877"/>
          </a:xfrm>
        </p:grpSpPr>
        <p:grpSp>
          <p:nvGrpSpPr>
            <p:cNvPr id="1277" name="Google Shape;1277;p11"/>
            <p:cNvGrpSpPr/>
            <p:nvPr/>
          </p:nvGrpSpPr>
          <p:grpSpPr>
            <a:xfrm>
              <a:off x="3961868" y="1008419"/>
              <a:ext cx="905291" cy="905291"/>
              <a:chOff x="764100" y="3623300"/>
              <a:chExt cx="1046700" cy="1046700"/>
            </a:xfrm>
          </p:grpSpPr>
          <p:sp>
            <p:nvSpPr>
              <p:cNvPr id="1278" name="Google Shape;1278;p11"/>
              <p:cNvSpPr/>
              <p:nvPr/>
            </p:nvSpPr>
            <p:spPr>
              <a:xfrm>
                <a:off x="764100" y="3623300"/>
                <a:ext cx="1046700" cy="10467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9" name="Google Shape;1279;p11"/>
              <p:cNvSpPr/>
              <p:nvPr/>
            </p:nvSpPr>
            <p:spPr>
              <a:xfrm>
                <a:off x="922769" y="3781968"/>
                <a:ext cx="729300" cy="7293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80" name="Google Shape;1280;p11"/>
            <p:cNvGrpSpPr/>
            <p:nvPr/>
          </p:nvGrpSpPr>
          <p:grpSpPr>
            <a:xfrm>
              <a:off x="4155315" y="621833"/>
              <a:ext cx="522826" cy="1099260"/>
              <a:chOff x="2447534" y="2604168"/>
              <a:chExt cx="478297" cy="1005636"/>
            </a:xfrm>
          </p:grpSpPr>
          <p:grpSp>
            <p:nvGrpSpPr>
              <p:cNvPr id="1281" name="Google Shape;1281;p11"/>
              <p:cNvGrpSpPr/>
              <p:nvPr/>
            </p:nvGrpSpPr>
            <p:grpSpPr>
              <a:xfrm>
                <a:off x="2447534" y="2604168"/>
                <a:ext cx="478297" cy="1005636"/>
                <a:chOff x="2447534" y="2604168"/>
                <a:chExt cx="478297" cy="1005636"/>
              </a:xfrm>
            </p:grpSpPr>
            <p:grpSp>
              <p:nvGrpSpPr>
                <p:cNvPr id="1282" name="Google Shape;1282;p11"/>
                <p:cNvGrpSpPr/>
                <p:nvPr/>
              </p:nvGrpSpPr>
              <p:grpSpPr>
                <a:xfrm>
                  <a:off x="2447534" y="2971595"/>
                  <a:ext cx="478297" cy="638209"/>
                  <a:chOff x="2447534" y="3081786"/>
                  <a:chExt cx="478297" cy="638209"/>
                </a:xfrm>
              </p:grpSpPr>
              <p:sp>
                <p:nvSpPr>
                  <p:cNvPr id="1283" name="Google Shape;1283;p11"/>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84" name="Google Shape;1284;p11"/>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85" name="Google Shape;1285;p11"/>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286" name="Google Shape;1286;p11"/>
                <p:cNvSpPr/>
                <p:nvPr/>
              </p:nvSpPr>
              <p:spPr>
                <a:xfrm>
                  <a:off x="2675601" y="2604168"/>
                  <a:ext cx="17700" cy="373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87" name="Google Shape;1287;p11"/>
              <p:cNvSpPr/>
              <p:nvPr/>
            </p:nvSpPr>
            <p:spPr>
              <a:xfrm>
                <a:off x="2546350" y="3472450"/>
                <a:ext cx="97850" cy="61625"/>
              </a:xfrm>
              <a:custGeom>
                <a:avLst/>
                <a:gdLst/>
                <a:ahLst/>
                <a:cxnLst/>
                <a:rect l="l" t="t" r="r" b="b"/>
                <a:pathLst>
                  <a:path w="3914" h="2465" extrusionOk="0">
                    <a:moveTo>
                      <a:pt x="0" y="0"/>
                    </a:moveTo>
                    <a:cubicBezTo>
                      <a:pt x="946" y="1217"/>
                      <a:pt x="2412" y="2117"/>
                      <a:pt x="3914" y="2465"/>
                    </a:cubicBezTo>
                  </a:path>
                </a:pathLst>
              </a:custGeom>
              <a:noFill/>
              <a:ln w="19050" cap="rnd" cmpd="sng">
                <a:solidFill>
                  <a:schemeClr val="lt1"/>
                </a:solidFill>
                <a:prstDash val="solid"/>
                <a:round/>
                <a:headEnd type="none" w="med" len="med"/>
                <a:tailEnd type="none" w="med" len="med"/>
              </a:ln>
            </p:spPr>
          </p:sp>
          <p:sp>
            <p:nvSpPr>
              <p:cNvPr id="1288" name="Google Shape;1288;p11"/>
              <p:cNvSpPr/>
              <p:nvPr/>
            </p:nvSpPr>
            <p:spPr>
              <a:xfrm>
                <a:off x="2515525" y="3392700"/>
                <a:ext cx="9075" cy="19950"/>
              </a:xfrm>
              <a:custGeom>
                <a:avLst/>
                <a:gdLst/>
                <a:ahLst/>
                <a:cxnLst/>
                <a:rect l="l" t="t" r="r" b="b"/>
                <a:pathLst>
                  <a:path w="363" h="798" extrusionOk="0">
                    <a:moveTo>
                      <a:pt x="0" y="0"/>
                    </a:moveTo>
                    <a:cubicBezTo>
                      <a:pt x="182" y="399"/>
                      <a:pt x="182" y="399"/>
                      <a:pt x="363" y="798"/>
                    </a:cubicBezTo>
                  </a:path>
                </a:pathLst>
              </a:custGeom>
              <a:noFill/>
              <a:ln w="19050" cap="rnd" cmpd="sng">
                <a:solidFill>
                  <a:schemeClr val="lt1"/>
                </a:solidFill>
                <a:prstDash val="solid"/>
                <a:round/>
                <a:headEnd type="none" w="med" len="med"/>
                <a:tailEnd type="none" w="med" len="med"/>
              </a:ln>
            </p:spPr>
          </p:sp>
        </p:grpSp>
      </p:grpSp>
      <p:grpSp>
        <p:nvGrpSpPr>
          <p:cNvPr id="1289" name="Google Shape;1289;p11"/>
          <p:cNvGrpSpPr/>
          <p:nvPr/>
        </p:nvGrpSpPr>
        <p:grpSpPr>
          <a:xfrm>
            <a:off x="4045443" y="35"/>
            <a:ext cx="381176" cy="578975"/>
            <a:chOff x="5194218" y="621823"/>
            <a:chExt cx="522827" cy="794132"/>
          </a:xfrm>
        </p:grpSpPr>
        <p:grpSp>
          <p:nvGrpSpPr>
            <p:cNvPr id="1290" name="Google Shape;1290;p11"/>
            <p:cNvGrpSpPr/>
            <p:nvPr/>
          </p:nvGrpSpPr>
          <p:grpSpPr>
            <a:xfrm>
              <a:off x="5194218" y="893129"/>
              <a:ext cx="522827" cy="522827"/>
              <a:chOff x="764100" y="3623300"/>
              <a:chExt cx="1046700" cy="1046700"/>
            </a:xfrm>
          </p:grpSpPr>
          <p:sp>
            <p:nvSpPr>
              <p:cNvPr id="1291" name="Google Shape;1291;p11"/>
              <p:cNvSpPr/>
              <p:nvPr/>
            </p:nvSpPr>
            <p:spPr>
              <a:xfrm>
                <a:off x="764100" y="3623300"/>
                <a:ext cx="1046700" cy="10467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2" name="Google Shape;1292;p11"/>
              <p:cNvSpPr/>
              <p:nvPr/>
            </p:nvSpPr>
            <p:spPr>
              <a:xfrm>
                <a:off x="922769" y="3781968"/>
                <a:ext cx="729300" cy="7293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93" name="Google Shape;1293;p11"/>
            <p:cNvGrpSpPr/>
            <p:nvPr/>
          </p:nvGrpSpPr>
          <p:grpSpPr>
            <a:xfrm>
              <a:off x="5371921" y="621823"/>
              <a:ext cx="182209" cy="655932"/>
              <a:chOff x="3305183" y="2722527"/>
              <a:chExt cx="166690" cy="600065"/>
            </a:xfrm>
          </p:grpSpPr>
          <p:grpSp>
            <p:nvGrpSpPr>
              <p:cNvPr id="1294" name="Google Shape;1294;p11"/>
              <p:cNvGrpSpPr/>
              <p:nvPr/>
            </p:nvGrpSpPr>
            <p:grpSpPr>
              <a:xfrm>
                <a:off x="3305183" y="2722527"/>
                <a:ext cx="166690" cy="600065"/>
                <a:chOff x="3305183" y="2722527"/>
                <a:chExt cx="166690" cy="600065"/>
              </a:xfrm>
            </p:grpSpPr>
            <p:grpSp>
              <p:nvGrpSpPr>
                <p:cNvPr id="1295" name="Google Shape;1295;p11"/>
                <p:cNvGrpSpPr/>
                <p:nvPr/>
              </p:nvGrpSpPr>
              <p:grpSpPr>
                <a:xfrm>
                  <a:off x="3305183" y="2971595"/>
                  <a:ext cx="166690" cy="350998"/>
                  <a:chOff x="3305183" y="3146560"/>
                  <a:chExt cx="166690" cy="350998"/>
                </a:xfrm>
              </p:grpSpPr>
              <p:sp>
                <p:nvSpPr>
                  <p:cNvPr id="1296" name="Google Shape;1296;p11"/>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97" name="Google Shape;1297;p11"/>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98" name="Google Shape;1298;p11"/>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299" name="Google Shape;1299;p11"/>
                <p:cNvSpPr/>
                <p:nvPr/>
              </p:nvSpPr>
              <p:spPr>
                <a:xfrm>
                  <a:off x="3375891" y="2722527"/>
                  <a:ext cx="17700" cy="255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00" name="Google Shape;1300;p11"/>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19050" cap="rnd" cmpd="sng">
                <a:solidFill>
                  <a:schemeClr val="lt1"/>
                </a:solidFill>
                <a:prstDash val="solid"/>
                <a:round/>
                <a:headEnd type="none" w="med" len="med"/>
                <a:tailEnd type="none" w="med" len="med"/>
              </a:ln>
            </p:spPr>
          </p:sp>
        </p:grpSp>
      </p:grpSp>
      <p:grpSp>
        <p:nvGrpSpPr>
          <p:cNvPr id="1301" name="Google Shape;1301;p11"/>
          <p:cNvGrpSpPr/>
          <p:nvPr/>
        </p:nvGrpSpPr>
        <p:grpSpPr>
          <a:xfrm>
            <a:off x="5963309" y="57"/>
            <a:ext cx="627432" cy="1570252"/>
            <a:chOff x="7824797" y="870572"/>
            <a:chExt cx="860597" cy="2153783"/>
          </a:xfrm>
        </p:grpSpPr>
        <p:grpSp>
          <p:nvGrpSpPr>
            <p:cNvPr id="1302" name="Google Shape;1302;p11"/>
            <p:cNvGrpSpPr/>
            <p:nvPr/>
          </p:nvGrpSpPr>
          <p:grpSpPr>
            <a:xfrm>
              <a:off x="7824797" y="1891931"/>
              <a:ext cx="860597" cy="1132425"/>
              <a:chOff x="764100" y="3623300"/>
              <a:chExt cx="1046700" cy="1046700"/>
            </a:xfrm>
          </p:grpSpPr>
          <p:sp>
            <p:nvSpPr>
              <p:cNvPr id="1303" name="Google Shape;1303;p11"/>
              <p:cNvSpPr/>
              <p:nvPr/>
            </p:nvSpPr>
            <p:spPr>
              <a:xfrm>
                <a:off x="764100" y="3623300"/>
                <a:ext cx="1046700" cy="1046700"/>
              </a:xfrm>
              <a:prstGeom prst="ellipse">
                <a:avLst/>
              </a:prstGeom>
              <a:solidFill>
                <a:srgbClr val="10A3FF">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4" name="Google Shape;1304;p11"/>
              <p:cNvSpPr/>
              <p:nvPr/>
            </p:nvSpPr>
            <p:spPr>
              <a:xfrm>
                <a:off x="922769" y="3781968"/>
                <a:ext cx="729300" cy="729300"/>
              </a:xfrm>
              <a:prstGeom prst="ellipse">
                <a:avLst/>
              </a:prstGeom>
              <a:solidFill>
                <a:srgbClr val="10A3FF">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05" name="Google Shape;1305;p11"/>
            <p:cNvGrpSpPr/>
            <p:nvPr/>
          </p:nvGrpSpPr>
          <p:grpSpPr>
            <a:xfrm>
              <a:off x="8100547" y="870572"/>
              <a:ext cx="300376" cy="1935114"/>
              <a:chOff x="3792712" y="2051381"/>
              <a:chExt cx="274793" cy="1770299"/>
            </a:xfrm>
          </p:grpSpPr>
          <p:grpSp>
            <p:nvGrpSpPr>
              <p:cNvPr id="1306" name="Google Shape;1306;p11"/>
              <p:cNvGrpSpPr/>
              <p:nvPr/>
            </p:nvGrpSpPr>
            <p:grpSpPr>
              <a:xfrm>
                <a:off x="3792712" y="2051381"/>
                <a:ext cx="274793" cy="1770299"/>
                <a:chOff x="3792712" y="2051381"/>
                <a:chExt cx="274793" cy="1770299"/>
              </a:xfrm>
            </p:grpSpPr>
            <p:grpSp>
              <p:nvGrpSpPr>
                <p:cNvPr id="1307" name="Google Shape;1307;p11"/>
                <p:cNvGrpSpPr/>
                <p:nvPr/>
              </p:nvGrpSpPr>
              <p:grpSpPr>
                <a:xfrm>
                  <a:off x="3792712" y="2971595"/>
                  <a:ext cx="274793" cy="850085"/>
                  <a:chOff x="3792712" y="2879468"/>
                  <a:chExt cx="274793" cy="850085"/>
                </a:xfrm>
              </p:grpSpPr>
              <p:sp>
                <p:nvSpPr>
                  <p:cNvPr id="1308" name="Google Shape;1308;p11"/>
                  <p:cNvSpPr/>
                  <p:nvPr/>
                </p:nvSpPr>
                <p:spPr>
                  <a:xfrm>
                    <a:off x="3798083" y="3085793"/>
                    <a:ext cx="261578" cy="637356"/>
                  </a:xfrm>
                  <a:custGeom>
                    <a:avLst/>
                    <a:gdLst/>
                    <a:ahLst/>
                    <a:cxnLst/>
                    <a:rect l="l" t="t" r="r" b="b"/>
                    <a:pathLst>
                      <a:path w="261578" h="637356" extrusionOk="0">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09" name="Google Shape;1309;p11"/>
                  <p:cNvSpPr/>
                  <p:nvPr/>
                </p:nvSpPr>
                <p:spPr>
                  <a:xfrm>
                    <a:off x="3849902" y="2886279"/>
                    <a:ext cx="160096" cy="197298"/>
                  </a:xfrm>
                  <a:custGeom>
                    <a:avLst/>
                    <a:gdLst/>
                    <a:ahLst/>
                    <a:cxnLst/>
                    <a:rect l="l" t="t" r="r" b="b"/>
                    <a:pathLst>
                      <a:path w="160096" h="197298" extrusionOk="0">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10" name="Google Shape;1310;p11"/>
                  <p:cNvSpPr/>
                  <p:nvPr/>
                </p:nvSpPr>
                <p:spPr>
                  <a:xfrm>
                    <a:off x="3792712" y="2879468"/>
                    <a:ext cx="274793" cy="850085"/>
                  </a:xfrm>
                  <a:custGeom>
                    <a:avLst/>
                    <a:gdLst/>
                    <a:ahLst/>
                    <a:cxnLst/>
                    <a:rect l="l" t="t" r="r" b="b"/>
                    <a:pathLst>
                      <a:path w="274793" h="850085" extrusionOk="0">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311" name="Google Shape;1311;p11"/>
                <p:cNvSpPr/>
                <p:nvPr/>
              </p:nvSpPr>
              <p:spPr>
                <a:xfrm>
                  <a:off x="3923176" y="2051381"/>
                  <a:ext cx="17700" cy="9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12" name="Google Shape;1312;p11"/>
              <p:cNvSpPr/>
              <p:nvPr/>
            </p:nvSpPr>
            <p:spPr>
              <a:xfrm>
                <a:off x="3834925" y="3637375"/>
                <a:ext cx="76100" cy="135925"/>
              </a:xfrm>
              <a:custGeom>
                <a:avLst/>
                <a:gdLst/>
                <a:ahLst/>
                <a:cxnLst/>
                <a:rect l="l" t="t" r="r" b="b"/>
                <a:pathLst>
                  <a:path w="3044" h="5437" extrusionOk="0">
                    <a:moveTo>
                      <a:pt x="0" y="0"/>
                    </a:moveTo>
                    <a:cubicBezTo>
                      <a:pt x="372" y="2043"/>
                      <a:pt x="1116" y="4666"/>
                      <a:pt x="3044" y="5437"/>
                    </a:cubicBezTo>
                  </a:path>
                </a:pathLst>
              </a:custGeom>
              <a:noFill/>
              <a:ln w="19050" cap="rnd" cmpd="sng">
                <a:solidFill>
                  <a:schemeClr val="lt1"/>
                </a:solidFill>
                <a:prstDash val="solid"/>
                <a:round/>
                <a:headEnd type="none" w="med" len="med"/>
                <a:tailEnd type="none" w="med" len="med"/>
              </a:ln>
            </p:spPr>
          </p:sp>
          <p:sp>
            <p:nvSpPr>
              <p:cNvPr id="1313" name="Google Shape;1313;p11"/>
              <p:cNvSpPr/>
              <p:nvPr/>
            </p:nvSpPr>
            <p:spPr>
              <a:xfrm>
                <a:off x="3834925" y="3552200"/>
                <a:ext cx="1825" cy="21750"/>
              </a:xfrm>
              <a:custGeom>
                <a:avLst/>
                <a:gdLst/>
                <a:ahLst/>
                <a:cxnLst/>
                <a:rect l="l" t="t" r="r" b="b"/>
                <a:pathLst>
                  <a:path w="73" h="870" extrusionOk="0">
                    <a:moveTo>
                      <a:pt x="0" y="0"/>
                    </a:moveTo>
                    <a:cubicBezTo>
                      <a:pt x="37" y="435"/>
                      <a:pt x="37" y="435"/>
                      <a:pt x="73" y="870"/>
                    </a:cubicBezTo>
                  </a:path>
                </a:pathLst>
              </a:custGeom>
              <a:noFill/>
              <a:ln w="19050" cap="rnd" cmpd="sng">
                <a:solidFill>
                  <a:schemeClr val="lt1"/>
                </a:solidFill>
                <a:prstDash val="solid"/>
                <a:round/>
                <a:headEnd type="none" w="med" len="med"/>
                <a:tailEnd type="none" w="med" len="med"/>
              </a:ln>
            </p:spPr>
          </p:sp>
        </p:grpSp>
      </p:grpSp>
      <p:grpSp>
        <p:nvGrpSpPr>
          <p:cNvPr id="1314" name="Google Shape;1314;p11"/>
          <p:cNvGrpSpPr/>
          <p:nvPr/>
        </p:nvGrpSpPr>
        <p:grpSpPr>
          <a:xfrm>
            <a:off x="1127997" y="59"/>
            <a:ext cx="763115" cy="1223895"/>
            <a:chOff x="1192601" y="746213"/>
            <a:chExt cx="1046700" cy="1678715"/>
          </a:xfrm>
        </p:grpSpPr>
        <p:grpSp>
          <p:nvGrpSpPr>
            <p:cNvPr id="1315" name="Google Shape;1315;p11"/>
            <p:cNvGrpSpPr/>
            <p:nvPr/>
          </p:nvGrpSpPr>
          <p:grpSpPr>
            <a:xfrm>
              <a:off x="1192601" y="1378228"/>
              <a:ext cx="1046700" cy="1046700"/>
              <a:chOff x="764100" y="3623300"/>
              <a:chExt cx="1046700" cy="1046700"/>
            </a:xfrm>
          </p:grpSpPr>
          <p:sp>
            <p:nvSpPr>
              <p:cNvPr id="1316" name="Google Shape;1316;p11"/>
              <p:cNvSpPr/>
              <p:nvPr/>
            </p:nvSpPr>
            <p:spPr>
              <a:xfrm>
                <a:off x="764100" y="3623300"/>
                <a:ext cx="1046700" cy="10467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7" name="Google Shape;1317;p11"/>
              <p:cNvSpPr/>
              <p:nvPr/>
            </p:nvSpPr>
            <p:spPr>
              <a:xfrm>
                <a:off x="922769" y="3781968"/>
                <a:ext cx="729300" cy="7293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18" name="Google Shape;1318;p11"/>
            <p:cNvGrpSpPr/>
            <p:nvPr/>
          </p:nvGrpSpPr>
          <p:grpSpPr>
            <a:xfrm>
              <a:off x="1417979" y="746213"/>
              <a:ext cx="580390" cy="1384973"/>
              <a:chOff x="522260" y="2632808"/>
              <a:chExt cx="530958" cy="1267014"/>
            </a:xfrm>
          </p:grpSpPr>
          <p:grpSp>
            <p:nvGrpSpPr>
              <p:cNvPr id="1319" name="Google Shape;1319;p11"/>
              <p:cNvGrpSpPr/>
              <p:nvPr/>
            </p:nvGrpSpPr>
            <p:grpSpPr>
              <a:xfrm>
                <a:off x="522260" y="2632808"/>
                <a:ext cx="530958" cy="1267014"/>
                <a:chOff x="522260" y="2632808"/>
                <a:chExt cx="530958" cy="1267014"/>
              </a:xfrm>
            </p:grpSpPr>
            <p:grpSp>
              <p:nvGrpSpPr>
                <p:cNvPr id="1320" name="Google Shape;1320;p11"/>
                <p:cNvGrpSpPr/>
                <p:nvPr/>
              </p:nvGrpSpPr>
              <p:grpSpPr>
                <a:xfrm>
                  <a:off x="522260" y="2971595"/>
                  <a:ext cx="530958" cy="928227"/>
                  <a:chOff x="522260" y="2971595"/>
                  <a:chExt cx="530958" cy="928227"/>
                </a:xfrm>
              </p:grpSpPr>
              <p:sp>
                <p:nvSpPr>
                  <p:cNvPr id="1321" name="Google Shape;1321;p11"/>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22" name="Google Shape;1322;p11"/>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23" name="Google Shape;1323;p11"/>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24" name="Google Shape;1324;p11"/>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325" name="Google Shape;1325;p11"/>
                <p:cNvSpPr/>
                <p:nvPr/>
              </p:nvSpPr>
              <p:spPr>
                <a:xfrm>
                  <a:off x="786932" y="2632808"/>
                  <a:ext cx="17700" cy="34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26" name="Google Shape;1326;p11"/>
              <p:cNvSpPr/>
              <p:nvPr/>
            </p:nvSpPr>
            <p:spPr>
              <a:xfrm>
                <a:off x="636125" y="3766050"/>
                <a:ext cx="121425" cy="74300"/>
              </a:xfrm>
              <a:custGeom>
                <a:avLst/>
                <a:gdLst/>
                <a:ahLst/>
                <a:cxnLst/>
                <a:rect l="l" t="t" r="r" b="b"/>
                <a:pathLst>
                  <a:path w="4857" h="2972" extrusionOk="0">
                    <a:moveTo>
                      <a:pt x="0" y="0"/>
                    </a:moveTo>
                    <a:cubicBezTo>
                      <a:pt x="1186" y="1482"/>
                      <a:pt x="3080" y="2306"/>
                      <a:pt x="4857" y="2972"/>
                    </a:cubicBezTo>
                  </a:path>
                </a:pathLst>
              </a:custGeom>
              <a:noFill/>
              <a:ln w="19050" cap="rnd" cmpd="sng">
                <a:solidFill>
                  <a:schemeClr val="lt1"/>
                </a:solidFill>
                <a:prstDash val="solid"/>
                <a:round/>
                <a:headEnd type="none" w="med" len="med"/>
                <a:tailEnd type="none" w="med" len="med"/>
              </a:ln>
            </p:spPr>
          </p:sp>
        </p:grpSp>
      </p:grpSp>
      <p:grpSp>
        <p:nvGrpSpPr>
          <p:cNvPr id="1327" name="Google Shape;1327;p11"/>
          <p:cNvGrpSpPr/>
          <p:nvPr/>
        </p:nvGrpSpPr>
        <p:grpSpPr>
          <a:xfrm>
            <a:off x="4640884" y="61"/>
            <a:ext cx="763115" cy="1401848"/>
            <a:chOff x="6010934" y="870580"/>
            <a:chExt cx="1046700" cy="1922797"/>
          </a:xfrm>
        </p:grpSpPr>
        <p:grpSp>
          <p:nvGrpSpPr>
            <p:cNvPr id="1328" name="Google Shape;1328;p11"/>
            <p:cNvGrpSpPr/>
            <p:nvPr/>
          </p:nvGrpSpPr>
          <p:grpSpPr>
            <a:xfrm>
              <a:off x="6010934" y="1746678"/>
              <a:ext cx="1046700" cy="1046700"/>
              <a:chOff x="764100" y="3623300"/>
              <a:chExt cx="1046700" cy="1046700"/>
            </a:xfrm>
          </p:grpSpPr>
          <p:sp>
            <p:nvSpPr>
              <p:cNvPr id="1329" name="Google Shape;1329;p11"/>
              <p:cNvSpPr/>
              <p:nvPr/>
            </p:nvSpPr>
            <p:spPr>
              <a:xfrm>
                <a:off x="764100" y="3623300"/>
                <a:ext cx="1046700" cy="10467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0" name="Google Shape;1330;p11"/>
              <p:cNvSpPr/>
              <p:nvPr/>
            </p:nvSpPr>
            <p:spPr>
              <a:xfrm>
                <a:off x="922769" y="3781968"/>
                <a:ext cx="729300" cy="7293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31" name="Google Shape;1331;p11"/>
            <p:cNvGrpSpPr/>
            <p:nvPr/>
          </p:nvGrpSpPr>
          <p:grpSpPr>
            <a:xfrm>
              <a:off x="6308747" y="870580"/>
              <a:ext cx="441786" cy="1701306"/>
              <a:chOff x="1121941" y="2406098"/>
              <a:chExt cx="404159" cy="1556405"/>
            </a:xfrm>
          </p:grpSpPr>
          <p:grpSp>
            <p:nvGrpSpPr>
              <p:cNvPr id="1332" name="Google Shape;1332;p11"/>
              <p:cNvGrpSpPr/>
              <p:nvPr/>
            </p:nvGrpSpPr>
            <p:grpSpPr>
              <a:xfrm>
                <a:off x="1121941" y="2406098"/>
                <a:ext cx="404159" cy="1556405"/>
                <a:chOff x="1121941" y="2406098"/>
                <a:chExt cx="404159" cy="1556405"/>
              </a:xfrm>
            </p:grpSpPr>
            <p:grpSp>
              <p:nvGrpSpPr>
                <p:cNvPr id="1333" name="Google Shape;1333;p11"/>
                <p:cNvGrpSpPr/>
                <p:nvPr/>
              </p:nvGrpSpPr>
              <p:grpSpPr>
                <a:xfrm>
                  <a:off x="1121941" y="2971595"/>
                  <a:ext cx="404159" cy="990908"/>
                  <a:chOff x="1121941" y="2969319"/>
                  <a:chExt cx="404159" cy="990908"/>
                </a:xfrm>
              </p:grpSpPr>
              <p:sp>
                <p:nvSpPr>
                  <p:cNvPr id="1334" name="Google Shape;1334;p11"/>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35" name="Google Shape;1335;p11"/>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36" name="Google Shape;1336;p11"/>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37" name="Google Shape;1337;p11"/>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338" name="Google Shape;1338;p11"/>
                <p:cNvSpPr/>
                <p:nvPr/>
              </p:nvSpPr>
              <p:spPr>
                <a:xfrm>
                  <a:off x="1308638" y="2406098"/>
                  <a:ext cx="17700" cy="571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39" name="Google Shape;1339;p11"/>
              <p:cNvSpPr/>
              <p:nvPr/>
            </p:nvSpPr>
            <p:spPr>
              <a:xfrm>
                <a:off x="1183450" y="3621050"/>
                <a:ext cx="70700" cy="18125"/>
              </a:xfrm>
              <a:custGeom>
                <a:avLst/>
                <a:gdLst/>
                <a:ahLst/>
                <a:cxnLst/>
                <a:rect l="l" t="t" r="r" b="b"/>
                <a:pathLst>
                  <a:path w="2828" h="725" extrusionOk="0">
                    <a:moveTo>
                      <a:pt x="0" y="725"/>
                    </a:moveTo>
                    <a:cubicBezTo>
                      <a:pt x="930" y="439"/>
                      <a:pt x="1889" y="256"/>
                      <a:pt x="2828" y="0"/>
                    </a:cubicBezTo>
                  </a:path>
                </a:pathLst>
              </a:custGeom>
              <a:noFill/>
              <a:ln w="19050" cap="rnd" cmpd="sng">
                <a:solidFill>
                  <a:schemeClr val="lt1"/>
                </a:solidFill>
                <a:prstDash val="solid"/>
                <a:round/>
                <a:headEnd type="none" w="med" len="med"/>
                <a:tailEnd type="none" w="med" len="med"/>
              </a:ln>
            </p:spPr>
          </p:sp>
          <p:sp>
            <p:nvSpPr>
              <p:cNvPr id="1340" name="Google Shape;1340;p11"/>
              <p:cNvSpPr/>
              <p:nvPr/>
            </p:nvSpPr>
            <p:spPr>
              <a:xfrm>
                <a:off x="1188900" y="3717125"/>
                <a:ext cx="76125" cy="18100"/>
              </a:xfrm>
              <a:custGeom>
                <a:avLst/>
                <a:gdLst/>
                <a:ahLst/>
                <a:cxnLst/>
                <a:rect l="l" t="t" r="r" b="b"/>
                <a:pathLst>
                  <a:path w="3045" h="724" extrusionOk="0">
                    <a:moveTo>
                      <a:pt x="0" y="724"/>
                    </a:moveTo>
                    <a:cubicBezTo>
                      <a:pt x="995" y="410"/>
                      <a:pt x="2019" y="187"/>
                      <a:pt x="3045" y="0"/>
                    </a:cubicBezTo>
                  </a:path>
                </a:pathLst>
              </a:custGeom>
              <a:noFill/>
              <a:ln w="19050" cap="rnd" cmpd="sng">
                <a:solidFill>
                  <a:schemeClr val="lt1"/>
                </a:solidFill>
                <a:prstDash val="solid"/>
                <a:round/>
                <a:headEnd type="none" w="med" len="med"/>
                <a:tailEnd type="none" w="med" len="med"/>
              </a:ln>
            </p:spPr>
          </p:sp>
          <p:sp>
            <p:nvSpPr>
              <p:cNvPr id="1341" name="Google Shape;1341;p11"/>
              <p:cNvSpPr/>
              <p:nvPr/>
            </p:nvSpPr>
            <p:spPr>
              <a:xfrm>
                <a:off x="1185275" y="3820425"/>
                <a:ext cx="39875" cy="9050"/>
              </a:xfrm>
              <a:custGeom>
                <a:avLst/>
                <a:gdLst/>
                <a:ahLst/>
                <a:cxnLst/>
                <a:rect l="l" t="t" r="r" b="b"/>
                <a:pathLst>
                  <a:path w="1595" h="362" extrusionOk="0">
                    <a:moveTo>
                      <a:pt x="0" y="362"/>
                    </a:moveTo>
                    <a:cubicBezTo>
                      <a:pt x="526" y="219"/>
                      <a:pt x="1059" y="97"/>
                      <a:pt x="1595" y="0"/>
                    </a:cubicBezTo>
                  </a:path>
                </a:pathLst>
              </a:custGeom>
              <a:noFill/>
              <a:ln w="19050" cap="rnd" cmpd="sng">
                <a:solidFill>
                  <a:schemeClr val="lt1"/>
                </a:solidFill>
                <a:prstDash val="solid"/>
                <a:round/>
                <a:headEnd type="none" w="med" len="med"/>
                <a:tailEnd type="none" w="med" len="med"/>
              </a:ln>
            </p:spPr>
          </p:sp>
          <p:sp>
            <p:nvSpPr>
              <p:cNvPr id="1342" name="Google Shape;1342;p11"/>
              <p:cNvSpPr/>
              <p:nvPr/>
            </p:nvSpPr>
            <p:spPr>
              <a:xfrm>
                <a:off x="1301250" y="3911025"/>
                <a:ext cx="18125" cy="7250"/>
              </a:xfrm>
              <a:custGeom>
                <a:avLst/>
                <a:gdLst/>
                <a:ahLst/>
                <a:cxnLst/>
                <a:rect l="l" t="t" r="r" b="b"/>
                <a:pathLst>
                  <a:path w="725" h="290" extrusionOk="0">
                    <a:moveTo>
                      <a:pt x="0" y="290"/>
                    </a:moveTo>
                    <a:cubicBezTo>
                      <a:pt x="363" y="145"/>
                      <a:pt x="363" y="145"/>
                      <a:pt x="725" y="0"/>
                    </a:cubicBezTo>
                  </a:path>
                </a:pathLst>
              </a:custGeom>
              <a:noFill/>
              <a:ln w="19050" cap="rnd" cmpd="sng">
                <a:solidFill>
                  <a:schemeClr val="lt1"/>
                </a:solidFill>
                <a:prstDash val="solid"/>
                <a:round/>
                <a:headEnd type="none" w="med" len="med"/>
                <a:tailEnd type="none" w="med" len="med"/>
              </a:ln>
            </p:spPr>
          </p:sp>
        </p:grpSp>
      </p:grpSp>
      <p:grpSp>
        <p:nvGrpSpPr>
          <p:cNvPr id="1343" name="Google Shape;1343;p11"/>
          <p:cNvGrpSpPr/>
          <p:nvPr/>
        </p:nvGrpSpPr>
        <p:grpSpPr>
          <a:xfrm>
            <a:off x="784701" y="51"/>
            <a:ext cx="381176" cy="1466135"/>
            <a:chOff x="721731" y="746204"/>
            <a:chExt cx="522827" cy="2010974"/>
          </a:xfrm>
        </p:grpSpPr>
        <p:grpSp>
          <p:nvGrpSpPr>
            <p:cNvPr id="1344" name="Google Shape;1344;p11"/>
            <p:cNvGrpSpPr/>
            <p:nvPr/>
          </p:nvGrpSpPr>
          <p:grpSpPr>
            <a:xfrm>
              <a:off x="721731" y="2234351"/>
              <a:ext cx="522827" cy="522827"/>
              <a:chOff x="764100" y="3623300"/>
              <a:chExt cx="1046700" cy="1046700"/>
            </a:xfrm>
          </p:grpSpPr>
          <p:sp>
            <p:nvSpPr>
              <p:cNvPr id="1345" name="Google Shape;1345;p11"/>
              <p:cNvSpPr/>
              <p:nvPr/>
            </p:nvSpPr>
            <p:spPr>
              <a:xfrm>
                <a:off x="764100" y="3623300"/>
                <a:ext cx="1046700" cy="10467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6" name="Google Shape;1346;p11"/>
              <p:cNvSpPr/>
              <p:nvPr/>
            </p:nvSpPr>
            <p:spPr>
              <a:xfrm>
                <a:off x="922769" y="3781968"/>
                <a:ext cx="729300" cy="7293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47" name="Google Shape;1347;p11"/>
            <p:cNvGrpSpPr/>
            <p:nvPr/>
          </p:nvGrpSpPr>
          <p:grpSpPr>
            <a:xfrm>
              <a:off x="892053" y="746204"/>
              <a:ext cx="182209" cy="1869993"/>
              <a:chOff x="3305183" y="1611869"/>
              <a:chExt cx="166690" cy="1710724"/>
            </a:xfrm>
          </p:grpSpPr>
          <p:grpSp>
            <p:nvGrpSpPr>
              <p:cNvPr id="1348" name="Google Shape;1348;p11"/>
              <p:cNvGrpSpPr/>
              <p:nvPr/>
            </p:nvGrpSpPr>
            <p:grpSpPr>
              <a:xfrm>
                <a:off x="3305183" y="1611869"/>
                <a:ext cx="166690" cy="1710724"/>
                <a:chOff x="3305183" y="1611869"/>
                <a:chExt cx="166690" cy="1710724"/>
              </a:xfrm>
            </p:grpSpPr>
            <p:grpSp>
              <p:nvGrpSpPr>
                <p:cNvPr id="1349" name="Google Shape;1349;p11"/>
                <p:cNvGrpSpPr/>
                <p:nvPr/>
              </p:nvGrpSpPr>
              <p:grpSpPr>
                <a:xfrm>
                  <a:off x="3305183" y="2971595"/>
                  <a:ext cx="166690" cy="350998"/>
                  <a:chOff x="3305183" y="3146560"/>
                  <a:chExt cx="166690" cy="350998"/>
                </a:xfrm>
              </p:grpSpPr>
              <p:sp>
                <p:nvSpPr>
                  <p:cNvPr id="1350" name="Google Shape;1350;p11"/>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51" name="Google Shape;1351;p11"/>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52" name="Google Shape;1352;p11"/>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353" name="Google Shape;1353;p11"/>
                <p:cNvSpPr/>
                <p:nvPr/>
              </p:nvSpPr>
              <p:spPr>
                <a:xfrm>
                  <a:off x="3375914" y="1611869"/>
                  <a:ext cx="17700" cy="136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54" name="Google Shape;1354;p11"/>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19050" cap="rnd" cmpd="sng">
                <a:solidFill>
                  <a:schemeClr val="lt1"/>
                </a:solidFill>
                <a:prstDash val="solid"/>
                <a:round/>
                <a:headEnd type="none" w="med" len="med"/>
                <a:tailEnd type="none" w="med" len="med"/>
              </a:ln>
            </p:spPr>
          </p:sp>
        </p:grpSp>
      </p:grpSp>
      <p:grpSp>
        <p:nvGrpSpPr>
          <p:cNvPr id="1355" name="Google Shape;1355;p11"/>
          <p:cNvGrpSpPr/>
          <p:nvPr/>
        </p:nvGrpSpPr>
        <p:grpSpPr>
          <a:xfrm>
            <a:off x="6802816" y="22"/>
            <a:ext cx="296141" cy="1284833"/>
            <a:chOff x="6176324" y="1765810"/>
            <a:chExt cx="466512" cy="2024421"/>
          </a:xfrm>
        </p:grpSpPr>
        <p:sp>
          <p:nvSpPr>
            <p:cNvPr id="1356" name="Google Shape;1356;p11"/>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57" name="Google Shape;1357;p11"/>
            <p:cNvSpPr/>
            <p:nvPr/>
          </p:nvSpPr>
          <p:spPr>
            <a:xfrm>
              <a:off x="6400743" y="1765810"/>
              <a:ext cx="17700" cy="120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8" name="Google Shape;1358;p11"/>
          <p:cNvGrpSpPr/>
          <p:nvPr/>
        </p:nvGrpSpPr>
        <p:grpSpPr>
          <a:xfrm>
            <a:off x="8822963" y="160"/>
            <a:ext cx="296140" cy="793313"/>
            <a:chOff x="5578966" y="2874382"/>
            <a:chExt cx="406190" cy="1088121"/>
          </a:xfrm>
        </p:grpSpPr>
        <p:sp>
          <p:nvSpPr>
            <p:cNvPr id="1359" name="Google Shape;1359;p11"/>
            <p:cNvSpPr/>
            <p:nvPr/>
          </p:nvSpPr>
          <p:spPr>
            <a:xfrm>
              <a:off x="5578966" y="2971595"/>
              <a:ext cx="406190" cy="990908"/>
            </a:xfrm>
            <a:custGeom>
              <a:avLst/>
              <a:gdLst/>
              <a:ahLst/>
              <a:cxnLst/>
              <a:rect l="l" t="t" r="r" b="b"/>
              <a:pathLst>
                <a:path w="406190" h="990908" extrusionOk="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60" name="Google Shape;1360;p11"/>
            <p:cNvSpPr/>
            <p:nvPr/>
          </p:nvSpPr>
          <p:spPr>
            <a:xfrm>
              <a:off x="5774610" y="2874382"/>
              <a:ext cx="17700" cy="100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61" name="Google Shape;1361;p11"/>
          <p:cNvGrpSpPr/>
          <p:nvPr/>
        </p:nvGrpSpPr>
        <p:grpSpPr>
          <a:xfrm>
            <a:off x="9984422" y="111"/>
            <a:ext cx="340119" cy="1389391"/>
            <a:chOff x="6176324" y="1884520"/>
            <a:chExt cx="466512" cy="1905711"/>
          </a:xfrm>
        </p:grpSpPr>
        <p:sp>
          <p:nvSpPr>
            <p:cNvPr id="1362" name="Google Shape;1362;p11"/>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63" name="Google Shape;1363;p11"/>
            <p:cNvSpPr/>
            <p:nvPr/>
          </p:nvSpPr>
          <p:spPr>
            <a:xfrm>
              <a:off x="6400710" y="1884520"/>
              <a:ext cx="17700" cy="109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64" name="Google Shape;1364;p11"/>
          <p:cNvGrpSpPr/>
          <p:nvPr/>
        </p:nvGrpSpPr>
        <p:grpSpPr>
          <a:xfrm>
            <a:off x="7248061" y="146"/>
            <a:ext cx="347440" cy="745916"/>
            <a:chOff x="6798998" y="2578195"/>
            <a:chExt cx="476555" cy="1023111"/>
          </a:xfrm>
        </p:grpSpPr>
        <p:sp>
          <p:nvSpPr>
            <p:cNvPr id="1365" name="Google Shape;1365;p11"/>
            <p:cNvSpPr/>
            <p:nvPr/>
          </p:nvSpPr>
          <p:spPr>
            <a:xfrm>
              <a:off x="6798998" y="2971595"/>
              <a:ext cx="476555" cy="629711"/>
            </a:xfrm>
            <a:custGeom>
              <a:avLst/>
              <a:gdLst/>
              <a:ahLst/>
              <a:cxnLst/>
              <a:rect l="l" t="t" r="r" b="b"/>
              <a:pathLst>
                <a:path w="476555" h="629711" extrusionOk="0">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66" name="Google Shape;1366;p11"/>
            <p:cNvSpPr/>
            <p:nvPr/>
          </p:nvSpPr>
          <p:spPr>
            <a:xfrm>
              <a:off x="7026852" y="2578195"/>
              <a:ext cx="17700" cy="39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67" name="Google Shape;1367;p11"/>
          <p:cNvGrpSpPr/>
          <p:nvPr/>
        </p:nvGrpSpPr>
        <p:grpSpPr>
          <a:xfrm>
            <a:off x="8066766" y="93"/>
            <a:ext cx="210244" cy="1559112"/>
            <a:chOff x="7883572" y="1683399"/>
            <a:chExt cx="288375" cy="2138505"/>
          </a:xfrm>
        </p:grpSpPr>
        <p:sp>
          <p:nvSpPr>
            <p:cNvPr id="1368" name="Google Shape;1368;p11"/>
            <p:cNvSpPr/>
            <p:nvPr/>
          </p:nvSpPr>
          <p:spPr>
            <a:xfrm>
              <a:off x="7883572" y="2971595"/>
              <a:ext cx="288375" cy="850309"/>
            </a:xfrm>
            <a:custGeom>
              <a:avLst/>
              <a:gdLst/>
              <a:ahLst/>
              <a:cxnLst/>
              <a:rect l="l" t="t" r="r" b="b"/>
              <a:pathLst>
                <a:path w="288375" h="850309" extrusionOk="0">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69" name="Google Shape;1369;p11"/>
            <p:cNvSpPr/>
            <p:nvPr/>
          </p:nvSpPr>
          <p:spPr>
            <a:xfrm>
              <a:off x="8024914" y="1683399"/>
              <a:ext cx="17700" cy="129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70" name="Google Shape;1370;p11"/>
          <p:cNvGrpSpPr/>
          <p:nvPr/>
        </p:nvGrpSpPr>
        <p:grpSpPr>
          <a:xfrm>
            <a:off x="7224856" y="123232"/>
            <a:ext cx="115045" cy="131751"/>
            <a:chOff x="3462796" y="2555878"/>
            <a:chExt cx="157798" cy="180711"/>
          </a:xfrm>
        </p:grpSpPr>
        <p:sp>
          <p:nvSpPr>
            <p:cNvPr id="1371" name="Google Shape;1371;p11"/>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72" name="Google Shape;1372;p11"/>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73" name="Google Shape;1373;p11"/>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74" name="Google Shape;1374;p11"/>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75" name="Google Shape;1375;p11"/>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76" name="Google Shape;1376;p11"/>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377" name="Google Shape;1377;p11"/>
          <p:cNvGrpSpPr/>
          <p:nvPr/>
        </p:nvGrpSpPr>
        <p:grpSpPr>
          <a:xfrm>
            <a:off x="9325769" y="851687"/>
            <a:ext cx="131527" cy="138563"/>
            <a:chOff x="3770248" y="2527300"/>
            <a:chExt cx="180404" cy="190055"/>
          </a:xfrm>
        </p:grpSpPr>
        <p:sp>
          <p:nvSpPr>
            <p:cNvPr id="1378" name="Google Shape;1378;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79" name="Google Shape;1379;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80" name="Google Shape;1380;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81" name="Google Shape;1381;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382" name="Google Shape;1382;p11"/>
          <p:cNvGrpSpPr/>
          <p:nvPr/>
        </p:nvGrpSpPr>
        <p:grpSpPr>
          <a:xfrm>
            <a:off x="10744400" y="1205467"/>
            <a:ext cx="178744" cy="188307"/>
            <a:chOff x="3770248" y="2527300"/>
            <a:chExt cx="180404" cy="190055"/>
          </a:xfrm>
        </p:grpSpPr>
        <p:sp>
          <p:nvSpPr>
            <p:cNvPr id="1383" name="Google Shape;1383;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84" name="Google Shape;1384;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85" name="Google Shape;1385;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86" name="Google Shape;1386;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387" name="Google Shape;1387;p11"/>
          <p:cNvGrpSpPr/>
          <p:nvPr/>
        </p:nvGrpSpPr>
        <p:grpSpPr>
          <a:xfrm rot="5400000">
            <a:off x="10561600" y="355891"/>
            <a:ext cx="156347" cy="179024"/>
            <a:chOff x="3462796" y="2555878"/>
            <a:chExt cx="157798" cy="180711"/>
          </a:xfrm>
        </p:grpSpPr>
        <p:sp>
          <p:nvSpPr>
            <p:cNvPr id="1388" name="Google Shape;1388;p11"/>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89" name="Google Shape;1389;p11"/>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90" name="Google Shape;1390;p11"/>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91" name="Google Shape;1391;p11"/>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92" name="Google Shape;1392;p11"/>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93" name="Google Shape;1393;p11"/>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394" name="Google Shape;1394;p11"/>
          <p:cNvGrpSpPr/>
          <p:nvPr/>
        </p:nvGrpSpPr>
        <p:grpSpPr>
          <a:xfrm>
            <a:off x="6787999" y="948554"/>
            <a:ext cx="131527" cy="138563"/>
            <a:chOff x="3770248" y="2527300"/>
            <a:chExt cx="180404" cy="190055"/>
          </a:xfrm>
        </p:grpSpPr>
        <p:sp>
          <p:nvSpPr>
            <p:cNvPr id="1395" name="Google Shape;1395;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96" name="Google Shape;1396;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97" name="Google Shape;1397;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98" name="Google Shape;1398;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399" name="Google Shape;1399;p11"/>
          <p:cNvGrpSpPr/>
          <p:nvPr/>
        </p:nvGrpSpPr>
        <p:grpSpPr>
          <a:xfrm>
            <a:off x="8204517" y="46"/>
            <a:ext cx="763115" cy="1715221"/>
            <a:chOff x="2484475" y="746199"/>
            <a:chExt cx="1046700" cy="2352626"/>
          </a:xfrm>
        </p:grpSpPr>
        <p:sp>
          <p:nvSpPr>
            <p:cNvPr id="1400" name="Google Shape;1400;p11"/>
            <p:cNvSpPr/>
            <p:nvPr/>
          </p:nvSpPr>
          <p:spPr>
            <a:xfrm>
              <a:off x="2484475" y="2052125"/>
              <a:ext cx="1046700" cy="10467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1" name="Google Shape;1401;p11"/>
            <p:cNvSpPr/>
            <p:nvPr/>
          </p:nvSpPr>
          <p:spPr>
            <a:xfrm>
              <a:off x="2643144" y="2210793"/>
              <a:ext cx="729300" cy="7293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402" name="Google Shape;1402;p11"/>
            <p:cNvGrpSpPr/>
            <p:nvPr/>
          </p:nvGrpSpPr>
          <p:grpSpPr>
            <a:xfrm>
              <a:off x="2769703" y="746199"/>
              <a:ext cx="510180" cy="2066757"/>
              <a:chOff x="1818382" y="1899501"/>
              <a:chExt cx="466728" cy="1890730"/>
            </a:xfrm>
          </p:grpSpPr>
          <p:grpSp>
            <p:nvGrpSpPr>
              <p:cNvPr id="1403" name="Google Shape;1403;p11"/>
              <p:cNvGrpSpPr/>
              <p:nvPr/>
            </p:nvGrpSpPr>
            <p:grpSpPr>
              <a:xfrm>
                <a:off x="1818382" y="2971595"/>
                <a:ext cx="466728" cy="818636"/>
                <a:chOff x="1818382" y="2942618"/>
                <a:chExt cx="466728" cy="818636"/>
              </a:xfrm>
            </p:grpSpPr>
            <p:sp>
              <p:nvSpPr>
                <p:cNvPr id="1404" name="Google Shape;1404;p11"/>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05" name="Google Shape;1405;p11"/>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06" name="Google Shape;1406;p11"/>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407" name="Google Shape;1407;p11"/>
              <p:cNvSpPr/>
              <p:nvPr/>
            </p:nvSpPr>
            <p:spPr>
              <a:xfrm>
                <a:off x="2046061" y="1899501"/>
                <a:ext cx="17700" cy="1078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08" name="Google Shape;1408;p11"/>
            <p:cNvSpPr/>
            <p:nvPr/>
          </p:nvSpPr>
          <p:spPr>
            <a:xfrm>
              <a:off x="2848289" y="2564652"/>
              <a:ext cx="130735" cy="158472"/>
            </a:xfrm>
            <a:custGeom>
              <a:avLst/>
              <a:gdLst/>
              <a:ahLst/>
              <a:cxnLst/>
              <a:rect l="l" t="t" r="r" b="b"/>
              <a:pathLst>
                <a:path w="4784" h="5799" extrusionOk="0">
                  <a:moveTo>
                    <a:pt x="0" y="0"/>
                  </a:moveTo>
                  <a:cubicBezTo>
                    <a:pt x="0" y="2506"/>
                    <a:pt x="2375" y="5110"/>
                    <a:pt x="4784" y="5799"/>
                  </a:cubicBezTo>
                </a:path>
              </a:pathLst>
            </a:custGeom>
            <a:noFill/>
            <a:ln w="19050" cap="rnd" cmpd="sng">
              <a:solidFill>
                <a:schemeClr val="lt1"/>
              </a:solidFill>
              <a:prstDash val="solid"/>
              <a:round/>
              <a:headEnd type="none" w="med" len="med"/>
              <a:tailEnd type="none" w="med" len="med"/>
            </a:ln>
          </p:spPr>
        </p:sp>
      </p:grpSp>
      <p:grpSp>
        <p:nvGrpSpPr>
          <p:cNvPr id="1409" name="Google Shape;1409;p11"/>
          <p:cNvGrpSpPr/>
          <p:nvPr/>
        </p:nvGrpSpPr>
        <p:grpSpPr>
          <a:xfrm>
            <a:off x="9281638" y="40"/>
            <a:ext cx="660017" cy="941864"/>
            <a:chOff x="3961868" y="621833"/>
            <a:chExt cx="905291" cy="1291877"/>
          </a:xfrm>
        </p:grpSpPr>
        <p:grpSp>
          <p:nvGrpSpPr>
            <p:cNvPr id="1410" name="Google Shape;1410;p11"/>
            <p:cNvGrpSpPr/>
            <p:nvPr/>
          </p:nvGrpSpPr>
          <p:grpSpPr>
            <a:xfrm>
              <a:off x="3961868" y="1008419"/>
              <a:ext cx="905291" cy="905291"/>
              <a:chOff x="764100" y="3623300"/>
              <a:chExt cx="1046700" cy="1046700"/>
            </a:xfrm>
          </p:grpSpPr>
          <p:sp>
            <p:nvSpPr>
              <p:cNvPr id="1411" name="Google Shape;1411;p11"/>
              <p:cNvSpPr/>
              <p:nvPr/>
            </p:nvSpPr>
            <p:spPr>
              <a:xfrm>
                <a:off x="764100" y="3623300"/>
                <a:ext cx="1046700" cy="10467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2" name="Google Shape;1412;p11"/>
              <p:cNvSpPr/>
              <p:nvPr/>
            </p:nvSpPr>
            <p:spPr>
              <a:xfrm>
                <a:off x="922769" y="3781968"/>
                <a:ext cx="729300" cy="7293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13" name="Google Shape;1413;p11"/>
            <p:cNvGrpSpPr/>
            <p:nvPr/>
          </p:nvGrpSpPr>
          <p:grpSpPr>
            <a:xfrm>
              <a:off x="4155315" y="621833"/>
              <a:ext cx="522826" cy="1099260"/>
              <a:chOff x="2447534" y="2604168"/>
              <a:chExt cx="478297" cy="1005636"/>
            </a:xfrm>
          </p:grpSpPr>
          <p:grpSp>
            <p:nvGrpSpPr>
              <p:cNvPr id="1414" name="Google Shape;1414;p11"/>
              <p:cNvGrpSpPr/>
              <p:nvPr/>
            </p:nvGrpSpPr>
            <p:grpSpPr>
              <a:xfrm>
                <a:off x="2447534" y="2604168"/>
                <a:ext cx="478297" cy="1005636"/>
                <a:chOff x="2447534" y="2604168"/>
                <a:chExt cx="478297" cy="1005636"/>
              </a:xfrm>
            </p:grpSpPr>
            <p:grpSp>
              <p:nvGrpSpPr>
                <p:cNvPr id="1415" name="Google Shape;1415;p11"/>
                <p:cNvGrpSpPr/>
                <p:nvPr/>
              </p:nvGrpSpPr>
              <p:grpSpPr>
                <a:xfrm>
                  <a:off x="2447534" y="2971595"/>
                  <a:ext cx="478297" cy="638209"/>
                  <a:chOff x="2447534" y="3081786"/>
                  <a:chExt cx="478297" cy="638209"/>
                </a:xfrm>
              </p:grpSpPr>
              <p:sp>
                <p:nvSpPr>
                  <p:cNvPr id="1416" name="Google Shape;1416;p11"/>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17" name="Google Shape;1417;p11"/>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18" name="Google Shape;1418;p11"/>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419" name="Google Shape;1419;p11"/>
                <p:cNvSpPr/>
                <p:nvPr/>
              </p:nvSpPr>
              <p:spPr>
                <a:xfrm>
                  <a:off x="2675601" y="2604168"/>
                  <a:ext cx="17700" cy="373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20" name="Google Shape;1420;p11"/>
              <p:cNvSpPr/>
              <p:nvPr/>
            </p:nvSpPr>
            <p:spPr>
              <a:xfrm>
                <a:off x="2546350" y="3472450"/>
                <a:ext cx="97850" cy="61625"/>
              </a:xfrm>
              <a:custGeom>
                <a:avLst/>
                <a:gdLst/>
                <a:ahLst/>
                <a:cxnLst/>
                <a:rect l="l" t="t" r="r" b="b"/>
                <a:pathLst>
                  <a:path w="3914" h="2465" extrusionOk="0">
                    <a:moveTo>
                      <a:pt x="0" y="0"/>
                    </a:moveTo>
                    <a:cubicBezTo>
                      <a:pt x="946" y="1217"/>
                      <a:pt x="2412" y="2117"/>
                      <a:pt x="3914" y="2465"/>
                    </a:cubicBezTo>
                  </a:path>
                </a:pathLst>
              </a:custGeom>
              <a:noFill/>
              <a:ln w="19050" cap="rnd" cmpd="sng">
                <a:solidFill>
                  <a:schemeClr val="lt1"/>
                </a:solidFill>
                <a:prstDash val="solid"/>
                <a:round/>
                <a:headEnd type="none" w="med" len="med"/>
                <a:tailEnd type="none" w="med" len="med"/>
              </a:ln>
            </p:spPr>
          </p:sp>
          <p:sp>
            <p:nvSpPr>
              <p:cNvPr id="1421" name="Google Shape;1421;p11"/>
              <p:cNvSpPr/>
              <p:nvPr/>
            </p:nvSpPr>
            <p:spPr>
              <a:xfrm>
                <a:off x="2515525" y="3392700"/>
                <a:ext cx="9075" cy="19950"/>
              </a:xfrm>
              <a:custGeom>
                <a:avLst/>
                <a:gdLst/>
                <a:ahLst/>
                <a:cxnLst/>
                <a:rect l="l" t="t" r="r" b="b"/>
                <a:pathLst>
                  <a:path w="363" h="798" extrusionOk="0">
                    <a:moveTo>
                      <a:pt x="0" y="0"/>
                    </a:moveTo>
                    <a:cubicBezTo>
                      <a:pt x="182" y="399"/>
                      <a:pt x="182" y="399"/>
                      <a:pt x="363" y="798"/>
                    </a:cubicBezTo>
                  </a:path>
                </a:pathLst>
              </a:custGeom>
              <a:noFill/>
              <a:ln w="19050" cap="rnd" cmpd="sng">
                <a:solidFill>
                  <a:schemeClr val="lt1"/>
                </a:solidFill>
                <a:prstDash val="solid"/>
                <a:round/>
                <a:headEnd type="none" w="med" len="med"/>
                <a:tailEnd type="none" w="med" len="med"/>
              </a:ln>
            </p:spPr>
          </p:sp>
        </p:grpSp>
      </p:grpSp>
      <p:grpSp>
        <p:nvGrpSpPr>
          <p:cNvPr id="1422" name="Google Shape;1422;p11"/>
          <p:cNvGrpSpPr/>
          <p:nvPr/>
        </p:nvGrpSpPr>
        <p:grpSpPr>
          <a:xfrm>
            <a:off x="10180101" y="35"/>
            <a:ext cx="381176" cy="578975"/>
            <a:chOff x="5194218" y="621823"/>
            <a:chExt cx="522827" cy="794132"/>
          </a:xfrm>
        </p:grpSpPr>
        <p:grpSp>
          <p:nvGrpSpPr>
            <p:cNvPr id="1423" name="Google Shape;1423;p11"/>
            <p:cNvGrpSpPr/>
            <p:nvPr/>
          </p:nvGrpSpPr>
          <p:grpSpPr>
            <a:xfrm>
              <a:off x="5194218" y="893129"/>
              <a:ext cx="522827" cy="522827"/>
              <a:chOff x="764100" y="3623300"/>
              <a:chExt cx="1046700" cy="1046700"/>
            </a:xfrm>
          </p:grpSpPr>
          <p:sp>
            <p:nvSpPr>
              <p:cNvPr id="1424" name="Google Shape;1424;p11"/>
              <p:cNvSpPr/>
              <p:nvPr/>
            </p:nvSpPr>
            <p:spPr>
              <a:xfrm>
                <a:off x="764100" y="3623300"/>
                <a:ext cx="1046700" cy="10467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5" name="Google Shape;1425;p11"/>
              <p:cNvSpPr/>
              <p:nvPr/>
            </p:nvSpPr>
            <p:spPr>
              <a:xfrm>
                <a:off x="922769" y="3781968"/>
                <a:ext cx="729300" cy="7293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26" name="Google Shape;1426;p11"/>
            <p:cNvGrpSpPr/>
            <p:nvPr/>
          </p:nvGrpSpPr>
          <p:grpSpPr>
            <a:xfrm>
              <a:off x="5371921" y="621823"/>
              <a:ext cx="182209" cy="655932"/>
              <a:chOff x="3305183" y="2722527"/>
              <a:chExt cx="166690" cy="600065"/>
            </a:xfrm>
          </p:grpSpPr>
          <p:grpSp>
            <p:nvGrpSpPr>
              <p:cNvPr id="1427" name="Google Shape;1427;p11"/>
              <p:cNvGrpSpPr/>
              <p:nvPr/>
            </p:nvGrpSpPr>
            <p:grpSpPr>
              <a:xfrm>
                <a:off x="3305183" y="2722527"/>
                <a:ext cx="166690" cy="600065"/>
                <a:chOff x="3305183" y="2722527"/>
                <a:chExt cx="166690" cy="600065"/>
              </a:xfrm>
            </p:grpSpPr>
            <p:grpSp>
              <p:nvGrpSpPr>
                <p:cNvPr id="1428" name="Google Shape;1428;p11"/>
                <p:cNvGrpSpPr/>
                <p:nvPr/>
              </p:nvGrpSpPr>
              <p:grpSpPr>
                <a:xfrm>
                  <a:off x="3305183" y="2971595"/>
                  <a:ext cx="166690" cy="350998"/>
                  <a:chOff x="3305183" y="3146560"/>
                  <a:chExt cx="166690" cy="350998"/>
                </a:xfrm>
              </p:grpSpPr>
              <p:sp>
                <p:nvSpPr>
                  <p:cNvPr id="1429" name="Google Shape;1429;p11"/>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30" name="Google Shape;1430;p11"/>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31" name="Google Shape;1431;p11"/>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432" name="Google Shape;1432;p11"/>
                <p:cNvSpPr/>
                <p:nvPr/>
              </p:nvSpPr>
              <p:spPr>
                <a:xfrm>
                  <a:off x="3375891" y="2722527"/>
                  <a:ext cx="17700" cy="255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33" name="Google Shape;1433;p11"/>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19050" cap="rnd" cmpd="sng">
                <a:solidFill>
                  <a:schemeClr val="lt1"/>
                </a:solidFill>
                <a:prstDash val="solid"/>
                <a:round/>
                <a:headEnd type="none" w="med" len="med"/>
                <a:tailEnd type="none" w="med" len="med"/>
              </a:ln>
            </p:spPr>
          </p:sp>
        </p:grpSp>
      </p:grpSp>
      <p:grpSp>
        <p:nvGrpSpPr>
          <p:cNvPr id="1434" name="Google Shape;1434;p11"/>
          <p:cNvGrpSpPr/>
          <p:nvPr/>
        </p:nvGrpSpPr>
        <p:grpSpPr>
          <a:xfrm>
            <a:off x="7262657" y="59"/>
            <a:ext cx="763115" cy="1223895"/>
            <a:chOff x="1192601" y="746213"/>
            <a:chExt cx="1046700" cy="1678715"/>
          </a:xfrm>
        </p:grpSpPr>
        <p:grpSp>
          <p:nvGrpSpPr>
            <p:cNvPr id="1435" name="Google Shape;1435;p11"/>
            <p:cNvGrpSpPr/>
            <p:nvPr/>
          </p:nvGrpSpPr>
          <p:grpSpPr>
            <a:xfrm>
              <a:off x="1192601" y="1378228"/>
              <a:ext cx="1046700" cy="1046700"/>
              <a:chOff x="764100" y="3623300"/>
              <a:chExt cx="1046700" cy="1046700"/>
            </a:xfrm>
          </p:grpSpPr>
          <p:sp>
            <p:nvSpPr>
              <p:cNvPr id="1436" name="Google Shape;1436;p11"/>
              <p:cNvSpPr/>
              <p:nvPr/>
            </p:nvSpPr>
            <p:spPr>
              <a:xfrm>
                <a:off x="764100" y="3623300"/>
                <a:ext cx="1046700" cy="10467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7" name="Google Shape;1437;p11"/>
              <p:cNvSpPr/>
              <p:nvPr/>
            </p:nvSpPr>
            <p:spPr>
              <a:xfrm>
                <a:off x="922769" y="3781968"/>
                <a:ext cx="729300" cy="7293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38" name="Google Shape;1438;p11"/>
            <p:cNvGrpSpPr/>
            <p:nvPr/>
          </p:nvGrpSpPr>
          <p:grpSpPr>
            <a:xfrm>
              <a:off x="1417979" y="746213"/>
              <a:ext cx="580390" cy="1384973"/>
              <a:chOff x="522260" y="2632808"/>
              <a:chExt cx="530958" cy="1267014"/>
            </a:xfrm>
          </p:grpSpPr>
          <p:grpSp>
            <p:nvGrpSpPr>
              <p:cNvPr id="1439" name="Google Shape;1439;p11"/>
              <p:cNvGrpSpPr/>
              <p:nvPr/>
            </p:nvGrpSpPr>
            <p:grpSpPr>
              <a:xfrm>
                <a:off x="522260" y="2632808"/>
                <a:ext cx="530958" cy="1267014"/>
                <a:chOff x="522260" y="2632808"/>
                <a:chExt cx="530958" cy="1267014"/>
              </a:xfrm>
            </p:grpSpPr>
            <p:grpSp>
              <p:nvGrpSpPr>
                <p:cNvPr id="1440" name="Google Shape;1440;p11"/>
                <p:cNvGrpSpPr/>
                <p:nvPr/>
              </p:nvGrpSpPr>
              <p:grpSpPr>
                <a:xfrm>
                  <a:off x="522260" y="2971595"/>
                  <a:ext cx="530958" cy="928227"/>
                  <a:chOff x="522260" y="2971595"/>
                  <a:chExt cx="530958" cy="928227"/>
                </a:xfrm>
              </p:grpSpPr>
              <p:sp>
                <p:nvSpPr>
                  <p:cNvPr id="1441" name="Google Shape;1441;p11"/>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42" name="Google Shape;1442;p11"/>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43" name="Google Shape;1443;p11"/>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44" name="Google Shape;1444;p11"/>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445" name="Google Shape;1445;p11"/>
                <p:cNvSpPr/>
                <p:nvPr/>
              </p:nvSpPr>
              <p:spPr>
                <a:xfrm>
                  <a:off x="786932" y="2632808"/>
                  <a:ext cx="17700" cy="34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46" name="Google Shape;1446;p11"/>
              <p:cNvSpPr/>
              <p:nvPr/>
            </p:nvSpPr>
            <p:spPr>
              <a:xfrm>
                <a:off x="636125" y="3766050"/>
                <a:ext cx="121425" cy="74300"/>
              </a:xfrm>
              <a:custGeom>
                <a:avLst/>
                <a:gdLst/>
                <a:ahLst/>
                <a:cxnLst/>
                <a:rect l="l" t="t" r="r" b="b"/>
                <a:pathLst>
                  <a:path w="4857" h="2972" extrusionOk="0">
                    <a:moveTo>
                      <a:pt x="0" y="0"/>
                    </a:moveTo>
                    <a:cubicBezTo>
                      <a:pt x="1186" y="1482"/>
                      <a:pt x="3080" y="2306"/>
                      <a:pt x="4857" y="2972"/>
                    </a:cubicBezTo>
                  </a:path>
                </a:pathLst>
              </a:custGeom>
              <a:noFill/>
              <a:ln w="19050" cap="rnd" cmpd="sng">
                <a:solidFill>
                  <a:schemeClr val="lt1"/>
                </a:solidFill>
                <a:prstDash val="solid"/>
                <a:round/>
                <a:headEnd type="none" w="med" len="med"/>
                <a:tailEnd type="none" w="med" len="med"/>
              </a:ln>
            </p:spPr>
          </p:sp>
        </p:grpSp>
      </p:grpSp>
      <p:grpSp>
        <p:nvGrpSpPr>
          <p:cNvPr id="1447" name="Google Shape;1447;p11"/>
          <p:cNvGrpSpPr/>
          <p:nvPr/>
        </p:nvGrpSpPr>
        <p:grpSpPr>
          <a:xfrm>
            <a:off x="10775541" y="61"/>
            <a:ext cx="763115" cy="1401848"/>
            <a:chOff x="6010934" y="870580"/>
            <a:chExt cx="1046700" cy="1922797"/>
          </a:xfrm>
        </p:grpSpPr>
        <p:grpSp>
          <p:nvGrpSpPr>
            <p:cNvPr id="1448" name="Google Shape;1448;p11"/>
            <p:cNvGrpSpPr/>
            <p:nvPr/>
          </p:nvGrpSpPr>
          <p:grpSpPr>
            <a:xfrm>
              <a:off x="6010934" y="1746678"/>
              <a:ext cx="1046700" cy="1046700"/>
              <a:chOff x="764100" y="3623300"/>
              <a:chExt cx="1046700" cy="1046700"/>
            </a:xfrm>
          </p:grpSpPr>
          <p:sp>
            <p:nvSpPr>
              <p:cNvPr id="1449" name="Google Shape;1449;p11"/>
              <p:cNvSpPr/>
              <p:nvPr/>
            </p:nvSpPr>
            <p:spPr>
              <a:xfrm>
                <a:off x="764100" y="3623300"/>
                <a:ext cx="1046700" cy="10467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0" name="Google Shape;1450;p11"/>
              <p:cNvSpPr/>
              <p:nvPr/>
            </p:nvSpPr>
            <p:spPr>
              <a:xfrm>
                <a:off x="922769" y="3781968"/>
                <a:ext cx="729300" cy="7293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51" name="Google Shape;1451;p11"/>
            <p:cNvGrpSpPr/>
            <p:nvPr/>
          </p:nvGrpSpPr>
          <p:grpSpPr>
            <a:xfrm>
              <a:off x="6308747" y="870580"/>
              <a:ext cx="441786" cy="1701306"/>
              <a:chOff x="1121941" y="2406098"/>
              <a:chExt cx="404159" cy="1556405"/>
            </a:xfrm>
          </p:grpSpPr>
          <p:grpSp>
            <p:nvGrpSpPr>
              <p:cNvPr id="1452" name="Google Shape;1452;p11"/>
              <p:cNvGrpSpPr/>
              <p:nvPr/>
            </p:nvGrpSpPr>
            <p:grpSpPr>
              <a:xfrm>
                <a:off x="1121941" y="2406098"/>
                <a:ext cx="404159" cy="1556405"/>
                <a:chOff x="1121941" y="2406098"/>
                <a:chExt cx="404159" cy="1556405"/>
              </a:xfrm>
            </p:grpSpPr>
            <p:grpSp>
              <p:nvGrpSpPr>
                <p:cNvPr id="1453" name="Google Shape;1453;p11"/>
                <p:cNvGrpSpPr/>
                <p:nvPr/>
              </p:nvGrpSpPr>
              <p:grpSpPr>
                <a:xfrm>
                  <a:off x="1121941" y="2971595"/>
                  <a:ext cx="404159" cy="990908"/>
                  <a:chOff x="1121941" y="2969319"/>
                  <a:chExt cx="404159" cy="990908"/>
                </a:xfrm>
              </p:grpSpPr>
              <p:sp>
                <p:nvSpPr>
                  <p:cNvPr id="1454" name="Google Shape;1454;p11"/>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55" name="Google Shape;1455;p11"/>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56" name="Google Shape;1456;p11"/>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57" name="Google Shape;1457;p11"/>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458" name="Google Shape;1458;p11"/>
                <p:cNvSpPr/>
                <p:nvPr/>
              </p:nvSpPr>
              <p:spPr>
                <a:xfrm>
                  <a:off x="1308638" y="2406098"/>
                  <a:ext cx="17700" cy="571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59" name="Google Shape;1459;p11"/>
              <p:cNvSpPr/>
              <p:nvPr/>
            </p:nvSpPr>
            <p:spPr>
              <a:xfrm>
                <a:off x="1183450" y="3621050"/>
                <a:ext cx="70700" cy="18125"/>
              </a:xfrm>
              <a:custGeom>
                <a:avLst/>
                <a:gdLst/>
                <a:ahLst/>
                <a:cxnLst/>
                <a:rect l="l" t="t" r="r" b="b"/>
                <a:pathLst>
                  <a:path w="2828" h="725" extrusionOk="0">
                    <a:moveTo>
                      <a:pt x="0" y="725"/>
                    </a:moveTo>
                    <a:cubicBezTo>
                      <a:pt x="930" y="439"/>
                      <a:pt x="1889" y="256"/>
                      <a:pt x="2828" y="0"/>
                    </a:cubicBezTo>
                  </a:path>
                </a:pathLst>
              </a:custGeom>
              <a:noFill/>
              <a:ln w="19050" cap="rnd" cmpd="sng">
                <a:solidFill>
                  <a:schemeClr val="lt1"/>
                </a:solidFill>
                <a:prstDash val="solid"/>
                <a:round/>
                <a:headEnd type="none" w="med" len="med"/>
                <a:tailEnd type="none" w="med" len="med"/>
              </a:ln>
            </p:spPr>
          </p:sp>
          <p:sp>
            <p:nvSpPr>
              <p:cNvPr id="1460" name="Google Shape;1460;p11"/>
              <p:cNvSpPr/>
              <p:nvPr/>
            </p:nvSpPr>
            <p:spPr>
              <a:xfrm>
                <a:off x="1188900" y="3717125"/>
                <a:ext cx="76125" cy="18100"/>
              </a:xfrm>
              <a:custGeom>
                <a:avLst/>
                <a:gdLst/>
                <a:ahLst/>
                <a:cxnLst/>
                <a:rect l="l" t="t" r="r" b="b"/>
                <a:pathLst>
                  <a:path w="3045" h="724" extrusionOk="0">
                    <a:moveTo>
                      <a:pt x="0" y="724"/>
                    </a:moveTo>
                    <a:cubicBezTo>
                      <a:pt x="995" y="410"/>
                      <a:pt x="2019" y="187"/>
                      <a:pt x="3045" y="0"/>
                    </a:cubicBezTo>
                  </a:path>
                </a:pathLst>
              </a:custGeom>
              <a:noFill/>
              <a:ln w="19050" cap="rnd" cmpd="sng">
                <a:solidFill>
                  <a:schemeClr val="lt1"/>
                </a:solidFill>
                <a:prstDash val="solid"/>
                <a:round/>
                <a:headEnd type="none" w="med" len="med"/>
                <a:tailEnd type="none" w="med" len="med"/>
              </a:ln>
            </p:spPr>
          </p:sp>
          <p:sp>
            <p:nvSpPr>
              <p:cNvPr id="1461" name="Google Shape;1461;p11"/>
              <p:cNvSpPr/>
              <p:nvPr/>
            </p:nvSpPr>
            <p:spPr>
              <a:xfrm>
                <a:off x="1185275" y="3820425"/>
                <a:ext cx="39875" cy="9050"/>
              </a:xfrm>
              <a:custGeom>
                <a:avLst/>
                <a:gdLst/>
                <a:ahLst/>
                <a:cxnLst/>
                <a:rect l="l" t="t" r="r" b="b"/>
                <a:pathLst>
                  <a:path w="1595" h="362" extrusionOk="0">
                    <a:moveTo>
                      <a:pt x="0" y="362"/>
                    </a:moveTo>
                    <a:cubicBezTo>
                      <a:pt x="526" y="219"/>
                      <a:pt x="1059" y="97"/>
                      <a:pt x="1595" y="0"/>
                    </a:cubicBezTo>
                  </a:path>
                </a:pathLst>
              </a:custGeom>
              <a:noFill/>
              <a:ln w="19050" cap="rnd" cmpd="sng">
                <a:solidFill>
                  <a:schemeClr val="lt1"/>
                </a:solidFill>
                <a:prstDash val="solid"/>
                <a:round/>
                <a:headEnd type="none" w="med" len="med"/>
                <a:tailEnd type="none" w="med" len="med"/>
              </a:ln>
            </p:spPr>
          </p:sp>
          <p:sp>
            <p:nvSpPr>
              <p:cNvPr id="1462" name="Google Shape;1462;p11"/>
              <p:cNvSpPr/>
              <p:nvPr/>
            </p:nvSpPr>
            <p:spPr>
              <a:xfrm>
                <a:off x="1301250" y="3911025"/>
                <a:ext cx="18125" cy="7250"/>
              </a:xfrm>
              <a:custGeom>
                <a:avLst/>
                <a:gdLst/>
                <a:ahLst/>
                <a:cxnLst/>
                <a:rect l="l" t="t" r="r" b="b"/>
                <a:pathLst>
                  <a:path w="725" h="290" extrusionOk="0">
                    <a:moveTo>
                      <a:pt x="0" y="290"/>
                    </a:moveTo>
                    <a:cubicBezTo>
                      <a:pt x="363" y="145"/>
                      <a:pt x="363" y="145"/>
                      <a:pt x="725" y="0"/>
                    </a:cubicBezTo>
                  </a:path>
                </a:pathLst>
              </a:custGeom>
              <a:noFill/>
              <a:ln w="19050" cap="rnd" cmpd="sng">
                <a:solidFill>
                  <a:schemeClr val="lt1"/>
                </a:solidFill>
                <a:prstDash val="solid"/>
                <a:round/>
                <a:headEnd type="none" w="med" len="med"/>
                <a:tailEnd type="none" w="med" len="med"/>
              </a:ln>
            </p:spPr>
          </p:sp>
        </p:grpSp>
      </p:grpSp>
      <p:grpSp>
        <p:nvGrpSpPr>
          <p:cNvPr id="1463" name="Google Shape;1463;p11"/>
          <p:cNvGrpSpPr/>
          <p:nvPr/>
        </p:nvGrpSpPr>
        <p:grpSpPr>
          <a:xfrm>
            <a:off x="6919360" y="51"/>
            <a:ext cx="381176" cy="1466135"/>
            <a:chOff x="721731" y="746204"/>
            <a:chExt cx="522827" cy="2010974"/>
          </a:xfrm>
        </p:grpSpPr>
        <p:grpSp>
          <p:nvGrpSpPr>
            <p:cNvPr id="1464" name="Google Shape;1464;p11"/>
            <p:cNvGrpSpPr/>
            <p:nvPr/>
          </p:nvGrpSpPr>
          <p:grpSpPr>
            <a:xfrm>
              <a:off x="721731" y="2234351"/>
              <a:ext cx="522827" cy="522827"/>
              <a:chOff x="764100" y="3623300"/>
              <a:chExt cx="1046700" cy="1046700"/>
            </a:xfrm>
          </p:grpSpPr>
          <p:sp>
            <p:nvSpPr>
              <p:cNvPr id="1465" name="Google Shape;1465;p11"/>
              <p:cNvSpPr/>
              <p:nvPr/>
            </p:nvSpPr>
            <p:spPr>
              <a:xfrm>
                <a:off x="764100" y="3623300"/>
                <a:ext cx="1046700" cy="10467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6" name="Google Shape;1466;p11"/>
              <p:cNvSpPr/>
              <p:nvPr/>
            </p:nvSpPr>
            <p:spPr>
              <a:xfrm>
                <a:off x="922769" y="3781968"/>
                <a:ext cx="729300" cy="7293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7" name="Google Shape;1467;p11"/>
            <p:cNvGrpSpPr/>
            <p:nvPr/>
          </p:nvGrpSpPr>
          <p:grpSpPr>
            <a:xfrm>
              <a:off x="892053" y="746204"/>
              <a:ext cx="182209" cy="1869993"/>
              <a:chOff x="3305183" y="1611869"/>
              <a:chExt cx="166690" cy="1710724"/>
            </a:xfrm>
          </p:grpSpPr>
          <p:grpSp>
            <p:nvGrpSpPr>
              <p:cNvPr id="1468" name="Google Shape;1468;p11"/>
              <p:cNvGrpSpPr/>
              <p:nvPr/>
            </p:nvGrpSpPr>
            <p:grpSpPr>
              <a:xfrm>
                <a:off x="3305183" y="1611869"/>
                <a:ext cx="166690" cy="1710724"/>
                <a:chOff x="3305183" y="1611869"/>
                <a:chExt cx="166690" cy="1710724"/>
              </a:xfrm>
            </p:grpSpPr>
            <p:grpSp>
              <p:nvGrpSpPr>
                <p:cNvPr id="1469" name="Google Shape;1469;p11"/>
                <p:cNvGrpSpPr/>
                <p:nvPr/>
              </p:nvGrpSpPr>
              <p:grpSpPr>
                <a:xfrm>
                  <a:off x="3305183" y="2971595"/>
                  <a:ext cx="166690" cy="350998"/>
                  <a:chOff x="3305183" y="3146560"/>
                  <a:chExt cx="166690" cy="350998"/>
                </a:xfrm>
              </p:grpSpPr>
              <p:sp>
                <p:nvSpPr>
                  <p:cNvPr id="1470" name="Google Shape;1470;p11"/>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71" name="Google Shape;1471;p11"/>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72" name="Google Shape;1472;p11"/>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473" name="Google Shape;1473;p11"/>
                <p:cNvSpPr/>
                <p:nvPr/>
              </p:nvSpPr>
              <p:spPr>
                <a:xfrm>
                  <a:off x="3375914" y="1611869"/>
                  <a:ext cx="17700" cy="136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74" name="Google Shape;1474;p11"/>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19050" cap="rnd" cmpd="sng">
                <a:solidFill>
                  <a:schemeClr val="lt1"/>
                </a:solidFill>
                <a:prstDash val="solid"/>
                <a:round/>
                <a:headEnd type="none" w="med" len="med"/>
                <a:tailEnd type="none" w="med" len="med"/>
              </a:ln>
            </p:spPr>
          </p:sp>
        </p:grpSp>
      </p:grpSp>
    </p:spTree>
    <p:extLst>
      <p:ext uri="{BB962C8B-B14F-4D97-AF65-F5344CB8AC3E}">
        <p14:creationId xmlns:p14="http://schemas.microsoft.com/office/powerpoint/2010/main" val="797730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3A26-4A16-4F9A-997F-C7ECB1503A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8B4847-C844-4159-95ED-C9DDEFA60F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2CE0A7-9B6F-4175-BD15-346F5423D79A}"/>
              </a:ext>
            </a:extLst>
          </p:cNvPr>
          <p:cNvSpPr>
            <a:spLocks noGrp="1"/>
          </p:cNvSpPr>
          <p:nvPr>
            <p:ph type="dt" sz="half" idx="10"/>
          </p:nvPr>
        </p:nvSpPr>
        <p:spPr/>
        <p:txBody>
          <a:bodyPr/>
          <a:lstStyle/>
          <a:p>
            <a:fld id="{8BFE7CAB-4733-4D07-93D4-C0B28E8C4073}" type="datetimeFigureOut">
              <a:rPr lang="en-US" smtClean="0"/>
              <a:t>10/3/2021</a:t>
            </a:fld>
            <a:endParaRPr lang="en-US"/>
          </a:p>
        </p:txBody>
      </p:sp>
      <p:sp>
        <p:nvSpPr>
          <p:cNvPr id="5" name="Footer Placeholder 4">
            <a:extLst>
              <a:ext uri="{FF2B5EF4-FFF2-40B4-BE49-F238E27FC236}">
                <a16:creationId xmlns:a16="http://schemas.microsoft.com/office/drawing/2014/main" id="{D7AAC5CC-C451-460B-8E3E-1B05FB10BE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32714-1A4A-4CC0-AB3D-20344F51DC52}"/>
              </a:ext>
            </a:extLst>
          </p:cNvPr>
          <p:cNvSpPr>
            <a:spLocks noGrp="1"/>
          </p:cNvSpPr>
          <p:nvPr>
            <p:ph type="sldNum" sz="quarter" idx="12"/>
          </p:nvPr>
        </p:nvSpPr>
        <p:spPr/>
        <p:txBody>
          <a:bodyPr/>
          <a:lstStyle/>
          <a:p>
            <a:fld id="{96B49742-14D1-4641-A712-DDB7910D9A77}" type="slidenum">
              <a:rPr lang="en-US" smtClean="0"/>
              <a:t>‹#›</a:t>
            </a:fld>
            <a:endParaRPr lang="en-US"/>
          </a:p>
        </p:txBody>
      </p:sp>
    </p:spTree>
    <p:extLst>
      <p:ext uri="{BB962C8B-B14F-4D97-AF65-F5344CB8AC3E}">
        <p14:creationId xmlns:p14="http://schemas.microsoft.com/office/powerpoint/2010/main" val="1243098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CD99D-DF3A-444E-9E73-E0A484456B15}"/>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3435B7-00B3-4EA3-B702-4A3E23DE5F78}"/>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187C65-0611-45DA-9AB8-DB13C2134FDA}"/>
              </a:ext>
            </a:extLst>
          </p:cNvPr>
          <p:cNvSpPr>
            <a:spLocks noGrp="1"/>
          </p:cNvSpPr>
          <p:nvPr>
            <p:ph type="dt" sz="half" idx="10"/>
          </p:nvPr>
        </p:nvSpPr>
        <p:spPr/>
        <p:txBody>
          <a:bodyPr/>
          <a:lstStyle/>
          <a:p>
            <a:fld id="{8BFE7CAB-4733-4D07-93D4-C0B28E8C4073}" type="datetimeFigureOut">
              <a:rPr lang="en-US" smtClean="0"/>
              <a:t>10/3/2021</a:t>
            </a:fld>
            <a:endParaRPr lang="en-US"/>
          </a:p>
        </p:txBody>
      </p:sp>
      <p:sp>
        <p:nvSpPr>
          <p:cNvPr id="5" name="Footer Placeholder 4">
            <a:extLst>
              <a:ext uri="{FF2B5EF4-FFF2-40B4-BE49-F238E27FC236}">
                <a16:creationId xmlns:a16="http://schemas.microsoft.com/office/drawing/2014/main" id="{D8E5ED46-F208-43BF-B347-A5C0301BC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36203A-616F-41BA-8AF8-7CAC6E27CA15}"/>
              </a:ext>
            </a:extLst>
          </p:cNvPr>
          <p:cNvSpPr>
            <a:spLocks noGrp="1"/>
          </p:cNvSpPr>
          <p:nvPr>
            <p:ph type="sldNum" sz="quarter" idx="12"/>
          </p:nvPr>
        </p:nvSpPr>
        <p:spPr/>
        <p:txBody>
          <a:bodyPr/>
          <a:lstStyle/>
          <a:p>
            <a:fld id="{96B49742-14D1-4641-A712-DDB7910D9A77}" type="slidenum">
              <a:rPr lang="en-US" smtClean="0"/>
              <a:t>‹#›</a:t>
            </a:fld>
            <a:endParaRPr lang="en-US"/>
          </a:p>
        </p:txBody>
      </p:sp>
    </p:spTree>
    <p:extLst>
      <p:ext uri="{BB962C8B-B14F-4D97-AF65-F5344CB8AC3E}">
        <p14:creationId xmlns:p14="http://schemas.microsoft.com/office/powerpoint/2010/main" val="24100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D8FD5-F8CF-4FD9-908B-E6276F1E1C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3C2E18-DFF0-47CF-80DE-6B7428438B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3C3A60-E4E6-4944-8062-2C7C78D809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5A1435-E389-4929-B924-BAF791739DCE}"/>
              </a:ext>
            </a:extLst>
          </p:cNvPr>
          <p:cNvSpPr>
            <a:spLocks noGrp="1"/>
          </p:cNvSpPr>
          <p:nvPr>
            <p:ph type="dt" sz="half" idx="10"/>
          </p:nvPr>
        </p:nvSpPr>
        <p:spPr/>
        <p:txBody>
          <a:bodyPr/>
          <a:lstStyle/>
          <a:p>
            <a:fld id="{8BFE7CAB-4733-4D07-93D4-C0B28E8C4073}" type="datetimeFigureOut">
              <a:rPr lang="en-US" smtClean="0"/>
              <a:t>10/3/2021</a:t>
            </a:fld>
            <a:endParaRPr lang="en-US"/>
          </a:p>
        </p:txBody>
      </p:sp>
      <p:sp>
        <p:nvSpPr>
          <p:cNvPr id="6" name="Footer Placeholder 5">
            <a:extLst>
              <a:ext uri="{FF2B5EF4-FFF2-40B4-BE49-F238E27FC236}">
                <a16:creationId xmlns:a16="http://schemas.microsoft.com/office/drawing/2014/main" id="{278D4398-8AE1-46F3-B46C-8B81835749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3F5B8A-943A-45C3-869F-6F946B972A8A}"/>
              </a:ext>
            </a:extLst>
          </p:cNvPr>
          <p:cNvSpPr>
            <a:spLocks noGrp="1"/>
          </p:cNvSpPr>
          <p:nvPr>
            <p:ph type="sldNum" sz="quarter" idx="12"/>
          </p:nvPr>
        </p:nvSpPr>
        <p:spPr/>
        <p:txBody>
          <a:bodyPr/>
          <a:lstStyle/>
          <a:p>
            <a:fld id="{96B49742-14D1-4641-A712-DDB7910D9A77}" type="slidenum">
              <a:rPr lang="en-US" smtClean="0"/>
              <a:t>‹#›</a:t>
            </a:fld>
            <a:endParaRPr lang="en-US"/>
          </a:p>
        </p:txBody>
      </p:sp>
    </p:spTree>
    <p:extLst>
      <p:ext uri="{BB962C8B-B14F-4D97-AF65-F5344CB8AC3E}">
        <p14:creationId xmlns:p14="http://schemas.microsoft.com/office/powerpoint/2010/main" val="3387192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CB89D-4350-4FEE-8E70-2193F5852BB5}"/>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B391E5-4A6F-42A4-8495-611DCAE0F325}"/>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775026-FF44-4288-B8BF-C16DC14BAB04}"/>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654F9B-62FD-48D8-8FD2-EEB247963F9D}"/>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6DFB0D-B113-4F40-9F0D-BB7FB0BE8BA2}"/>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8B7515-4D56-4CA2-AF37-7A6CCF0D085C}"/>
              </a:ext>
            </a:extLst>
          </p:cNvPr>
          <p:cNvSpPr>
            <a:spLocks noGrp="1"/>
          </p:cNvSpPr>
          <p:nvPr>
            <p:ph type="dt" sz="half" idx="10"/>
          </p:nvPr>
        </p:nvSpPr>
        <p:spPr/>
        <p:txBody>
          <a:bodyPr/>
          <a:lstStyle/>
          <a:p>
            <a:fld id="{8BFE7CAB-4733-4D07-93D4-C0B28E8C4073}" type="datetimeFigureOut">
              <a:rPr lang="en-US" smtClean="0"/>
              <a:t>10/3/2021</a:t>
            </a:fld>
            <a:endParaRPr lang="en-US"/>
          </a:p>
        </p:txBody>
      </p:sp>
      <p:sp>
        <p:nvSpPr>
          <p:cNvPr id="8" name="Footer Placeholder 7">
            <a:extLst>
              <a:ext uri="{FF2B5EF4-FFF2-40B4-BE49-F238E27FC236}">
                <a16:creationId xmlns:a16="http://schemas.microsoft.com/office/drawing/2014/main" id="{9EBAEE5A-4541-41BA-8DB2-9887483117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84492D-AE86-42F2-827F-E7F63B6B4279}"/>
              </a:ext>
            </a:extLst>
          </p:cNvPr>
          <p:cNvSpPr>
            <a:spLocks noGrp="1"/>
          </p:cNvSpPr>
          <p:nvPr>
            <p:ph type="sldNum" sz="quarter" idx="12"/>
          </p:nvPr>
        </p:nvSpPr>
        <p:spPr/>
        <p:txBody>
          <a:bodyPr/>
          <a:lstStyle/>
          <a:p>
            <a:fld id="{96B49742-14D1-4641-A712-DDB7910D9A77}" type="slidenum">
              <a:rPr lang="en-US" smtClean="0"/>
              <a:t>‹#›</a:t>
            </a:fld>
            <a:endParaRPr lang="en-US"/>
          </a:p>
        </p:txBody>
      </p:sp>
    </p:spTree>
    <p:extLst>
      <p:ext uri="{BB962C8B-B14F-4D97-AF65-F5344CB8AC3E}">
        <p14:creationId xmlns:p14="http://schemas.microsoft.com/office/powerpoint/2010/main" val="330764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0572B-C80C-4926-A974-CBC39438E6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7E6DE0-CECB-47A2-B423-CD64C580B0DE}"/>
              </a:ext>
            </a:extLst>
          </p:cNvPr>
          <p:cNvSpPr>
            <a:spLocks noGrp="1"/>
          </p:cNvSpPr>
          <p:nvPr>
            <p:ph type="dt" sz="half" idx="10"/>
          </p:nvPr>
        </p:nvSpPr>
        <p:spPr/>
        <p:txBody>
          <a:bodyPr/>
          <a:lstStyle/>
          <a:p>
            <a:fld id="{8BFE7CAB-4733-4D07-93D4-C0B28E8C4073}" type="datetimeFigureOut">
              <a:rPr lang="en-US" smtClean="0"/>
              <a:t>10/3/2021</a:t>
            </a:fld>
            <a:endParaRPr lang="en-US"/>
          </a:p>
        </p:txBody>
      </p:sp>
      <p:sp>
        <p:nvSpPr>
          <p:cNvPr id="4" name="Footer Placeholder 3">
            <a:extLst>
              <a:ext uri="{FF2B5EF4-FFF2-40B4-BE49-F238E27FC236}">
                <a16:creationId xmlns:a16="http://schemas.microsoft.com/office/drawing/2014/main" id="{A7CF6A58-8903-45C2-BBB5-262576D04E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FD6A27-520E-47FD-A991-5C3DC7E4A748}"/>
              </a:ext>
            </a:extLst>
          </p:cNvPr>
          <p:cNvSpPr>
            <a:spLocks noGrp="1"/>
          </p:cNvSpPr>
          <p:nvPr>
            <p:ph type="sldNum" sz="quarter" idx="12"/>
          </p:nvPr>
        </p:nvSpPr>
        <p:spPr/>
        <p:txBody>
          <a:bodyPr/>
          <a:lstStyle/>
          <a:p>
            <a:fld id="{96B49742-14D1-4641-A712-DDB7910D9A77}" type="slidenum">
              <a:rPr lang="en-US" smtClean="0"/>
              <a:t>‹#›</a:t>
            </a:fld>
            <a:endParaRPr lang="en-US"/>
          </a:p>
        </p:txBody>
      </p:sp>
    </p:spTree>
    <p:extLst>
      <p:ext uri="{BB962C8B-B14F-4D97-AF65-F5344CB8AC3E}">
        <p14:creationId xmlns:p14="http://schemas.microsoft.com/office/powerpoint/2010/main" val="2261426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867649-B732-4471-8212-5922382366C6}"/>
              </a:ext>
            </a:extLst>
          </p:cNvPr>
          <p:cNvSpPr>
            <a:spLocks noGrp="1"/>
          </p:cNvSpPr>
          <p:nvPr>
            <p:ph type="dt" sz="half" idx="10"/>
          </p:nvPr>
        </p:nvSpPr>
        <p:spPr/>
        <p:txBody>
          <a:bodyPr/>
          <a:lstStyle/>
          <a:p>
            <a:fld id="{8BFE7CAB-4733-4D07-93D4-C0B28E8C4073}" type="datetimeFigureOut">
              <a:rPr lang="en-US" smtClean="0"/>
              <a:t>10/3/2021</a:t>
            </a:fld>
            <a:endParaRPr lang="en-US"/>
          </a:p>
        </p:txBody>
      </p:sp>
      <p:sp>
        <p:nvSpPr>
          <p:cNvPr id="3" name="Footer Placeholder 2">
            <a:extLst>
              <a:ext uri="{FF2B5EF4-FFF2-40B4-BE49-F238E27FC236}">
                <a16:creationId xmlns:a16="http://schemas.microsoft.com/office/drawing/2014/main" id="{AC82CF49-897D-4834-BEB0-A4261EB5BE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D61382-F929-4084-9C25-55C0C2D6E9D8}"/>
              </a:ext>
            </a:extLst>
          </p:cNvPr>
          <p:cNvSpPr>
            <a:spLocks noGrp="1"/>
          </p:cNvSpPr>
          <p:nvPr>
            <p:ph type="sldNum" sz="quarter" idx="12"/>
          </p:nvPr>
        </p:nvSpPr>
        <p:spPr/>
        <p:txBody>
          <a:bodyPr/>
          <a:lstStyle/>
          <a:p>
            <a:fld id="{96B49742-14D1-4641-A712-DDB7910D9A77}" type="slidenum">
              <a:rPr lang="en-US" smtClean="0"/>
              <a:t>‹#›</a:t>
            </a:fld>
            <a:endParaRPr lang="en-US"/>
          </a:p>
        </p:txBody>
      </p:sp>
    </p:spTree>
    <p:extLst>
      <p:ext uri="{BB962C8B-B14F-4D97-AF65-F5344CB8AC3E}">
        <p14:creationId xmlns:p14="http://schemas.microsoft.com/office/powerpoint/2010/main" val="1258055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B0B19-E6DF-406D-BED8-FAC23A56E6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961EED-787F-44AE-9E60-8855DF5D2EFE}"/>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55758B-6B28-4F76-8426-5B864853B2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DD639B-1AF5-48A9-9946-3F68B192AF06}"/>
              </a:ext>
            </a:extLst>
          </p:cNvPr>
          <p:cNvSpPr>
            <a:spLocks noGrp="1"/>
          </p:cNvSpPr>
          <p:nvPr>
            <p:ph type="dt" sz="half" idx="10"/>
          </p:nvPr>
        </p:nvSpPr>
        <p:spPr/>
        <p:txBody>
          <a:bodyPr/>
          <a:lstStyle/>
          <a:p>
            <a:fld id="{8BFE7CAB-4733-4D07-93D4-C0B28E8C4073}" type="datetimeFigureOut">
              <a:rPr lang="en-US" smtClean="0"/>
              <a:t>10/3/2021</a:t>
            </a:fld>
            <a:endParaRPr lang="en-US"/>
          </a:p>
        </p:txBody>
      </p:sp>
      <p:sp>
        <p:nvSpPr>
          <p:cNvPr id="6" name="Footer Placeholder 5">
            <a:extLst>
              <a:ext uri="{FF2B5EF4-FFF2-40B4-BE49-F238E27FC236}">
                <a16:creationId xmlns:a16="http://schemas.microsoft.com/office/drawing/2014/main" id="{704C0AB9-0000-4EE5-80E8-4E2135C55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DD18DD-875A-4ED4-9111-59F8C59B6C89}"/>
              </a:ext>
            </a:extLst>
          </p:cNvPr>
          <p:cNvSpPr>
            <a:spLocks noGrp="1"/>
          </p:cNvSpPr>
          <p:nvPr>
            <p:ph type="sldNum" sz="quarter" idx="12"/>
          </p:nvPr>
        </p:nvSpPr>
        <p:spPr/>
        <p:txBody>
          <a:bodyPr/>
          <a:lstStyle/>
          <a:p>
            <a:fld id="{96B49742-14D1-4641-A712-DDB7910D9A77}" type="slidenum">
              <a:rPr lang="en-US" smtClean="0"/>
              <a:t>‹#›</a:t>
            </a:fld>
            <a:endParaRPr lang="en-US"/>
          </a:p>
        </p:txBody>
      </p:sp>
    </p:spTree>
    <p:extLst>
      <p:ext uri="{BB962C8B-B14F-4D97-AF65-F5344CB8AC3E}">
        <p14:creationId xmlns:p14="http://schemas.microsoft.com/office/powerpoint/2010/main" val="202898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1EFE-EBD1-4009-9E1F-B52A7F8DED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CCB91A-7613-4FCF-9E65-1CFD9842500D}"/>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3AF042-4F5B-4072-BC37-2A82A47AAF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9C6E6F-5BE8-4AFA-B826-AD5F235B3ECA}"/>
              </a:ext>
            </a:extLst>
          </p:cNvPr>
          <p:cNvSpPr>
            <a:spLocks noGrp="1"/>
          </p:cNvSpPr>
          <p:nvPr>
            <p:ph type="dt" sz="half" idx="10"/>
          </p:nvPr>
        </p:nvSpPr>
        <p:spPr/>
        <p:txBody>
          <a:bodyPr/>
          <a:lstStyle/>
          <a:p>
            <a:fld id="{8BFE7CAB-4733-4D07-93D4-C0B28E8C4073}" type="datetimeFigureOut">
              <a:rPr lang="en-US" smtClean="0"/>
              <a:t>10/3/2021</a:t>
            </a:fld>
            <a:endParaRPr lang="en-US"/>
          </a:p>
        </p:txBody>
      </p:sp>
      <p:sp>
        <p:nvSpPr>
          <p:cNvPr id="6" name="Footer Placeholder 5">
            <a:extLst>
              <a:ext uri="{FF2B5EF4-FFF2-40B4-BE49-F238E27FC236}">
                <a16:creationId xmlns:a16="http://schemas.microsoft.com/office/drawing/2014/main" id="{0CF034DC-92A4-4DC1-AB4C-B2EB55E3C3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93244B-7104-4AE7-9A6D-4180AFC88237}"/>
              </a:ext>
            </a:extLst>
          </p:cNvPr>
          <p:cNvSpPr>
            <a:spLocks noGrp="1"/>
          </p:cNvSpPr>
          <p:nvPr>
            <p:ph type="sldNum" sz="quarter" idx="12"/>
          </p:nvPr>
        </p:nvSpPr>
        <p:spPr/>
        <p:txBody>
          <a:bodyPr/>
          <a:lstStyle/>
          <a:p>
            <a:fld id="{96B49742-14D1-4641-A712-DDB7910D9A77}" type="slidenum">
              <a:rPr lang="en-US" smtClean="0"/>
              <a:t>‹#›</a:t>
            </a:fld>
            <a:endParaRPr lang="en-US"/>
          </a:p>
        </p:txBody>
      </p:sp>
    </p:spTree>
    <p:extLst>
      <p:ext uri="{BB962C8B-B14F-4D97-AF65-F5344CB8AC3E}">
        <p14:creationId xmlns:p14="http://schemas.microsoft.com/office/powerpoint/2010/main" val="1757609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9A3867-9389-4AD2-83FA-CB810E0B0977}"/>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059F41-52E0-4F68-B4CB-2EB6E3DDC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D7A285-A56E-40D8-9ABA-27ADB01198AF}"/>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FE7CAB-4733-4D07-93D4-C0B28E8C4073}" type="datetimeFigureOut">
              <a:rPr lang="en-US" smtClean="0"/>
              <a:t>10/3/2021</a:t>
            </a:fld>
            <a:endParaRPr lang="en-US"/>
          </a:p>
        </p:txBody>
      </p:sp>
      <p:sp>
        <p:nvSpPr>
          <p:cNvPr id="5" name="Footer Placeholder 4">
            <a:extLst>
              <a:ext uri="{FF2B5EF4-FFF2-40B4-BE49-F238E27FC236}">
                <a16:creationId xmlns:a16="http://schemas.microsoft.com/office/drawing/2014/main" id="{6A0F31FB-B4A4-41CC-A1E7-B7FB5B3DD748}"/>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FF20B9-7F99-4828-BCCC-0AA07BD4B140}"/>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B49742-14D1-4641-A712-DDB7910D9A77}" type="slidenum">
              <a:rPr lang="en-US" smtClean="0"/>
              <a:t>‹#›</a:t>
            </a:fld>
            <a:endParaRPr lang="en-US"/>
          </a:p>
        </p:txBody>
      </p:sp>
    </p:spTree>
    <p:extLst>
      <p:ext uri="{BB962C8B-B14F-4D97-AF65-F5344CB8AC3E}">
        <p14:creationId xmlns:p14="http://schemas.microsoft.com/office/powerpoint/2010/main" val="2102692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matplotlib.org/stable/contents.html" TargetMode="External"/><Relationship Id="rId2" Type="http://schemas.openxmlformats.org/officeDocument/2006/relationships/hyperlink" Target="https://docs.google.com/spreadsheets/d/1DeLYgfnVYtPrNa1nomVzjXHJeFlcz923/edit?usp=sharing&amp;ouid=105336180941317630214&amp;rtpof=true&amp;sd=true"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9FC999D-DE30-4048-A857-5B42DD65813B}"/>
              </a:ext>
            </a:extLst>
          </p:cNvPr>
          <p:cNvSpPr>
            <a:spLocks noGrp="1"/>
          </p:cNvSpPr>
          <p:nvPr>
            <p:ph type="ctrTitle"/>
          </p:nvPr>
        </p:nvSpPr>
        <p:spPr>
          <a:xfrm>
            <a:off x="638881" y="390525"/>
            <a:ext cx="10909640" cy="1510301"/>
          </a:xfrm>
        </p:spPr>
        <p:txBody>
          <a:bodyPr anchor="ctr">
            <a:normAutofit/>
          </a:bodyPr>
          <a:lstStyle/>
          <a:p>
            <a:br>
              <a:rPr lang="en-US" sz="3100" b="1">
                <a:solidFill>
                  <a:srgbClr val="FFFFFF"/>
                </a:solidFill>
              </a:rPr>
            </a:br>
            <a:r>
              <a:rPr lang="en-US" sz="3100" b="1">
                <a:solidFill>
                  <a:srgbClr val="FFFFFF"/>
                </a:solidFill>
              </a:rPr>
              <a:t>DATA FOR SOCIAL GOOD - HACKATON</a:t>
            </a:r>
            <a:br>
              <a:rPr lang="en-US" sz="3100">
                <a:solidFill>
                  <a:srgbClr val="FFFFFF"/>
                </a:solidFill>
              </a:rPr>
            </a:br>
            <a:endParaRPr lang="en-US" sz="3100">
              <a:solidFill>
                <a:srgbClr val="FFFFFF"/>
              </a:solidFill>
            </a:endParaRPr>
          </a:p>
        </p:txBody>
      </p:sp>
      <p:sp>
        <p:nvSpPr>
          <p:cNvPr id="3" name="Subtitle 2">
            <a:extLst>
              <a:ext uri="{FF2B5EF4-FFF2-40B4-BE49-F238E27FC236}">
                <a16:creationId xmlns:a16="http://schemas.microsoft.com/office/drawing/2014/main" id="{00B886B8-6073-4052-9121-A2834F7845CD}"/>
              </a:ext>
            </a:extLst>
          </p:cNvPr>
          <p:cNvSpPr>
            <a:spLocks noGrp="1"/>
          </p:cNvSpPr>
          <p:nvPr>
            <p:ph type="subTitle" idx="1"/>
          </p:nvPr>
        </p:nvSpPr>
        <p:spPr>
          <a:xfrm>
            <a:off x="2895601" y="1900826"/>
            <a:ext cx="6396204" cy="662542"/>
          </a:xfrm>
        </p:spPr>
        <p:txBody>
          <a:bodyPr anchor="ctr">
            <a:normAutofit/>
          </a:bodyPr>
          <a:lstStyle/>
          <a:p>
            <a:r>
              <a:rPr lang="en-US" b="1">
                <a:solidFill>
                  <a:srgbClr val="FFFFFF"/>
                </a:solidFill>
              </a:rPr>
              <a:t>TEAM : THE VARIANTS</a:t>
            </a:r>
          </a:p>
        </p:txBody>
      </p:sp>
      <p:sp>
        <p:nvSpPr>
          <p:cNvPr id="75"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8"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Telangana State Innovation Cell – The Official Website for TSIC">
            <a:extLst>
              <a:ext uri="{FF2B5EF4-FFF2-40B4-BE49-F238E27FC236}">
                <a16:creationId xmlns:a16="http://schemas.microsoft.com/office/drawing/2014/main" id="{C2AF1A38-FA07-4F1B-9B7F-E5190A07018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03555" y="3067052"/>
            <a:ext cx="8581842" cy="3019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663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5">
            <a:extLst>
              <a:ext uri="{FF2B5EF4-FFF2-40B4-BE49-F238E27FC236}">
                <a16:creationId xmlns:a16="http://schemas.microsoft.com/office/drawing/2014/main" id="{CFD90703-2B0D-49BE-83D3-C558ECD40EA7}"/>
              </a:ext>
            </a:extLst>
          </p:cNvPr>
          <p:cNvGrpSpPr/>
          <p:nvPr/>
        </p:nvGrpSpPr>
        <p:grpSpPr>
          <a:xfrm>
            <a:off x="630010" y="725963"/>
            <a:ext cx="10571390" cy="4636612"/>
            <a:chOff x="1143000" y="4972050"/>
            <a:chExt cx="6248400" cy="3619500"/>
          </a:xfrm>
        </p:grpSpPr>
        <p:sp>
          <p:nvSpPr>
            <p:cNvPr id="3" name="object 6">
              <a:extLst>
                <a:ext uri="{FF2B5EF4-FFF2-40B4-BE49-F238E27FC236}">
                  <a16:creationId xmlns:a16="http://schemas.microsoft.com/office/drawing/2014/main" id="{5FF4FFD1-71E9-431C-9E80-E7B5AFA6FB77}"/>
                </a:ext>
              </a:extLst>
            </p:cNvPr>
            <p:cNvSpPr/>
            <p:nvPr/>
          </p:nvSpPr>
          <p:spPr>
            <a:xfrm>
              <a:off x="1143000" y="4972049"/>
              <a:ext cx="6248400" cy="3619500"/>
            </a:xfrm>
            <a:custGeom>
              <a:avLst/>
              <a:gdLst/>
              <a:ahLst/>
              <a:cxnLst/>
              <a:rect l="l" t="t" r="r" b="b"/>
              <a:pathLst>
                <a:path w="6248400" h="3619500">
                  <a:moveTo>
                    <a:pt x="6248400" y="3019425"/>
                  </a:moveTo>
                  <a:lnTo>
                    <a:pt x="3238500" y="3019425"/>
                  </a:lnTo>
                  <a:lnTo>
                    <a:pt x="3238500" y="0"/>
                  </a:lnTo>
                  <a:lnTo>
                    <a:pt x="3228975" y="0"/>
                  </a:lnTo>
                  <a:lnTo>
                    <a:pt x="3228975" y="3019425"/>
                  </a:lnTo>
                  <a:lnTo>
                    <a:pt x="0" y="3019425"/>
                  </a:lnTo>
                  <a:lnTo>
                    <a:pt x="0" y="3028950"/>
                  </a:lnTo>
                  <a:lnTo>
                    <a:pt x="3228975" y="3028950"/>
                  </a:lnTo>
                  <a:lnTo>
                    <a:pt x="3228975" y="3619500"/>
                  </a:lnTo>
                  <a:lnTo>
                    <a:pt x="3238500" y="3619500"/>
                  </a:lnTo>
                  <a:lnTo>
                    <a:pt x="3238500" y="3028950"/>
                  </a:lnTo>
                  <a:lnTo>
                    <a:pt x="6248400" y="3028950"/>
                  </a:lnTo>
                  <a:lnTo>
                    <a:pt x="6248400" y="3019425"/>
                  </a:lnTo>
                  <a:close/>
                </a:path>
              </a:pathLst>
            </a:custGeom>
            <a:solidFill>
              <a:srgbClr val="000000"/>
            </a:solidFill>
          </p:spPr>
          <p:txBody>
            <a:bodyPr wrap="square" lIns="0" tIns="0" rIns="0" bIns="0" rtlCol="0"/>
            <a:lstStyle/>
            <a:p>
              <a:endParaRPr sz="2118"/>
            </a:p>
          </p:txBody>
        </p:sp>
        <p:sp>
          <p:nvSpPr>
            <p:cNvPr id="4" name="object 7">
              <a:extLst>
                <a:ext uri="{FF2B5EF4-FFF2-40B4-BE49-F238E27FC236}">
                  <a16:creationId xmlns:a16="http://schemas.microsoft.com/office/drawing/2014/main" id="{777370E6-A614-4ABE-8F46-C487A73D93D8}"/>
                </a:ext>
              </a:extLst>
            </p:cNvPr>
            <p:cNvSpPr/>
            <p:nvPr/>
          </p:nvSpPr>
          <p:spPr>
            <a:xfrm>
              <a:off x="1209675" y="5172090"/>
              <a:ext cx="3076559" cy="1904999"/>
            </a:xfrm>
            <a:prstGeom prst="rect">
              <a:avLst/>
            </a:prstGeom>
            <a:blipFill>
              <a:blip r:embed="rId2" cstate="print"/>
              <a:stretch>
                <a:fillRect/>
              </a:stretch>
            </a:blipFill>
          </p:spPr>
          <p:txBody>
            <a:bodyPr wrap="square" lIns="0" tIns="0" rIns="0" bIns="0" rtlCol="0"/>
            <a:lstStyle/>
            <a:p>
              <a:endParaRPr sz="2118" dirty="0"/>
            </a:p>
          </p:txBody>
        </p:sp>
        <p:sp>
          <p:nvSpPr>
            <p:cNvPr id="5" name="object 8">
              <a:extLst>
                <a:ext uri="{FF2B5EF4-FFF2-40B4-BE49-F238E27FC236}">
                  <a16:creationId xmlns:a16="http://schemas.microsoft.com/office/drawing/2014/main" id="{51821438-8657-45A4-94F2-AA04086D2818}"/>
                </a:ext>
              </a:extLst>
            </p:cNvPr>
            <p:cNvSpPr/>
            <p:nvPr/>
          </p:nvSpPr>
          <p:spPr>
            <a:xfrm>
              <a:off x="4448190" y="5172090"/>
              <a:ext cx="2886074" cy="2362199"/>
            </a:xfrm>
            <a:prstGeom prst="rect">
              <a:avLst/>
            </a:prstGeom>
            <a:blipFill>
              <a:blip r:embed="rId3" cstate="print"/>
              <a:stretch>
                <a:fillRect/>
              </a:stretch>
            </a:blipFill>
          </p:spPr>
          <p:txBody>
            <a:bodyPr wrap="square" lIns="0" tIns="0" rIns="0" bIns="0" rtlCol="0"/>
            <a:lstStyle/>
            <a:p>
              <a:endParaRPr sz="2118"/>
            </a:p>
          </p:txBody>
        </p:sp>
      </p:grpSp>
      <p:sp>
        <p:nvSpPr>
          <p:cNvPr id="6" name="object 11">
            <a:extLst>
              <a:ext uri="{FF2B5EF4-FFF2-40B4-BE49-F238E27FC236}">
                <a16:creationId xmlns:a16="http://schemas.microsoft.com/office/drawing/2014/main" id="{C1288D7F-A581-440F-AE89-DC7663AA61A6}"/>
              </a:ext>
            </a:extLst>
          </p:cNvPr>
          <p:cNvSpPr txBox="1"/>
          <p:nvPr/>
        </p:nvSpPr>
        <p:spPr>
          <a:xfrm>
            <a:off x="742814" y="5535873"/>
            <a:ext cx="6751171" cy="679821"/>
          </a:xfrm>
          <a:prstGeom prst="rect">
            <a:avLst/>
          </a:prstGeom>
        </p:spPr>
        <p:txBody>
          <a:bodyPr vert="horz" wrap="square" lIns="0" tIns="14941" rIns="0" bIns="0" rtlCol="0">
            <a:spAutoFit/>
          </a:bodyPr>
          <a:lstStyle/>
          <a:p>
            <a:pPr marL="279394" indent="-265199">
              <a:spcBef>
                <a:spcPts val="118"/>
              </a:spcBef>
              <a:buFontTx/>
              <a:buChar char="●"/>
              <a:tabLst>
                <a:tab pos="279394" algn="l"/>
                <a:tab pos="280141" algn="l"/>
              </a:tabLst>
            </a:pPr>
            <a:r>
              <a:rPr sz="1412" dirty="0">
                <a:latin typeface="Liberation Serif"/>
                <a:cs typeface="Liberation Serif"/>
              </a:rPr>
              <a:t>Based</a:t>
            </a:r>
            <a:r>
              <a:rPr sz="1412" spc="247" dirty="0">
                <a:latin typeface="Liberation Serif"/>
                <a:cs typeface="Liberation Serif"/>
              </a:rPr>
              <a:t> </a:t>
            </a:r>
            <a:r>
              <a:rPr sz="1412" dirty="0">
                <a:latin typeface="Liberation Serif"/>
                <a:cs typeface="Liberation Serif"/>
              </a:rPr>
              <a:t>on</a:t>
            </a:r>
            <a:r>
              <a:rPr sz="1412" spc="254" dirty="0">
                <a:latin typeface="Liberation Serif"/>
                <a:cs typeface="Liberation Serif"/>
              </a:rPr>
              <a:t> </a:t>
            </a:r>
            <a:r>
              <a:rPr sz="1412" dirty="0">
                <a:latin typeface="Liberation Serif"/>
                <a:cs typeface="Liberation Serif"/>
              </a:rPr>
              <a:t>the</a:t>
            </a:r>
            <a:r>
              <a:rPr sz="1412" spc="259" dirty="0">
                <a:latin typeface="Liberation Serif"/>
                <a:cs typeface="Liberation Serif"/>
              </a:rPr>
              <a:t> </a:t>
            </a:r>
            <a:r>
              <a:rPr sz="1412" dirty="0">
                <a:latin typeface="Liberation Serif"/>
                <a:cs typeface="Liberation Serif"/>
              </a:rPr>
              <a:t>analysis,</a:t>
            </a:r>
            <a:r>
              <a:rPr sz="1412" spc="164" dirty="0">
                <a:latin typeface="Liberation Serif"/>
                <a:cs typeface="Liberation Serif"/>
              </a:rPr>
              <a:t> </a:t>
            </a:r>
            <a:r>
              <a:rPr sz="1412" dirty="0">
                <a:latin typeface="Liberation Serif"/>
                <a:cs typeface="Liberation Serif"/>
              </a:rPr>
              <a:t>there</a:t>
            </a:r>
            <a:r>
              <a:rPr sz="1412" spc="164" dirty="0">
                <a:latin typeface="Liberation Serif"/>
                <a:cs typeface="Liberation Serif"/>
              </a:rPr>
              <a:t> </a:t>
            </a:r>
            <a:r>
              <a:rPr sz="1412" dirty="0">
                <a:latin typeface="Liberation Serif"/>
                <a:cs typeface="Liberation Serif"/>
              </a:rPr>
              <a:t>are</a:t>
            </a:r>
            <a:r>
              <a:rPr sz="1412" spc="170" dirty="0">
                <a:latin typeface="Liberation Serif"/>
                <a:cs typeface="Liberation Serif"/>
              </a:rPr>
              <a:t> </a:t>
            </a:r>
            <a:r>
              <a:rPr sz="1412" dirty="0">
                <a:latin typeface="Liberation Serif"/>
                <a:cs typeface="Liberation Serif"/>
              </a:rPr>
              <a:t>so</a:t>
            </a:r>
            <a:r>
              <a:rPr sz="1412" spc="159" dirty="0">
                <a:latin typeface="Liberation Serif"/>
                <a:cs typeface="Liberation Serif"/>
              </a:rPr>
              <a:t> </a:t>
            </a:r>
            <a:r>
              <a:rPr sz="1412" dirty="0">
                <a:latin typeface="Liberation Serif"/>
                <a:cs typeface="Liberation Serif"/>
              </a:rPr>
              <a:t>many</a:t>
            </a:r>
            <a:r>
              <a:rPr sz="1412" spc="170" dirty="0">
                <a:latin typeface="Liberation Serif"/>
                <a:cs typeface="Liberation Serif"/>
              </a:rPr>
              <a:t> </a:t>
            </a:r>
            <a:r>
              <a:rPr sz="1412" dirty="0">
                <a:latin typeface="Liberation Serif"/>
                <a:cs typeface="Liberation Serif"/>
              </a:rPr>
              <a:t>areas</a:t>
            </a:r>
            <a:r>
              <a:rPr sz="1412" spc="170" dirty="0">
                <a:latin typeface="Liberation Serif"/>
                <a:cs typeface="Liberation Serif"/>
              </a:rPr>
              <a:t> </a:t>
            </a:r>
            <a:r>
              <a:rPr sz="1412" dirty="0">
                <a:latin typeface="Liberation Serif"/>
                <a:cs typeface="Liberation Serif"/>
              </a:rPr>
              <a:t>where</a:t>
            </a:r>
            <a:r>
              <a:rPr sz="1412" spc="159" dirty="0">
                <a:latin typeface="Liberation Serif"/>
                <a:cs typeface="Liberation Serif"/>
              </a:rPr>
              <a:t> </a:t>
            </a:r>
            <a:r>
              <a:rPr sz="1412" dirty="0">
                <a:latin typeface="Liberation Serif"/>
                <a:cs typeface="Liberation Serif"/>
              </a:rPr>
              <a:t>GOVT</a:t>
            </a:r>
            <a:r>
              <a:rPr sz="1412" spc="170" dirty="0">
                <a:latin typeface="Liberation Serif"/>
                <a:cs typeface="Liberation Serif"/>
              </a:rPr>
              <a:t> </a:t>
            </a:r>
            <a:r>
              <a:rPr sz="1412" dirty="0">
                <a:latin typeface="Liberation Serif"/>
                <a:cs typeface="Liberation Serif"/>
              </a:rPr>
              <a:t>should</a:t>
            </a:r>
            <a:r>
              <a:rPr sz="1412" spc="170" dirty="0">
                <a:latin typeface="Liberation Serif"/>
                <a:cs typeface="Liberation Serif"/>
              </a:rPr>
              <a:t> </a:t>
            </a:r>
            <a:r>
              <a:rPr sz="1412" dirty="0">
                <a:latin typeface="Liberation Serif"/>
                <a:cs typeface="Liberation Serif"/>
              </a:rPr>
              <a:t>take</a:t>
            </a:r>
            <a:r>
              <a:rPr sz="1412" spc="159" dirty="0">
                <a:latin typeface="Liberation Serif"/>
                <a:cs typeface="Liberation Serif"/>
              </a:rPr>
              <a:t> </a:t>
            </a:r>
            <a:r>
              <a:rPr sz="1412" dirty="0">
                <a:latin typeface="Liberation Serif"/>
                <a:cs typeface="Liberation Serif"/>
              </a:rPr>
              <a:t>measures</a:t>
            </a:r>
            <a:r>
              <a:rPr lang="en-IN" sz="1412" dirty="0">
                <a:latin typeface="Liberation Serif"/>
                <a:cs typeface="Liberation Serif"/>
              </a:rPr>
              <a:t> and </a:t>
            </a:r>
            <a:r>
              <a:rPr lang="en-US" sz="1412" dirty="0">
                <a:latin typeface="Liberation Serif"/>
                <a:cs typeface="Liberation Serif"/>
              </a:rPr>
              <a:t>control the alcoholic dependence and tobacco usage among</a:t>
            </a:r>
            <a:r>
              <a:rPr lang="en-US" sz="1412" spc="-59" dirty="0">
                <a:latin typeface="Liberation Serif"/>
                <a:cs typeface="Liberation Serif"/>
              </a:rPr>
              <a:t> </a:t>
            </a:r>
            <a:r>
              <a:rPr lang="en-US" sz="1412" dirty="0">
                <a:latin typeface="Liberation Serif"/>
                <a:cs typeface="Liberation Serif"/>
              </a:rPr>
              <a:t>people.</a:t>
            </a:r>
          </a:p>
          <a:p>
            <a:pPr marL="14195">
              <a:spcBef>
                <a:spcPts val="118"/>
              </a:spcBef>
              <a:tabLst>
                <a:tab pos="279394" algn="l"/>
                <a:tab pos="280141" algn="l"/>
              </a:tabLst>
            </a:pPr>
            <a:endParaRPr sz="1412" dirty="0">
              <a:latin typeface="Liberation Serif"/>
              <a:cs typeface="Liberation Serif"/>
            </a:endParaRPr>
          </a:p>
        </p:txBody>
      </p:sp>
      <p:sp>
        <p:nvSpPr>
          <p:cNvPr id="9" name="object 4">
            <a:extLst>
              <a:ext uri="{FF2B5EF4-FFF2-40B4-BE49-F238E27FC236}">
                <a16:creationId xmlns:a16="http://schemas.microsoft.com/office/drawing/2014/main" id="{6EF06432-6DC0-4038-9DCE-E5BAD81BE69A}"/>
              </a:ext>
            </a:extLst>
          </p:cNvPr>
          <p:cNvSpPr txBox="1"/>
          <p:nvPr/>
        </p:nvSpPr>
        <p:spPr>
          <a:xfrm>
            <a:off x="783141" y="388392"/>
            <a:ext cx="5463989" cy="232390"/>
          </a:xfrm>
          <a:prstGeom prst="rect">
            <a:avLst/>
          </a:prstGeom>
        </p:spPr>
        <p:txBody>
          <a:bodyPr vert="horz" wrap="square" lIns="0" tIns="14941" rIns="0" bIns="0" rtlCol="0">
            <a:spAutoFit/>
          </a:bodyPr>
          <a:lstStyle/>
          <a:p>
            <a:pPr marL="14941">
              <a:spcBef>
                <a:spcPts val="118"/>
              </a:spcBef>
            </a:pPr>
            <a:r>
              <a:rPr sz="1412" b="1" dirty="0">
                <a:latin typeface="Liberation Serif"/>
                <a:cs typeface="Liberation Serif"/>
              </a:rPr>
              <a:t>6. Men and </a:t>
            </a:r>
            <a:r>
              <a:rPr sz="1412" b="1" spc="-18" dirty="0">
                <a:latin typeface="Liberation Serif"/>
                <a:cs typeface="Liberation Serif"/>
              </a:rPr>
              <a:t>Women </a:t>
            </a:r>
            <a:r>
              <a:rPr sz="1412" b="1" dirty="0">
                <a:latin typeface="Liberation Serif"/>
                <a:cs typeface="Liberation Serif"/>
              </a:rPr>
              <a:t>among both tobacco usage &amp; alcohol</a:t>
            </a:r>
            <a:r>
              <a:rPr sz="1412" b="1" spc="-95" dirty="0">
                <a:latin typeface="Liberation Serif"/>
                <a:cs typeface="Liberation Serif"/>
              </a:rPr>
              <a:t> </a:t>
            </a:r>
            <a:r>
              <a:rPr sz="1412" b="1" dirty="0">
                <a:latin typeface="Liberation Serif"/>
                <a:cs typeface="Liberation Serif"/>
              </a:rPr>
              <a:t>consumption:</a:t>
            </a:r>
            <a:endParaRPr sz="1412" dirty="0">
              <a:latin typeface="Liberation Serif"/>
              <a:cs typeface="Liberation Serif"/>
            </a:endParaRPr>
          </a:p>
        </p:txBody>
      </p:sp>
      <p:sp>
        <p:nvSpPr>
          <p:cNvPr id="10" name="object 9">
            <a:extLst>
              <a:ext uri="{FF2B5EF4-FFF2-40B4-BE49-F238E27FC236}">
                <a16:creationId xmlns:a16="http://schemas.microsoft.com/office/drawing/2014/main" id="{0D63BAC4-C68C-4556-AA96-BB05D1D4CBBD}"/>
              </a:ext>
            </a:extLst>
          </p:cNvPr>
          <p:cNvSpPr txBox="1"/>
          <p:nvPr/>
        </p:nvSpPr>
        <p:spPr>
          <a:xfrm>
            <a:off x="1604207" y="4754904"/>
            <a:ext cx="3659093" cy="515480"/>
          </a:xfrm>
          <a:prstGeom prst="rect">
            <a:avLst/>
          </a:prstGeom>
        </p:spPr>
        <p:txBody>
          <a:bodyPr vert="horz" wrap="square" lIns="0" tIns="14941" rIns="0" bIns="0" rtlCol="0">
            <a:spAutoFit/>
          </a:bodyPr>
          <a:lstStyle/>
          <a:p>
            <a:pPr marL="14941" marR="5977">
              <a:lnSpc>
                <a:spcPct val="130700"/>
              </a:lnSpc>
              <a:spcBef>
                <a:spcPts val="118"/>
              </a:spcBef>
            </a:pPr>
            <a:r>
              <a:rPr sz="1294" spc="-41" dirty="0">
                <a:latin typeface="Carlito"/>
                <a:cs typeface="Carlito"/>
              </a:rPr>
              <a:t>Top </a:t>
            </a:r>
            <a:r>
              <a:rPr sz="1294" dirty="0">
                <a:latin typeface="Carlito"/>
                <a:cs typeface="Carlito"/>
              </a:rPr>
              <a:t>5 </a:t>
            </a:r>
            <a:r>
              <a:rPr sz="1294" spc="-12" dirty="0">
                <a:latin typeface="Carlito"/>
                <a:cs typeface="Carlito"/>
              </a:rPr>
              <a:t>areas where </a:t>
            </a:r>
            <a:r>
              <a:rPr sz="1294" spc="-25" dirty="0">
                <a:latin typeface="Carlito"/>
                <a:cs typeface="Carlito"/>
              </a:rPr>
              <a:t>Women’s Tobacco </a:t>
            </a:r>
            <a:r>
              <a:rPr sz="1294" spc="-5" dirty="0">
                <a:latin typeface="Carlito"/>
                <a:cs typeface="Carlito"/>
              </a:rPr>
              <a:t>and Alcohol  consumpfion </a:t>
            </a:r>
            <a:r>
              <a:rPr sz="1294" spc="-12" dirty="0">
                <a:latin typeface="Carlito"/>
                <a:cs typeface="Carlito"/>
              </a:rPr>
              <a:t>percentage </a:t>
            </a:r>
            <a:r>
              <a:rPr sz="1294" spc="-5" dirty="0">
                <a:latin typeface="Carlito"/>
                <a:cs typeface="Carlito"/>
              </a:rPr>
              <a:t>is</a:t>
            </a:r>
            <a:r>
              <a:rPr sz="1294" spc="5" dirty="0">
                <a:latin typeface="Carlito"/>
                <a:cs typeface="Carlito"/>
              </a:rPr>
              <a:t> </a:t>
            </a:r>
            <a:r>
              <a:rPr sz="1294" spc="-5" dirty="0">
                <a:latin typeface="Carlito"/>
                <a:cs typeface="Carlito"/>
              </a:rPr>
              <a:t>high.</a:t>
            </a:r>
            <a:endParaRPr sz="1294" dirty="0">
              <a:latin typeface="Carlito"/>
              <a:cs typeface="Carlito"/>
            </a:endParaRPr>
          </a:p>
        </p:txBody>
      </p:sp>
      <p:sp>
        <p:nvSpPr>
          <p:cNvPr id="12" name="object 10">
            <a:extLst>
              <a:ext uri="{FF2B5EF4-FFF2-40B4-BE49-F238E27FC236}">
                <a16:creationId xmlns:a16="http://schemas.microsoft.com/office/drawing/2014/main" id="{F341DE1B-1E10-4060-85A1-9FDCCFCA190A}"/>
              </a:ext>
            </a:extLst>
          </p:cNvPr>
          <p:cNvSpPr txBox="1"/>
          <p:nvPr/>
        </p:nvSpPr>
        <p:spPr>
          <a:xfrm>
            <a:off x="6470752" y="4754904"/>
            <a:ext cx="3431241" cy="515480"/>
          </a:xfrm>
          <a:prstGeom prst="rect">
            <a:avLst/>
          </a:prstGeom>
        </p:spPr>
        <p:txBody>
          <a:bodyPr vert="horz" wrap="square" lIns="0" tIns="14941" rIns="0" bIns="0" rtlCol="0">
            <a:spAutoFit/>
          </a:bodyPr>
          <a:lstStyle/>
          <a:p>
            <a:pPr marL="14941" marR="5977">
              <a:lnSpc>
                <a:spcPct val="130700"/>
              </a:lnSpc>
              <a:spcBef>
                <a:spcPts val="118"/>
              </a:spcBef>
            </a:pPr>
            <a:r>
              <a:rPr sz="1294" spc="-41" dirty="0">
                <a:latin typeface="Carlito"/>
                <a:cs typeface="Carlito"/>
              </a:rPr>
              <a:t>Top </a:t>
            </a:r>
            <a:r>
              <a:rPr sz="1294" dirty="0">
                <a:latin typeface="Carlito"/>
                <a:cs typeface="Carlito"/>
              </a:rPr>
              <a:t>5 </a:t>
            </a:r>
            <a:r>
              <a:rPr sz="1294" spc="-12" dirty="0">
                <a:latin typeface="Carlito"/>
                <a:cs typeface="Carlito"/>
              </a:rPr>
              <a:t>areas where </a:t>
            </a:r>
            <a:r>
              <a:rPr sz="1294" spc="-25" dirty="0">
                <a:latin typeface="Carlito"/>
                <a:cs typeface="Carlito"/>
              </a:rPr>
              <a:t>Men’s Tobacco </a:t>
            </a:r>
            <a:r>
              <a:rPr sz="1294" spc="-5" dirty="0">
                <a:latin typeface="Carlito"/>
                <a:cs typeface="Carlito"/>
              </a:rPr>
              <a:t>and Alcohol  consumpfion </a:t>
            </a:r>
            <a:r>
              <a:rPr sz="1294" spc="-12" dirty="0">
                <a:latin typeface="Carlito"/>
                <a:cs typeface="Carlito"/>
              </a:rPr>
              <a:t>percentage </a:t>
            </a:r>
            <a:r>
              <a:rPr sz="1294" spc="-5" dirty="0">
                <a:latin typeface="Carlito"/>
                <a:cs typeface="Carlito"/>
              </a:rPr>
              <a:t>is</a:t>
            </a:r>
            <a:r>
              <a:rPr sz="1294" spc="5" dirty="0">
                <a:latin typeface="Carlito"/>
                <a:cs typeface="Carlito"/>
              </a:rPr>
              <a:t> </a:t>
            </a:r>
            <a:r>
              <a:rPr sz="1294" spc="-5" dirty="0">
                <a:latin typeface="Carlito"/>
                <a:cs typeface="Carlito"/>
              </a:rPr>
              <a:t>high.</a:t>
            </a:r>
            <a:endParaRPr sz="1294" dirty="0">
              <a:latin typeface="Carlito"/>
              <a:cs typeface="Carlito"/>
            </a:endParaRPr>
          </a:p>
        </p:txBody>
      </p:sp>
    </p:spTree>
    <p:extLst>
      <p:ext uri="{BB962C8B-B14F-4D97-AF65-F5344CB8AC3E}">
        <p14:creationId xmlns:p14="http://schemas.microsoft.com/office/powerpoint/2010/main" val="3163196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162050" y="684694"/>
            <a:ext cx="10401300" cy="3021166"/>
          </a:xfrm>
          <a:prstGeom prst="rect">
            <a:avLst/>
          </a:prstGeom>
        </p:spPr>
        <p:txBody>
          <a:bodyPr vert="horz" wrap="square" lIns="0" tIns="14941" rIns="0" bIns="0" rtlCol="0">
            <a:spAutoFit/>
          </a:bodyPr>
          <a:lstStyle/>
          <a:p>
            <a:pPr>
              <a:lnSpc>
                <a:spcPct val="100000"/>
              </a:lnSpc>
            </a:pPr>
            <a:endParaRPr lang="en-IN" sz="1528" dirty="0">
              <a:latin typeface="Liberation Serif"/>
              <a:cs typeface="Liberation Serif"/>
            </a:endParaRPr>
          </a:p>
          <a:p>
            <a:pPr marL="14941">
              <a:spcBef>
                <a:spcPts val="906"/>
              </a:spcBef>
            </a:pPr>
            <a:r>
              <a:rPr lang="en-US" sz="1294" b="1" spc="-12" dirty="0">
                <a:latin typeface="Carlito"/>
                <a:cs typeface="Carlito"/>
              </a:rPr>
              <a:t>CONCLUSION:</a:t>
            </a:r>
            <a:endParaRPr lang="en-US" sz="1294" dirty="0">
              <a:latin typeface="Carlito"/>
              <a:cs typeface="Carlito"/>
            </a:endParaRPr>
          </a:p>
          <a:p>
            <a:pPr marL="14941" marR="5977" algn="just">
              <a:lnSpc>
                <a:spcPct val="109600"/>
              </a:lnSpc>
              <a:spcBef>
                <a:spcPts val="676"/>
              </a:spcBef>
            </a:pPr>
            <a:r>
              <a:rPr lang="en-US" sz="1294" spc="-5" dirty="0">
                <a:latin typeface="Carlito"/>
                <a:cs typeface="Carlito"/>
              </a:rPr>
              <a:t>This analysis gives a better data visualization on the percentage of Tobacco and Alcohol consumption. Based on our analysis, the ﬁrst ﬁnding is that; In the places like Medak, Nagarkurnool, Kamareddy, etc., there is less control among people. GOVT should monitor and control the sales and quality of Tobacco and alcohol. People at those places should be educated about the harms and diﬃculties they will face by consuming them. Secondly, men are more addicted to them and women percentage is also considerable. This will also aﬀect our future generations and ﬁnally the overall consumption rate is observed visually through the pie charts and bar graphs.</a:t>
            </a:r>
            <a:endParaRPr lang="en-US" sz="1294" dirty="0">
              <a:latin typeface="Carlito"/>
              <a:cs typeface="Carlito"/>
            </a:endParaRPr>
          </a:p>
          <a:p>
            <a:pPr>
              <a:spcBef>
                <a:spcPts val="5"/>
              </a:spcBef>
            </a:pPr>
            <a:endParaRPr lang="en-US" sz="1764" dirty="0">
              <a:latin typeface="Carlito"/>
              <a:cs typeface="Carlito"/>
            </a:endParaRPr>
          </a:p>
          <a:p>
            <a:pPr marL="14941">
              <a:spcBef>
                <a:spcPts val="5"/>
              </a:spcBef>
            </a:pPr>
            <a:r>
              <a:rPr lang="en-US" sz="1294" b="1" spc="-12" dirty="0">
                <a:latin typeface="Carlito"/>
                <a:cs typeface="Carlito"/>
              </a:rPr>
              <a:t>REFERENCES:</a:t>
            </a:r>
            <a:endParaRPr lang="en-US" sz="1294" dirty="0">
              <a:latin typeface="Carlito"/>
              <a:cs typeface="Carlito"/>
            </a:endParaRPr>
          </a:p>
          <a:p>
            <a:pPr marL="283875">
              <a:spcBef>
                <a:spcPts val="976"/>
              </a:spcBef>
            </a:pPr>
            <a:r>
              <a:rPr lang="en-US" sz="1412" dirty="0">
                <a:latin typeface="RobotoRegular"/>
                <a:cs typeface="RobotoRegular"/>
              </a:rPr>
              <a:t>1. </a:t>
            </a:r>
            <a:r>
              <a:rPr lang="en-US" sz="1294" u="sng" spc="-12" dirty="0">
                <a:solidFill>
                  <a:srgbClr val="3C8CBC"/>
                </a:solidFill>
                <a:uFill>
                  <a:solidFill>
                    <a:srgbClr val="3C8CBC"/>
                  </a:solidFill>
                </a:uFill>
                <a:latin typeface="Arimo"/>
                <a:cs typeface="Arimo"/>
                <a:hlinkClick r:id="rId2"/>
              </a:rPr>
              <a:t>htt</a:t>
            </a:r>
            <a:r>
              <a:rPr lang="en-US" sz="1294" spc="-12" dirty="0">
                <a:solidFill>
                  <a:srgbClr val="3C8CBC"/>
                </a:solidFill>
                <a:latin typeface="Arimo"/>
                <a:cs typeface="Arimo"/>
                <a:hlinkClick r:id="rId2"/>
              </a:rPr>
              <a:t>ps://docs.google.com/spreadsheets/d/1DeLYgfnVYtPrNa1nomVzjXHJeFlcz923/edit?u </a:t>
            </a:r>
            <a:r>
              <a:rPr lang="en-US" sz="1294" spc="-12" dirty="0">
                <a:solidFill>
                  <a:srgbClr val="3C8CBC"/>
                </a:solidFill>
                <a:latin typeface="Arimo"/>
                <a:cs typeface="Arimo"/>
              </a:rPr>
              <a:t>        </a:t>
            </a:r>
            <a:r>
              <a:rPr lang="en-US" sz="1294" u="sng" spc="-5" dirty="0" err="1">
                <a:solidFill>
                  <a:srgbClr val="3C8CBC"/>
                </a:solidFill>
                <a:uFill>
                  <a:solidFill>
                    <a:srgbClr val="3C8CBC"/>
                  </a:solidFill>
                </a:uFill>
                <a:latin typeface="Arimo"/>
                <a:cs typeface="Arimo"/>
                <a:hlinkClick r:id="rId2"/>
              </a:rPr>
              <a:t>s</a:t>
            </a:r>
            <a:r>
              <a:rPr lang="en-US" sz="1294" spc="-5" dirty="0" err="1">
                <a:solidFill>
                  <a:srgbClr val="3C8CBC"/>
                </a:solidFill>
                <a:latin typeface="Arimo"/>
                <a:cs typeface="Arimo"/>
                <a:hlinkClick r:id="rId2"/>
              </a:rPr>
              <a:t>p</a:t>
            </a:r>
            <a:r>
              <a:rPr lang="en-US" sz="1294" spc="-5" dirty="0">
                <a:solidFill>
                  <a:srgbClr val="3C8CBC"/>
                </a:solidFill>
                <a:latin typeface="Arimo"/>
                <a:cs typeface="Arimo"/>
                <a:hlinkClick r:id="rId2"/>
              </a:rPr>
              <a:t>=</a:t>
            </a:r>
            <a:r>
              <a:rPr lang="en-US" sz="1294" spc="-5" dirty="0" err="1">
                <a:solidFill>
                  <a:srgbClr val="3C8CBC"/>
                </a:solidFill>
                <a:latin typeface="Arimo"/>
                <a:cs typeface="Arimo"/>
                <a:hlinkClick r:id="rId2"/>
              </a:rPr>
              <a:t>sharing&amp;ouid</a:t>
            </a:r>
            <a:r>
              <a:rPr lang="en-US" sz="1294" spc="-5" dirty="0">
                <a:solidFill>
                  <a:srgbClr val="3C8CBC"/>
                </a:solidFill>
                <a:latin typeface="Arimo"/>
                <a:cs typeface="Arimo"/>
                <a:hlinkClick r:id="rId2"/>
              </a:rPr>
              <a:t>=105336180941317630214&amp;rtpof=</a:t>
            </a:r>
            <a:r>
              <a:rPr lang="en-US" sz="1294" spc="-5" dirty="0" err="1">
                <a:solidFill>
                  <a:srgbClr val="3C8CBC"/>
                </a:solidFill>
                <a:latin typeface="Arimo"/>
                <a:cs typeface="Arimo"/>
                <a:hlinkClick r:id="rId2"/>
              </a:rPr>
              <a:t>true&amp;sd</a:t>
            </a:r>
            <a:r>
              <a:rPr lang="en-US" sz="1294" spc="-5" dirty="0">
                <a:solidFill>
                  <a:srgbClr val="3C8CBC"/>
                </a:solidFill>
                <a:latin typeface="Arimo"/>
                <a:cs typeface="Arimo"/>
                <a:hlinkClick r:id="rId2"/>
              </a:rPr>
              <a:t>=true</a:t>
            </a:r>
            <a:endParaRPr lang="en-US" sz="1294" dirty="0">
              <a:latin typeface="Arimo"/>
              <a:cs typeface="Arimo"/>
            </a:endParaRPr>
          </a:p>
          <a:p>
            <a:pPr marL="283875">
              <a:spcBef>
                <a:spcPts val="269"/>
              </a:spcBef>
            </a:pPr>
            <a:r>
              <a:rPr lang="en-US" sz="1412" dirty="0">
                <a:latin typeface="RobotoRegular"/>
                <a:cs typeface="RobotoRegular"/>
              </a:rPr>
              <a:t>2.</a:t>
            </a:r>
            <a:r>
              <a:rPr lang="en-US" sz="1412" spc="170" dirty="0">
                <a:solidFill>
                  <a:srgbClr val="0000FF"/>
                </a:solidFill>
                <a:latin typeface="RobotoRegular"/>
                <a:cs typeface="RobotoRegular"/>
              </a:rPr>
              <a:t> </a:t>
            </a:r>
            <a:r>
              <a:rPr lang="en-US" sz="1294" u="sng" spc="-5" dirty="0">
                <a:solidFill>
                  <a:srgbClr val="0000FF"/>
                </a:solidFill>
                <a:uFill>
                  <a:solidFill>
                    <a:srgbClr val="0000FF"/>
                  </a:solidFill>
                </a:uFill>
                <a:latin typeface="Arimo"/>
                <a:cs typeface="Arimo"/>
                <a:hlinkClick r:id="rId3"/>
              </a:rPr>
              <a:t>htt</a:t>
            </a:r>
            <a:r>
              <a:rPr lang="en-US" sz="1294" spc="-5" dirty="0">
                <a:solidFill>
                  <a:srgbClr val="0000FF"/>
                </a:solidFill>
                <a:latin typeface="Arimo"/>
                <a:cs typeface="Arimo"/>
                <a:hlinkClick r:id="rId3"/>
              </a:rPr>
              <a:t>ps://matplotlib.org/stable/contents.html</a:t>
            </a:r>
            <a:endParaRPr lang="en-US" sz="1294" dirty="0">
              <a:latin typeface="Arimo"/>
              <a:cs typeface="Arim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iabetes PowerPoint Thank You Slide - SlideModel">
            <a:extLst>
              <a:ext uri="{FF2B5EF4-FFF2-40B4-BE49-F238E27FC236}">
                <a16:creationId xmlns:a16="http://schemas.microsoft.com/office/drawing/2014/main" id="{0DD1610F-48E0-4849-95C1-66904199287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9"/>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983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E6C10-BA1A-4C28-8DDD-5ADAA606510B}"/>
              </a:ext>
            </a:extLst>
          </p:cNvPr>
          <p:cNvSpPr>
            <a:spLocks noGrp="1"/>
          </p:cNvSpPr>
          <p:nvPr>
            <p:ph type="title"/>
          </p:nvPr>
        </p:nvSpPr>
        <p:spPr/>
        <p:txBody>
          <a:bodyPr/>
          <a:lstStyle/>
          <a:p>
            <a:r>
              <a:rPr lang="en-US" dirty="0"/>
              <a:t>HEMANTH        KIREETI        CHARAN        GOPI</a:t>
            </a:r>
          </a:p>
        </p:txBody>
      </p:sp>
      <p:pic>
        <p:nvPicPr>
          <p:cNvPr id="3074" name="Picture 2" descr="Gokaraju Rangaraju Institute of Engineering and Technology - Home | Facebook">
            <a:extLst>
              <a:ext uri="{FF2B5EF4-FFF2-40B4-BE49-F238E27FC236}">
                <a16:creationId xmlns:a16="http://schemas.microsoft.com/office/drawing/2014/main" id="{8161CE87-8791-486F-880D-6F5EFBD3CE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72050" y="2193609"/>
            <a:ext cx="2171700" cy="21050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75AB16B-8573-4569-91C4-D0C35B2DB3E6}"/>
              </a:ext>
            </a:extLst>
          </p:cNvPr>
          <p:cNvSpPr/>
          <p:nvPr/>
        </p:nvSpPr>
        <p:spPr>
          <a:xfrm>
            <a:off x="3319976" y="5167311"/>
            <a:ext cx="6420258" cy="369332"/>
          </a:xfrm>
          <a:prstGeom prst="rect">
            <a:avLst/>
          </a:prstGeom>
        </p:spPr>
        <p:txBody>
          <a:bodyPr wrap="square">
            <a:spAutoFit/>
          </a:bodyPr>
          <a:lstStyle/>
          <a:p>
            <a:r>
              <a:rPr lang="en-US" b="1" dirty="0">
                <a:solidFill>
                  <a:srgbClr val="202124"/>
                </a:solidFill>
                <a:latin typeface="Google Sans"/>
              </a:rPr>
              <a:t>Gokaraju Rangaraju Institute of Engineering &amp; Technology</a:t>
            </a:r>
            <a:endParaRPr lang="en-US" b="1" dirty="0"/>
          </a:p>
        </p:txBody>
      </p:sp>
    </p:spTree>
    <p:extLst>
      <p:ext uri="{BB962C8B-B14F-4D97-AF65-F5344CB8AC3E}">
        <p14:creationId xmlns:p14="http://schemas.microsoft.com/office/powerpoint/2010/main" val="2565967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3" name="Google Shape;1613;p19"/>
          <p:cNvSpPr txBox="1">
            <a:spLocks noGrp="1"/>
          </p:cNvSpPr>
          <p:nvPr>
            <p:ph type="ctrTitle" idx="4294967295"/>
          </p:nvPr>
        </p:nvSpPr>
        <p:spPr>
          <a:xfrm>
            <a:off x="3098142" y="3794421"/>
            <a:ext cx="6220800" cy="1046400"/>
          </a:xfrm>
          <a:prstGeom prst="rect">
            <a:avLst/>
          </a:prstGeom>
        </p:spPr>
        <p:txBody>
          <a:bodyPr spcFirstLastPara="1" vert="horz" wrap="square" lIns="0" tIns="0" rIns="0" bIns="0" rtlCol="0" anchor="b" anchorCtr="0">
            <a:noAutofit/>
          </a:bodyPr>
          <a:lstStyle/>
          <a:p>
            <a:pPr algn="ctr">
              <a:spcBef>
                <a:spcPts val="0"/>
              </a:spcBef>
            </a:pPr>
            <a:r>
              <a:rPr lang="en-US" sz="2800" dirty="0">
                <a:latin typeface="Calibri" panose="020F0502020204030204" pitchFamily="34" charset="0"/>
                <a:cs typeface="Calibri" panose="020F0502020204030204" pitchFamily="34" charset="0"/>
              </a:rPr>
              <a:t>SDC 3 : GOOD HEALTH AND WELL BEING</a:t>
            </a:r>
            <a:endParaRPr sz="2800" dirty="0"/>
          </a:p>
        </p:txBody>
      </p:sp>
      <p:sp>
        <p:nvSpPr>
          <p:cNvPr id="1614" name="Google Shape;1614;p19"/>
          <p:cNvSpPr txBox="1">
            <a:spLocks noGrp="1"/>
          </p:cNvSpPr>
          <p:nvPr>
            <p:ph type="subTitle" idx="4294967295"/>
          </p:nvPr>
        </p:nvSpPr>
        <p:spPr>
          <a:xfrm>
            <a:off x="1364567" y="5137681"/>
            <a:ext cx="9945858" cy="1046400"/>
          </a:xfrm>
          <a:prstGeom prst="rect">
            <a:avLst/>
          </a:prstGeom>
        </p:spPr>
        <p:txBody>
          <a:bodyPr spcFirstLastPara="1" vert="horz" wrap="square" lIns="0" tIns="0" rIns="0" bIns="0" rtlCol="0" anchor="t" anchorCtr="0">
            <a:noAutofit/>
          </a:bodyPr>
          <a:lstStyle/>
          <a:p>
            <a:pPr marL="0" indent="0">
              <a:spcBef>
                <a:spcPts val="0"/>
              </a:spcBef>
              <a:spcAft>
                <a:spcPts val="800"/>
              </a:spcAft>
              <a:buNone/>
            </a:pPr>
            <a:r>
              <a:rPr lang="en-US" sz="2400" b="1" dirty="0">
                <a:latin typeface="Calibri" panose="020F0502020204030204" pitchFamily="34" charset="0"/>
                <a:cs typeface="Calibri" panose="020F0502020204030204" pitchFamily="34" charset="0"/>
              </a:rPr>
              <a:t>Tobacco use and alcohol consumption among Adults(age 15 years and above)</a:t>
            </a:r>
          </a:p>
        </p:txBody>
      </p:sp>
      <p:sp>
        <p:nvSpPr>
          <p:cNvPr id="1615" name="Google Shape;1615;p19"/>
          <p:cNvSpPr/>
          <p:nvPr/>
        </p:nvSpPr>
        <p:spPr>
          <a:xfrm>
            <a:off x="5933643" y="1574703"/>
            <a:ext cx="2227304" cy="2256959"/>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1616" name="Google Shape;1616;p19"/>
          <p:cNvSpPr/>
          <p:nvPr/>
        </p:nvSpPr>
        <p:spPr>
          <a:xfrm rot="1473023">
            <a:off x="3908532" y="2701595"/>
            <a:ext cx="1302216" cy="1268505"/>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1617" name="Google Shape;1617;p19"/>
          <p:cNvSpPr/>
          <p:nvPr/>
        </p:nvSpPr>
        <p:spPr>
          <a:xfrm>
            <a:off x="5136579" y="1989427"/>
            <a:ext cx="570127" cy="554017"/>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1618" name="Google Shape;1618;p19"/>
          <p:cNvSpPr/>
          <p:nvPr/>
        </p:nvSpPr>
        <p:spPr>
          <a:xfrm rot="2487139">
            <a:off x="5136215" y="3872814"/>
            <a:ext cx="405635" cy="394173"/>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1619" name="Google Shape;1619;p19"/>
          <p:cNvSpPr txBox="1">
            <a:spLocks noGrp="1"/>
          </p:cNvSpPr>
          <p:nvPr>
            <p:ph type="sldNum" idx="12"/>
          </p:nvPr>
        </p:nvSpPr>
        <p:spPr>
          <a:xfrm>
            <a:off x="11595204" y="6231533"/>
            <a:ext cx="444000" cy="524800"/>
          </a:xfrm>
          <a:prstGeom prst="rect">
            <a:avLst/>
          </a:prstGeom>
        </p:spPr>
        <p:txBody>
          <a:bodyPr spcFirstLastPara="1" vert="horz" wrap="square" lIns="0" tIns="0" rIns="0" bIns="0" rtlCol="0" anchor="ctr" anchorCtr="0">
            <a:noAutofit/>
          </a:bodyPr>
          <a:lstStyle/>
          <a:p>
            <a:fld id="{00000000-1234-1234-1234-123412341234}" type="slidenum">
              <a:rPr lang="en"/>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887682" y="-270435"/>
            <a:ext cx="7641805" cy="6960322"/>
          </a:xfrm>
          <a:prstGeom prst="rect">
            <a:avLst/>
          </a:prstGeom>
        </p:spPr>
        <p:txBody>
          <a:bodyPr vert="horz" wrap="square" lIns="0" tIns="14941" rIns="0" bIns="0" rtlCol="0">
            <a:spAutoFit/>
          </a:bodyPr>
          <a:lstStyle/>
          <a:p>
            <a:pPr>
              <a:lnSpc>
                <a:spcPct val="100000"/>
              </a:lnSpc>
            </a:pPr>
            <a:endParaRPr sz="1648" dirty="0">
              <a:latin typeface="RobotoRegular"/>
              <a:cs typeface="RobotoRegular"/>
            </a:endParaRPr>
          </a:p>
          <a:p>
            <a:pPr>
              <a:spcBef>
                <a:spcPts val="47"/>
              </a:spcBef>
            </a:pPr>
            <a:endParaRPr sz="1528" dirty="0">
              <a:latin typeface="RobotoRegular"/>
              <a:cs typeface="RobotoRegular"/>
            </a:endParaRPr>
          </a:p>
          <a:p>
            <a:pPr marL="14941">
              <a:spcBef>
                <a:spcPts val="5"/>
              </a:spcBef>
            </a:pPr>
            <a:r>
              <a:rPr sz="1412" b="1" i="1" spc="-5" dirty="0">
                <a:latin typeface="Carlito"/>
                <a:cs typeface="Carlito"/>
              </a:rPr>
              <a:t>INTRODUCTION:</a:t>
            </a:r>
            <a:endParaRPr sz="1412" dirty="0">
              <a:latin typeface="Carlito"/>
              <a:cs typeface="Carlito"/>
            </a:endParaRPr>
          </a:p>
          <a:p>
            <a:pPr marL="14941" marR="46315" indent="519193">
              <a:lnSpc>
                <a:spcPct val="111700"/>
              </a:lnSpc>
              <a:spcBef>
                <a:spcPts val="801"/>
              </a:spcBef>
            </a:pPr>
            <a:r>
              <a:rPr sz="1294" spc="-5" dirty="0">
                <a:latin typeface="Carlito"/>
                <a:cs typeface="Carlito"/>
              </a:rPr>
              <a:t>Alcohol and </a:t>
            </a:r>
            <a:r>
              <a:rPr sz="1294" spc="-12" dirty="0">
                <a:latin typeface="Carlito"/>
                <a:cs typeface="Carlito"/>
              </a:rPr>
              <a:t>tobacco </a:t>
            </a:r>
            <a:r>
              <a:rPr sz="1294" spc="-5" dirty="0">
                <a:latin typeface="Carlito"/>
                <a:cs typeface="Carlito"/>
              </a:rPr>
              <a:t>use is becoming </a:t>
            </a:r>
            <a:r>
              <a:rPr sz="1294" spc="-12" dirty="0">
                <a:latin typeface="Carlito"/>
                <a:cs typeface="Carlito"/>
              </a:rPr>
              <a:t>more </a:t>
            </a:r>
            <a:r>
              <a:rPr sz="1294" spc="-5" dirty="0">
                <a:latin typeface="Carlito"/>
                <a:cs typeface="Carlito"/>
              </a:rPr>
              <a:t>common every </a:t>
            </a:r>
            <a:r>
              <a:rPr sz="1294" spc="-12" dirty="0">
                <a:latin typeface="Carlito"/>
                <a:cs typeface="Carlito"/>
              </a:rPr>
              <a:t>day </a:t>
            </a:r>
            <a:r>
              <a:rPr sz="1294" spc="-5" dirty="0">
                <a:latin typeface="Carlito"/>
                <a:cs typeface="Carlito"/>
              </a:rPr>
              <a:t>in our </a:t>
            </a:r>
            <a:r>
              <a:rPr sz="1294" spc="-18" dirty="0">
                <a:latin typeface="Carlito"/>
                <a:cs typeface="Carlito"/>
              </a:rPr>
              <a:t>society. </a:t>
            </a:r>
            <a:r>
              <a:rPr sz="1294" spc="-25" dirty="0">
                <a:latin typeface="Carlito"/>
                <a:cs typeface="Carlito"/>
              </a:rPr>
              <a:t>Tobacco </a:t>
            </a:r>
            <a:r>
              <a:rPr sz="1294" spc="-5" dirty="0">
                <a:latin typeface="Carlito"/>
                <a:cs typeface="Carlito"/>
              </a:rPr>
              <a:t>can  </a:t>
            </a:r>
            <a:r>
              <a:rPr sz="1294" spc="-18" dirty="0">
                <a:latin typeface="Carlito"/>
                <a:cs typeface="Carlito"/>
              </a:rPr>
              <a:t>forever </a:t>
            </a:r>
            <a:r>
              <a:rPr sz="1294" spc="-5" dirty="0">
                <a:latin typeface="Carlito"/>
                <a:cs typeface="Carlito"/>
              </a:rPr>
              <a:t>damage </a:t>
            </a:r>
            <a:r>
              <a:rPr sz="1294" dirty="0">
                <a:latin typeface="Carlito"/>
                <a:cs typeface="Carlito"/>
              </a:rPr>
              <a:t>a </a:t>
            </a:r>
            <a:r>
              <a:rPr sz="1294" spc="-18" dirty="0">
                <a:latin typeface="Carlito"/>
                <a:cs typeface="Carlito"/>
              </a:rPr>
              <a:t>person’s </a:t>
            </a:r>
            <a:r>
              <a:rPr sz="1294" spc="-12" dirty="0">
                <a:latin typeface="Carlito"/>
                <a:cs typeface="Carlito"/>
              </a:rPr>
              <a:t>internal organs, </a:t>
            </a:r>
            <a:r>
              <a:rPr sz="1294" spc="-5" dirty="0">
                <a:latin typeface="Carlito"/>
                <a:cs typeface="Carlito"/>
              </a:rPr>
              <a:t>while alcohol can cause major damage </a:t>
            </a:r>
            <a:r>
              <a:rPr sz="1294" spc="-12" dirty="0">
                <a:latin typeface="Carlito"/>
                <a:cs typeface="Carlito"/>
              </a:rPr>
              <a:t>to </a:t>
            </a:r>
            <a:r>
              <a:rPr sz="1294" dirty="0">
                <a:latin typeface="Carlito"/>
                <a:cs typeface="Carlito"/>
              </a:rPr>
              <a:t>a </a:t>
            </a:r>
            <a:r>
              <a:rPr sz="1294" spc="-18" dirty="0">
                <a:latin typeface="Carlito"/>
                <a:cs typeface="Carlito"/>
              </a:rPr>
              <a:t>person’s </a:t>
            </a:r>
            <a:r>
              <a:rPr sz="1294" spc="-5" dirty="0">
                <a:latin typeface="Carlito"/>
                <a:cs typeface="Carlito"/>
              </a:rPr>
              <a:t>body as  well as the people </a:t>
            </a:r>
            <a:r>
              <a:rPr sz="1294" spc="-12" dirty="0">
                <a:latin typeface="Carlito"/>
                <a:cs typeface="Carlito"/>
              </a:rPr>
              <a:t>surrounding </a:t>
            </a:r>
            <a:r>
              <a:rPr sz="1294" spc="-25" dirty="0">
                <a:latin typeface="Carlito"/>
                <a:cs typeface="Carlito"/>
              </a:rPr>
              <a:t>him/her. </a:t>
            </a:r>
            <a:r>
              <a:rPr sz="1294" spc="-5" dirty="0">
                <a:latin typeface="Carlito"/>
                <a:cs typeface="Carlito"/>
              </a:rPr>
              <a:t>Although the public knows about the </a:t>
            </a:r>
            <a:r>
              <a:rPr sz="1294" spc="-12" dirty="0">
                <a:latin typeface="Carlito"/>
                <a:cs typeface="Carlito"/>
              </a:rPr>
              <a:t>negafive eﬀects </a:t>
            </a:r>
            <a:r>
              <a:rPr sz="1294" spc="-5" dirty="0">
                <a:latin typeface="Carlito"/>
                <a:cs typeface="Carlito"/>
              </a:rPr>
              <a:t>of these  </a:t>
            </a:r>
            <a:r>
              <a:rPr sz="1294" spc="-12" dirty="0">
                <a:latin typeface="Carlito"/>
                <a:cs typeface="Carlito"/>
              </a:rPr>
              <a:t>products, </a:t>
            </a:r>
            <a:r>
              <a:rPr sz="1294" spc="-5" dirty="0">
                <a:latin typeface="Carlito"/>
                <a:cs typeface="Carlito"/>
              </a:rPr>
              <a:t>people sfill confinue </a:t>
            </a:r>
            <a:r>
              <a:rPr sz="1294" spc="-12" dirty="0">
                <a:latin typeface="Carlito"/>
                <a:cs typeface="Carlito"/>
              </a:rPr>
              <a:t>to </a:t>
            </a:r>
            <a:r>
              <a:rPr sz="1294" spc="-5" dirty="0">
                <a:latin typeface="Carlito"/>
                <a:cs typeface="Carlito"/>
              </a:rPr>
              <a:t>use the </a:t>
            </a:r>
            <a:r>
              <a:rPr sz="1294" spc="-12" dirty="0">
                <a:latin typeface="Carlito"/>
                <a:cs typeface="Carlito"/>
              </a:rPr>
              <a:t>substances </a:t>
            </a:r>
            <a:r>
              <a:rPr sz="1294" spc="-5" dirty="0">
                <a:latin typeface="Carlito"/>
                <a:cs typeface="Carlito"/>
              </a:rPr>
              <a:t>without thinking</a:t>
            </a:r>
            <a:r>
              <a:rPr sz="1294" spc="18" dirty="0">
                <a:latin typeface="Carlito"/>
                <a:cs typeface="Carlito"/>
              </a:rPr>
              <a:t> </a:t>
            </a:r>
            <a:r>
              <a:rPr sz="1294" spc="-5" dirty="0">
                <a:latin typeface="Carlito"/>
                <a:cs typeface="Carlito"/>
              </a:rPr>
              <a:t>twice.</a:t>
            </a:r>
            <a:endParaRPr sz="1294" dirty="0">
              <a:latin typeface="Carlito"/>
              <a:cs typeface="Carlito"/>
            </a:endParaRPr>
          </a:p>
          <a:p>
            <a:pPr marL="14941" marR="44823" indent="537869">
              <a:lnSpc>
                <a:spcPct val="108000"/>
              </a:lnSpc>
              <a:spcBef>
                <a:spcPts val="794"/>
              </a:spcBef>
            </a:pPr>
            <a:r>
              <a:rPr sz="1294" spc="-5" dirty="0">
                <a:latin typeface="Carlito"/>
                <a:cs typeface="Carlito"/>
              </a:rPr>
              <a:t>Smoking is </a:t>
            </a:r>
            <a:r>
              <a:rPr sz="1294" dirty="0">
                <a:latin typeface="Carlito"/>
                <a:cs typeface="Carlito"/>
              </a:rPr>
              <a:t>a </a:t>
            </a:r>
            <a:r>
              <a:rPr sz="1294" spc="-12" dirty="0">
                <a:latin typeface="Carlito"/>
                <a:cs typeface="Carlito"/>
              </a:rPr>
              <a:t>greater </a:t>
            </a:r>
            <a:r>
              <a:rPr sz="1294" spc="-5" dirty="0">
                <a:latin typeface="Carlito"/>
                <a:cs typeface="Carlito"/>
              </a:rPr>
              <a:t>cause of </a:t>
            </a:r>
            <a:r>
              <a:rPr sz="1294" spc="-12" dirty="0">
                <a:latin typeface="Carlito"/>
                <a:cs typeface="Carlito"/>
              </a:rPr>
              <a:t>death </a:t>
            </a:r>
            <a:r>
              <a:rPr sz="1294" spc="-5" dirty="0">
                <a:latin typeface="Carlito"/>
                <a:cs typeface="Carlito"/>
              </a:rPr>
              <a:t>and disability than </a:t>
            </a:r>
            <a:r>
              <a:rPr sz="1294" spc="-12" dirty="0">
                <a:latin typeface="Carlito"/>
                <a:cs typeface="Carlito"/>
              </a:rPr>
              <a:t>any </a:t>
            </a:r>
            <a:r>
              <a:rPr sz="1294" spc="-5" dirty="0">
                <a:latin typeface="Carlito"/>
                <a:cs typeface="Carlito"/>
              </a:rPr>
              <a:t>single disease. It is </a:t>
            </a:r>
            <a:r>
              <a:rPr sz="1294" spc="-12" dirty="0">
                <a:latin typeface="Carlito"/>
                <a:cs typeface="Carlito"/>
              </a:rPr>
              <a:t>responsible for  </a:t>
            </a:r>
            <a:r>
              <a:rPr sz="1294" spc="-5" dirty="0">
                <a:latin typeface="Carlito"/>
                <a:cs typeface="Carlito"/>
              </a:rPr>
              <a:t>about 3.5 million </a:t>
            </a:r>
            <a:r>
              <a:rPr sz="1294" spc="-12" dirty="0">
                <a:latin typeface="Carlito"/>
                <a:cs typeface="Carlito"/>
              </a:rPr>
              <a:t>deaths worldwide </a:t>
            </a:r>
            <a:r>
              <a:rPr sz="1294" spc="-5" dirty="0">
                <a:latin typeface="Carlito"/>
                <a:cs typeface="Carlito"/>
              </a:rPr>
              <a:t>every </a:t>
            </a:r>
            <a:r>
              <a:rPr sz="1294" spc="-12" dirty="0">
                <a:latin typeface="Carlito"/>
                <a:cs typeface="Carlito"/>
              </a:rPr>
              <a:t>year </a:t>
            </a:r>
            <a:r>
              <a:rPr sz="1294" dirty="0">
                <a:latin typeface="Carlito"/>
                <a:cs typeface="Carlito"/>
              </a:rPr>
              <a:t>- </a:t>
            </a:r>
            <a:r>
              <a:rPr sz="1294" spc="-5" dirty="0">
                <a:latin typeface="Carlito"/>
                <a:cs typeface="Carlito"/>
              </a:rPr>
              <a:t>or about 7% of all </a:t>
            </a:r>
            <a:r>
              <a:rPr sz="1294" spc="-12" dirty="0">
                <a:latin typeface="Carlito"/>
                <a:cs typeface="Carlito"/>
              </a:rPr>
              <a:t>deaths. </a:t>
            </a:r>
            <a:r>
              <a:rPr sz="1294" spc="-18" dirty="0">
                <a:latin typeface="Carlito"/>
                <a:cs typeface="Carlito"/>
              </a:rPr>
              <a:t>Women </a:t>
            </a:r>
            <a:r>
              <a:rPr sz="1294" spc="-5" dirty="0">
                <a:latin typeface="Carlito"/>
                <a:cs typeface="Carlito"/>
              </a:rPr>
              <a:t>who </a:t>
            </a:r>
            <a:r>
              <a:rPr sz="1294" spc="-18" dirty="0">
                <a:latin typeface="Carlito"/>
                <a:cs typeface="Carlito"/>
              </a:rPr>
              <a:t>smoke </a:t>
            </a:r>
            <a:r>
              <a:rPr sz="1294" spc="-12" dirty="0">
                <a:latin typeface="Carlito"/>
                <a:cs typeface="Carlito"/>
              </a:rPr>
              <a:t>increase  fatality </a:t>
            </a:r>
            <a:r>
              <a:rPr sz="1294" spc="-5" dirty="0">
                <a:latin typeface="Carlito"/>
                <a:cs typeface="Carlito"/>
              </a:rPr>
              <a:t>risk by nearly 12 </a:t>
            </a:r>
            <a:r>
              <a:rPr sz="1294" dirty="0">
                <a:latin typeface="Carlito"/>
                <a:cs typeface="Carlito"/>
              </a:rPr>
              <a:t>fimes. </a:t>
            </a:r>
            <a:r>
              <a:rPr sz="1294" spc="-5" dirty="0">
                <a:latin typeface="Carlito"/>
                <a:cs typeface="Carlito"/>
              </a:rPr>
              <a:t>Lung cancer is diﬃcult </a:t>
            </a:r>
            <a:r>
              <a:rPr sz="1294" spc="-12" dirty="0">
                <a:latin typeface="Carlito"/>
                <a:cs typeface="Carlito"/>
              </a:rPr>
              <a:t>to treat </a:t>
            </a:r>
            <a:r>
              <a:rPr sz="1294" dirty="0">
                <a:latin typeface="Carlito"/>
                <a:cs typeface="Carlito"/>
              </a:rPr>
              <a:t>- </a:t>
            </a:r>
            <a:r>
              <a:rPr sz="1294" spc="-12" dirty="0">
                <a:latin typeface="Carlito"/>
                <a:cs typeface="Carlito"/>
              </a:rPr>
              <a:t>long-term </a:t>
            </a:r>
            <a:r>
              <a:rPr sz="1294" spc="-5" dirty="0">
                <a:latin typeface="Carlito"/>
                <a:cs typeface="Carlito"/>
              </a:rPr>
              <a:t>survival </a:t>
            </a:r>
            <a:r>
              <a:rPr sz="1294" spc="-18" dirty="0">
                <a:latin typeface="Carlito"/>
                <a:cs typeface="Carlito"/>
              </a:rPr>
              <a:t>rates </a:t>
            </a:r>
            <a:r>
              <a:rPr sz="1294" spc="-12" dirty="0">
                <a:latin typeface="Carlito"/>
                <a:cs typeface="Carlito"/>
              </a:rPr>
              <a:t>are</a:t>
            </a:r>
            <a:r>
              <a:rPr sz="1294" spc="41" dirty="0">
                <a:latin typeface="Carlito"/>
                <a:cs typeface="Carlito"/>
              </a:rPr>
              <a:t> </a:t>
            </a:r>
            <a:r>
              <a:rPr sz="1294" spc="-34" dirty="0">
                <a:latin typeface="Carlito"/>
                <a:cs typeface="Carlito"/>
              </a:rPr>
              <a:t>poor.</a:t>
            </a:r>
            <a:endParaRPr sz="1294" dirty="0">
              <a:latin typeface="Carlito"/>
              <a:cs typeface="Carlito"/>
            </a:endParaRPr>
          </a:p>
          <a:p>
            <a:pPr marL="14941" marR="5977">
              <a:lnSpc>
                <a:spcPct val="108000"/>
              </a:lnSpc>
            </a:pPr>
            <a:r>
              <a:rPr sz="1294" spc="-5" dirty="0">
                <a:latin typeface="Carlito"/>
                <a:cs typeface="Carlito"/>
              </a:rPr>
              <a:t>Smoking also </a:t>
            </a:r>
            <a:r>
              <a:rPr sz="1294" spc="-12" dirty="0">
                <a:latin typeface="Carlito"/>
                <a:cs typeface="Carlito"/>
              </a:rPr>
              <a:t>increases </a:t>
            </a:r>
            <a:r>
              <a:rPr sz="1294" spc="-5" dirty="0">
                <a:latin typeface="Carlito"/>
                <a:cs typeface="Carlito"/>
              </a:rPr>
              <a:t>the risk of </a:t>
            </a:r>
            <a:r>
              <a:rPr sz="1294" spc="-12" dirty="0">
                <a:latin typeface="Carlito"/>
                <a:cs typeface="Carlito"/>
              </a:rPr>
              <a:t>oral, uterine, </a:t>
            </a:r>
            <a:r>
              <a:rPr sz="1294" spc="-29" dirty="0">
                <a:latin typeface="Carlito"/>
                <a:cs typeface="Carlito"/>
              </a:rPr>
              <a:t>liver, </a:t>
            </a:r>
            <a:r>
              <a:rPr sz="1294" spc="-25" dirty="0">
                <a:latin typeface="Carlito"/>
                <a:cs typeface="Carlito"/>
              </a:rPr>
              <a:t>kidney, bladder, </a:t>
            </a:r>
            <a:r>
              <a:rPr sz="1294" spc="-12" dirty="0">
                <a:latin typeface="Carlito"/>
                <a:cs typeface="Carlito"/>
              </a:rPr>
              <a:t>stomach, </a:t>
            </a:r>
            <a:r>
              <a:rPr sz="1294" spc="-5" dirty="0">
                <a:latin typeface="Carlito"/>
                <a:cs typeface="Carlito"/>
              </a:rPr>
              <a:t>and cervical </a:t>
            </a:r>
            <a:r>
              <a:rPr sz="1294" spc="-12" dirty="0">
                <a:latin typeface="Carlito"/>
                <a:cs typeface="Carlito"/>
              </a:rPr>
              <a:t>cancers, </a:t>
            </a:r>
            <a:r>
              <a:rPr sz="1294" spc="-5" dirty="0">
                <a:latin typeface="Carlito"/>
                <a:cs typeface="Carlito"/>
              </a:rPr>
              <a:t>and  </a:t>
            </a:r>
            <a:r>
              <a:rPr sz="1294" spc="-12" dirty="0">
                <a:latin typeface="Carlito"/>
                <a:cs typeface="Carlito"/>
              </a:rPr>
              <a:t>leukemia. </a:t>
            </a:r>
            <a:r>
              <a:rPr sz="1294" spc="-5" dirty="0">
                <a:latin typeface="Carlito"/>
                <a:cs typeface="Carlito"/>
              </a:rPr>
              <a:t>Another health </a:t>
            </a:r>
            <a:r>
              <a:rPr sz="1294" spc="-12" dirty="0">
                <a:latin typeface="Carlito"/>
                <a:cs typeface="Carlito"/>
              </a:rPr>
              <a:t>problem associated </a:t>
            </a:r>
            <a:r>
              <a:rPr sz="1294" spc="-5" dirty="0">
                <a:latin typeface="Carlito"/>
                <a:cs typeface="Carlito"/>
              </a:rPr>
              <a:t>with </a:t>
            </a:r>
            <a:r>
              <a:rPr sz="1294" spc="-12" dirty="0">
                <a:latin typeface="Carlito"/>
                <a:cs typeface="Carlito"/>
              </a:rPr>
              <a:t>tobacco </a:t>
            </a:r>
            <a:r>
              <a:rPr sz="1294" spc="-5" dirty="0">
                <a:latin typeface="Carlito"/>
                <a:cs typeface="Carlito"/>
              </a:rPr>
              <a:t>is </a:t>
            </a:r>
            <a:r>
              <a:rPr sz="1294" spc="-12" dirty="0">
                <a:latin typeface="Carlito"/>
                <a:cs typeface="Carlito"/>
              </a:rPr>
              <a:t>emphysema, </a:t>
            </a:r>
            <a:r>
              <a:rPr sz="1294" spc="-5" dirty="0">
                <a:latin typeface="Carlito"/>
                <a:cs typeface="Carlito"/>
              </a:rPr>
              <a:t>which, when combined</a:t>
            </a:r>
            <a:r>
              <a:rPr sz="1294" spc="76" dirty="0">
                <a:latin typeface="Carlito"/>
                <a:cs typeface="Carlito"/>
              </a:rPr>
              <a:t> </a:t>
            </a:r>
            <a:r>
              <a:rPr sz="1294" spc="-5" dirty="0">
                <a:latin typeface="Carlito"/>
                <a:cs typeface="Carlito"/>
              </a:rPr>
              <a:t>with</a:t>
            </a:r>
            <a:endParaRPr sz="1294" dirty="0">
              <a:latin typeface="Carlito"/>
              <a:cs typeface="Carlito"/>
            </a:endParaRPr>
          </a:p>
          <a:p>
            <a:pPr marL="14941">
              <a:spcBef>
                <a:spcPts val="293"/>
              </a:spcBef>
            </a:pPr>
            <a:r>
              <a:rPr sz="1294" spc="-12" dirty="0">
                <a:latin typeface="Carlito"/>
                <a:cs typeface="Carlito"/>
              </a:rPr>
              <a:t>chronic </a:t>
            </a:r>
            <a:r>
              <a:rPr sz="1294" spc="-5" dirty="0">
                <a:latin typeface="Carlito"/>
                <a:cs typeface="Carlito"/>
              </a:rPr>
              <a:t>bronchifis, </a:t>
            </a:r>
            <a:r>
              <a:rPr sz="1294" spc="-12" dirty="0">
                <a:latin typeface="Carlito"/>
                <a:cs typeface="Carlito"/>
              </a:rPr>
              <a:t>produces chronic </a:t>
            </a:r>
            <a:r>
              <a:rPr sz="1294" spc="-5" dirty="0">
                <a:latin typeface="Carlito"/>
                <a:cs typeface="Carlito"/>
              </a:rPr>
              <a:t>obstrucfive pulmonary</a:t>
            </a:r>
            <a:r>
              <a:rPr sz="1294" spc="12" dirty="0">
                <a:latin typeface="Carlito"/>
                <a:cs typeface="Carlito"/>
              </a:rPr>
              <a:t> </a:t>
            </a:r>
            <a:r>
              <a:rPr sz="1294" spc="-5" dirty="0">
                <a:latin typeface="Carlito"/>
                <a:cs typeface="Carlito"/>
              </a:rPr>
              <a:t>disease.</a:t>
            </a:r>
            <a:endParaRPr sz="1294" dirty="0">
              <a:latin typeface="Carlito"/>
              <a:cs typeface="Carlito"/>
            </a:endParaRPr>
          </a:p>
          <a:p>
            <a:pPr marL="14941" marR="57522" indent="537869">
              <a:lnSpc>
                <a:spcPct val="110200"/>
              </a:lnSpc>
              <a:spcBef>
                <a:spcPts val="676"/>
              </a:spcBef>
            </a:pPr>
            <a:r>
              <a:rPr sz="1294" spc="-5" dirty="0">
                <a:latin typeface="Carlito"/>
                <a:cs typeface="Carlito"/>
              </a:rPr>
              <a:t>Alcohol is highly </a:t>
            </a:r>
            <a:r>
              <a:rPr sz="1294" spc="-12" dirty="0">
                <a:latin typeface="Carlito"/>
                <a:cs typeface="Carlito"/>
              </a:rPr>
              <a:t>toxic to almost </a:t>
            </a:r>
            <a:r>
              <a:rPr sz="1294" spc="-5" dirty="0">
                <a:latin typeface="Carlito"/>
                <a:cs typeface="Carlito"/>
              </a:rPr>
              <a:t>every </a:t>
            </a:r>
            <a:r>
              <a:rPr sz="1294" spc="-18" dirty="0">
                <a:latin typeface="Carlito"/>
                <a:cs typeface="Carlito"/>
              </a:rPr>
              <a:t>organ </a:t>
            </a:r>
            <a:r>
              <a:rPr sz="1294" spc="-5" dirty="0">
                <a:latin typeface="Carlito"/>
                <a:cs typeface="Carlito"/>
              </a:rPr>
              <a:t>in the body but when alcohol is </a:t>
            </a:r>
            <a:r>
              <a:rPr sz="1294" spc="-18" dirty="0">
                <a:latin typeface="Carlito"/>
                <a:cs typeface="Carlito"/>
              </a:rPr>
              <a:t>taken </a:t>
            </a:r>
            <a:r>
              <a:rPr sz="1294" spc="-5" dirty="0">
                <a:latin typeface="Carlito"/>
                <a:cs typeface="Carlito"/>
              </a:rPr>
              <a:t>in allowed  limits </a:t>
            </a:r>
            <a:r>
              <a:rPr sz="1294" spc="-12" dirty="0">
                <a:latin typeface="Carlito"/>
                <a:cs typeface="Carlito"/>
              </a:rPr>
              <a:t>amounts </a:t>
            </a:r>
            <a:r>
              <a:rPr sz="1294" spc="-5" dirty="0">
                <a:latin typeface="Carlito"/>
                <a:cs typeface="Carlito"/>
              </a:rPr>
              <a:t>it is </a:t>
            </a:r>
            <a:r>
              <a:rPr sz="1294" spc="-12" dirty="0">
                <a:latin typeface="Carlito"/>
                <a:cs typeface="Carlito"/>
              </a:rPr>
              <a:t>detoxiﬁed </a:t>
            </a:r>
            <a:r>
              <a:rPr sz="1294" spc="-5" dirty="0">
                <a:latin typeface="Carlito"/>
                <a:cs typeface="Carlito"/>
              </a:rPr>
              <a:t>by the </a:t>
            </a:r>
            <a:r>
              <a:rPr sz="1294" spc="-12" dirty="0">
                <a:latin typeface="Carlito"/>
                <a:cs typeface="Carlito"/>
              </a:rPr>
              <a:t>liver </a:t>
            </a:r>
            <a:r>
              <a:rPr sz="1294" spc="-5" dirty="0">
                <a:latin typeface="Carlito"/>
                <a:cs typeface="Carlito"/>
              </a:rPr>
              <a:t>and </a:t>
            </a:r>
            <a:r>
              <a:rPr sz="1294" spc="-12" dirty="0">
                <a:latin typeface="Carlito"/>
                <a:cs typeface="Carlito"/>
              </a:rPr>
              <a:t>therefore </a:t>
            </a:r>
            <a:r>
              <a:rPr sz="1294" spc="-5" dirty="0">
                <a:latin typeface="Carlito"/>
                <a:cs typeface="Carlito"/>
              </a:rPr>
              <a:t>does </a:t>
            </a:r>
            <a:r>
              <a:rPr sz="1294" spc="71" dirty="0">
                <a:latin typeface="Carlito"/>
                <a:cs typeface="Carlito"/>
              </a:rPr>
              <a:t>litle </a:t>
            </a:r>
            <a:r>
              <a:rPr sz="1294" spc="-5" dirty="0">
                <a:latin typeface="Carlito"/>
                <a:cs typeface="Carlito"/>
              </a:rPr>
              <a:t>or no harm </a:t>
            </a:r>
            <a:r>
              <a:rPr sz="1294" spc="-12" dirty="0">
                <a:latin typeface="Carlito"/>
                <a:cs typeface="Carlito"/>
              </a:rPr>
              <a:t>to </a:t>
            </a:r>
            <a:r>
              <a:rPr sz="1294" spc="-5" dirty="0">
                <a:latin typeface="Carlito"/>
                <a:cs typeface="Carlito"/>
              </a:rPr>
              <a:t>the </a:t>
            </a:r>
            <a:r>
              <a:rPr sz="1294" spc="-25" dirty="0">
                <a:latin typeface="Carlito"/>
                <a:cs typeface="Carlito"/>
              </a:rPr>
              <a:t>body. </a:t>
            </a:r>
            <a:r>
              <a:rPr sz="1294" spc="-5" dirty="0">
                <a:latin typeface="Carlito"/>
                <a:cs typeface="Carlito"/>
              </a:rPr>
              <a:t>Alcohol can  cause </a:t>
            </a:r>
            <a:r>
              <a:rPr sz="1294" spc="-25" dirty="0">
                <a:latin typeface="Carlito"/>
                <a:cs typeface="Carlito"/>
              </a:rPr>
              <a:t>cancer, </a:t>
            </a:r>
            <a:r>
              <a:rPr sz="1294" spc="-12" dirty="0">
                <a:latin typeface="Carlito"/>
                <a:cs typeface="Carlito"/>
              </a:rPr>
              <a:t>liver </a:t>
            </a:r>
            <a:r>
              <a:rPr sz="1294" spc="-5" dirty="0">
                <a:latin typeface="Carlito"/>
                <a:cs typeface="Carlito"/>
              </a:rPr>
              <a:t>disease, heart </a:t>
            </a:r>
            <a:r>
              <a:rPr sz="1294" spc="41" dirty="0">
                <a:latin typeface="Carlito"/>
                <a:cs typeface="Carlito"/>
              </a:rPr>
              <a:t>atacks, </a:t>
            </a:r>
            <a:r>
              <a:rPr sz="1294" spc="-5" dirty="0">
                <a:latin typeface="Carlito"/>
                <a:cs typeface="Carlito"/>
              </a:rPr>
              <a:t>and </a:t>
            </a:r>
            <a:r>
              <a:rPr sz="1294" spc="-12" dirty="0">
                <a:latin typeface="Carlito"/>
                <a:cs typeface="Carlito"/>
              </a:rPr>
              <a:t>brain </a:t>
            </a:r>
            <a:r>
              <a:rPr sz="1294" spc="-5" dirty="0">
                <a:latin typeface="Carlito"/>
                <a:cs typeface="Carlito"/>
              </a:rPr>
              <a:t>damage, </a:t>
            </a:r>
            <a:r>
              <a:rPr sz="1294" spc="-12" dirty="0">
                <a:latin typeface="Carlito"/>
                <a:cs typeface="Carlito"/>
              </a:rPr>
              <a:t>to </a:t>
            </a:r>
            <a:r>
              <a:rPr sz="1294" spc="-5" dirty="0">
                <a:latin typeface="Carlito"/>
                <a:cs typeface="Carlito"/>
              </a:rPr>
              <a:t>menfion </a:t>
            </a:r>
            <a:r>
              <a:rPr sz="1294" dirty="0">
                <a:latin typeface="Carlito"/>
                <a:cs typeface="Carlito"/>
              </a:rPr>
              <a:t>a </a:t>
            </a:r>
            <a:r>
              <a:rPr sz="1294" spc="-34" dirty="0">
                <a:latin typeface="Carlito"/>
                <a:cs typeface="Carlito"/>
              </a:rPr>
              <a:t>few. </a:t>
            </a:r>
            <a:r>
              <a:rPr sz="1294" spc="-5" dirty="0">
                <a:latin typeface="Carlito"/>
                <a:cs typeface="Carlito"/>
              </a:rPr>
              <a:t>Alcohol and </a:t>
            </a:r>
            <a:r>
              <a:rPr sz="1294" spc="-12" dirty="0">
                <a:latin typeface="Carlito"/>
                <a:cs typeface="Carlito"/>
              </a:rPr>
              <a:t>tobacco </a:t>
            </a:r>
            <a:r>
              <a:rPr sz="1294" spc="-5" dirty="0">
                <a:latin typeface="Carlito"/>
                <a:cs typeface="Carlito"/>
              </a:rPr>
              <a:t>use  does not only </a:t>
            </a:r>
            <a:r>
              <a:rPr sz="1294" spc="-12" dirty="0">
                <a:latin typeface="Carlito"/>
                <a:cs typeface="Carlito"/>
              </a:rPr>
              <a:t>aﬀect youth </a:t>
            </a:r>
            <a:r>
              <a:rPr sz="1294" spc="-5" dirty="0">
                <a:latin typeface="Carlito"/>
                <a:cs typeface="Carlito"/>
              </a:rPr>
              <a:t>especially </a:t>
            </a:r>
            <a:r>
              <a:rPr sz="1294" spc="-12" dirty="0">
                <a:latin typeface="Carlito"/>
                <a:cs typeface="Carlito"/>
              </a:rPr>
              <a:t>students' </a:t>
            </a:r>
            <a:r>
              <a:rPr sz="1294" spc="-5" dirty="0">
                <a:latin typeface="Carlito"/>
                <a:cs typeface="Carlito"/>
              </a:rPr>
              <a:t>health-wise it also </a:t>
            </a:r>
            <a:r>
              <a:rPr sz="1294" spc="-12" dirty="0">
                <a:latin typeface="Carlito"/>
                <a:cs typeface="Carlito"/>
              </a:rPr>
              <a:t>aﬀects </a:t>
            </a:r>
            <a:r>
              <a:rPr sz="1294" spc="-5" dirty="0">
                <a:latin typeface="Carlito"/>
                <a:cs typeface="Carlito"/>
              </a:rPr>
              <a:t>their academic </a:t>
            </a:r>
            <a:r>
              <a:rPr sz="1294" spc="-12" dirty="0">
                <a:latin typeface="Carlito"/>
                <a:cs typeface="Carlito"/>
              </a:rPr>
              <a:t>performance,  </a:t>
            </a:r>
            <a:r>
              <a:rPr sz="1294" spc="-5" dirty="0">
                <a:latin typeface="Carlito"/>
                <a:cs typeface="Carlito"/>
              </a:rPr>
              <a:t>but it also </a:t>
            </a:r>
            <a:r>
              <a:rPr sz="1294" spc="-12" dirty="0">
                <a:latin typeface="Carlito"/>
                <a:cs typeface="Carlito"/>
              </a:rPr>
              <a:t>aﬀects </a:t>
            </a:r>
            <a:r>
              <a:rPr sz="1294" spc="-5" dirty="0">
                <a:latin typeface="Carlito"/>
                <a:cs typeface="Carlito"/>
              </a:rPr>
              <a:t>them </a:t>
            </a:r>
            <a:r>
              <a:rPr sz="1294" spc="-18" dirty="0">
                <a:latin typeface="Carlito"/>
                <a:cs typeface="Carlito"/>
              </a:rPr>
              <a:t>ﬁnancially, psychologically, physically, </a:t>
            </a:r>
            <a:r>
              <a:rPr sz="1294" spc="-5" dirty="0">
                <a:latin typeface="Carlito"/>
                <a:cs typeface="Carlito"/>
              </a:rPr>
              <a:t>and ulfimately </a:t>
            </a:r>
            <a:r>
              <a:rPr sz="1294" spc="-12" dirty="0">
                <a:latin typeface="Carlito"/>
                <a:cs typeface="Carlito"/>
              </a:rPr>
              <a:t>students may suﬀer </a:t>
            </a:r>
            <a:r>
              <a:rPr sz="1294" spc="-5" dirty="0">
                <a:latin typeface="Carlito"/>
                <a:cs typeface="Carlito"/>
              </a:rPr>
              <a:t>some  </a:t>
            </a:r>
            <a:r>
              <a:rPr sz="1294" spc="-12" dirty="0">
                <a:latin typeface="Carlito"/>
                <a:cs typeface="Carlito"/>
              </a:rPr>
              <a:t>legal </a:t>
            </a:r>
            <a:r>
              <a:rPr sz="1294" spc="-5" dirty="0">
                <a:latin typeface="Carlito"/>
                <a:cs typeface="Carlito"/>
              </a:rPr>
              <a:t>consequences.</a:t>
            </a:r>
            <a:endParaRPr sz="1294" dirty="0">
              <a:latin typeface="Carlito"/>
              <a:cs typeface="Carlito"/>
            </a:endParaRPr>
          </a:p>
          <a:p>
            <a:pPr marL="14941" marR="92633" indent="537869">
              <a:lnSpc>
                <a:spcPct val="111700"/>
              </a:lnSpc>
              <a:spcBef>
                <a:spcPts val="735"/>
              </a:spcBef>
            </a:pPr>
            <a:r>
              <a:rPr sz="1294" spc="-5" dirty="0">
                <a:latin typeface="Carlito"/>
                <a:cs typeface="Carlito"/>
              </a:rPr>
              <a:t>In this </a:t>
            </a:r>
            <a:r>
              <a:rPr sz="1294" spc="-12" dirty="0">
                <a:latin typeface="Carlito"/>
                <a:cs typeface="Carlito"/>
              </a:rPr>
              <a:t>study </a:t>
            </a:r>
            <a:r>
              <a:rPr sz="1294" spc="-5" dirty="0">
                <a:latin typeface="Carlito"/>
                <a:cs typeface="Carlito"/>
              </a:rPr>
              <a:t>we look </a:t>
            </a:r>
            <a:r>
              <a:rPr sz="1294" spc="-12" dirty="0">
                <a:latin typeface="Carlito"/>
                <a:cs typeface="Carlito"/>
              </a:rPr>
              <a:t>at; level </a:t>
            </a:r>
            <a:r>
              <a:rPr sz="1294" spc="-5" dirty="0">
                <a:latin typeface="Carlito"/>
                <a:cs typeface="Carlito"/>
              </a:rPr>
              <a:t>of consumpfion of alcohol and </a:t>
            </a:r>
            <a:r>
              <a:rPr sz="1294" spc="-12" dirty="0">
                <a:latin typeface="Carlito"/>
                <a:cs typeface="Carlito"/>
              </a:rPr>
              <a:t>tobacco </a:t>
            </a:r>
            <a:r>
              <a:rPr sz="1294" spc="-5" dirty="0">
                <a:latin typeface="Carlito"/>
                <a:cs typeface="Carlito"/>
              </a:rPr>
              <a:t>in </a:t>
            </a:r>
            <a:r>
              <a:rPr sz="1294" spc="-12" dirty="0">
                <a:latin typeface="Carlito"/>
                <a:cs typeface="Carlito"/>
              </a:rPr>
              <a:t>diﬀerent areas </a:t>
            </a:r>
            <a:r>
              <a:rPr sz="1294" spc="-5" dirty="0">
                <a:latin typeface="Carlito"/>
                <a:cs typeface="Carlito"/>
              </a:rPr>
              <a:t>of  </a:t>
            </a:r>
            <a:r>
              <a:rPr sz="1294" spc="-25" dirty="0">
                <a:latin typeface="Carlito"/>
                <a:cs typeface="Carlito"/>
              </a:rPr>
              <a:t>Telangana </a:t>
            </a:r>
            <a:r>
              <a:rPr sz="1294" spc="-18" dirty="0">
                <a:latin typeface="Carlito"/>
                <a:cs typeface="Carlito"/>
              </a:rPr>
              <a:t>state; </a:t>
            </a:r>
            <a:r>
              <a:rPr sz="1294" spc="-5" dirty="0">
                <a:latin typeface="Carlito"/>
                <a:cs typeface="Carlito"/>
              </a:rPr>
              <a:t>shown the rafio of alcohol and </a:t>
            </a:r>
            <a:r>
              <a:rPr sz="1294" spc="-12" dirty="0">
                <a:latin typeface="Carlito"/>
                <a:cs typeface="Carlito"/>
              </a:rPr>
              <a:t>tobacco </a:t>
            </a:r>
            <a:r>
              <a:rPr sz="1294" spc="-18" dirty="0">
                <a:latin typeface="Carlito"/>
                <a:cs typeface="Carlito"/>
              </a:rPr>
              <a:t>intake </a:t>
            </a:r>
            <a:r>
              <a:rPr sz="1294" spc="-5" dirty="0">
                <a:latin typeface="Carlito"/>
                <a:cs typeface="Carlito"/>
              </a:rPr>
              <a:t>by males and </a:t>
            </a:r>
            <a:r>
              <a:rPr sz="1294" spc="-12" dirty="0">
                <a:latin typeface="Carlito"/>
                <a:cs typeface="Carlito"/>
              </a:rPr>
              <a:t>females above </a:t>
            </a:r>
            <a:r>
              <a:rPr sz="1294" spc="-5" dirty="0">
                <a:latin typeface="Carlito"/>
                <a:cs typeface="Carlito"/>
              </a:rPr>
              <a:t>15 </a:t>
            </a:r>
            <a:r>
              <a:rPr sz="1294" spc="-12" dirty="0">
                <a:latin typeface="Carlito"/>
                <a:cs typeface="Carlito"/>
              </a:rPr>
              <a:t>years at  diﬀerent regions </a:t>
            </a:r>
            <a:r>
              <a:rPr sz="1294" spc="-5" dirty="0">
                <a:latin typeface="Carlito"/>
                <a:cs typeface="Carlito"/>
              </a:rPr>
              <a:t>and ﬁnally the </a:t>
            </a:r>
            <a:r>
              <a:rPr sz="1294" spc="-12" dirty="0">
                <a:latin typeface="Carlito"/>
                <a:cs typeface="Carlito"/>
              </a:rPr>
              <a:t>areas where GOVT </a:t>
            </a:r>
            <a:r>
              <a:rPr sz="1294" spc="-5" dirty="0">
                <a:latin typeface="Carlito"/>
                <a:cs typeface="Carlito"/>
              </a:rPr>
              <a:t>should </a:t>
            </a:r>
            <a:r>
              <a:rPr sz="1294" spc="-18" dirty="0">
                <a:latin typeface="Carlito"/>
                <a:cs typeface="Carlito"/>
              </a:rPr>
              <a:t>take </a:t>
            </a:r>
            <a:r>
              <a:rPr sz="1294" spc="-12" dirty="0">
                <a:latin typeface="Carlito"/>
                <a:cs typeface="Carlito"/>
              </a:rPr>
              <a:t>measures to control </a:t>
            </a:r>
            <a:r>
              <a:rPr sz="1294" spc="-5" dirty="0">
                <a:latin typeface="Carlito"/>
                <a:cs typeface="Carlito"/>
              </a:rPr>
              <a:t>the alcoholic  dependence of</a:t>
            </a:r>
            <a:r>
              <a:rPr sz="1294" spc="-12" dirty="0">
                <a:latin typeface="Carlito"/>
                <a:cs typeface="Carlito"/>
              </a:rPr>
              <a:t> </a:t>
            </a:r>
            <a:r>
              <a:rPr sz="1294" spc="-5" dirty="0">
                <a:latin typeface="Carlito"/>
                <a:cs typeface="Carlito"/>
              </a:rPr>
              <a:t>people.</a:t>
            </a:r>
            <a:endParaRPr sz="1294" dirty="0">
              <a:latin typeface="Carlito"/>
              <a:cs typeface="Carlito"/>
            </a:endParaRPr>
          </a:p>
          <a:p>
            <a:pPr>
              <a:lnSpc>
                <a:spcPct val="100000"/>
              </a:lnSpc>
            </a:pPr>
            <a:endParaRPr sz="1294" dirty="0">
              <a:latin typeface="Carlito"/>
              <a:cs typeface="Carlito"/>
            </a:endParaRPr>
          </a:p>
          <a:p>
            <a:pPr>
              <a:spcBef>
                <a:spcPts val="59"/>
              </a:spcBef>
            </a:pPr>
            <a:endParaRPr sz="1648" dirty="0">
              <a:latin typeface="Carlito"/>
              <a:cs typeface="Carlito"/>
            </a:endParaRPr>
          </a:p>
          <a:p>
            <a:pPr marL="14941"/>
            <a:r>
              <a:rPr sz="1294" b="1" spc="-18" dirty="0">
                <a:latin typeface="Carlito"/>
                <a:cs typeface="Carlito"/>
              </a:rPr>
              <a:t>PROMPT:</a:t>
            </a:r>
            <a:endParaRPr sz="1294" dirty="0">
              <a:latin typeface="Carlito"/>
              <a:cs typeface="Carlito"/>
            </a:endParaRPr>
          </a:p>
          <a:p>
            <a:pPr marL="534134">
              <a:spcBef>
                <a:spcPts val="918"/>
              </a:spcBef>
            </a:pPr>
            <a:r>
              <a:rPr sz="1294" spc="-12" dirty="0">
                <a:latin typeface="Carlito"/>
                <a:cs typeface="Carlito"/>
              </a:rPr>
              <a:t>Analysis </a:t>
            </a:r>
            <a:r>
              <a:rPr sz="1294" spc="-5" dirty="0">
                <a:latin typeface="Carlito"/>
                <a:cs typeface="Carlito"/>
              </a:rPr>
              <a:t>of </a:t>
            </a:r>
            <a:r>
              <a:rPr sz="1294" spc="-25" dirty="0">
                <a:latin typeface="Carlito"/>
                <a:cs typeface="Carlito"/>
              </a:rPr>
              <a:t>Tobacco </a:t>
            </a:r>
            <a:r>
              <a:rPr sz="1294" spc="-5" dirty="0">
                <a:latin typeface="Carlito"/>
                <a:cs typeface="Carlito"/>
              </a:rPr>
              <a:t>Use and Alcohol Consumpfion among Adults in </a:t>
            </a:r>
            <a:r>
              <a:rPr sz="1294" spc="-25" dirty="0">
                <a:latin typeface="Carlito"/>
                <a:cs typeface="Carlito"/>
              </a:rPr>
              <a:t>Telangana </a:t>
            </a:r>
            <a:r>
              <a:rPr sz="1294" spc="-5" dirty="0">
                <a:latin typeface="Carlito"/>
                <a:cs typeface="Carlito"/>
              </a:rPr>
              <a:t>(age 15 </a:t>
            </a:r>
            <a:r>
              <a:rPr sz="1294" spc="-12" dirty="0">
                <a:latin typeface="Carlito"/>
                <a:cs typeface="Carlito"/>
              </a:rPr>
              <a:t>years</a:t>
            </a:r>
            <a:r>
              <a:rPr sz="1294" spc="82" dirty="0">
                <a:latin typeface="Carlito"/>
                <a:cs typeface="Carlito"/>
              </a:rPr>
              <a:t> </a:t>
            </a:r>
            <a:r>
              <a:rPr sz="1294" spc="-5" dirty="0">
                <a:latin typeface="Carlito"/>
                <a:cs typeface="Carlito"/>
              </a:rPr>
              <a:t>and</a:t>
            </a:r>
            <a:endParaRPr sz="1294" dirty="0">
              <a:latin typeface="Carlito"/>
              <a:cs typeface="Carlito"/>
            </a:endParaRPr>
          </a:p>
          <a:p>
            <a:pPr marL="14941">
              <a:spcBef>
                <a:spcPts val="299"/>
              </a:spcBef>
            </a:pPr>
            <a:r>
              <a:rPr sz="1294" spc="-12" dirty="0">
                <a:latin typeface="Carlito"/>
                <a:cs typeface="Carlito"/>
              </a:rPr>
              <a:t>above).</a:t>
            </a:r>
            <a:endParaRPr sz="1294" dirty="0">
              <a:latin typeface="Carlito"/>
              <a:cs typeface="Carlito"/>
            </a:endParaRPr>
          </a:p>
          <a:p>
            <a:pPr marL="14941">
              <a:spcBef>
                <a:spcPts val="1094"/>
              </a:spcBef>
            </a:pPr>
            <a:r>
              <a:rPr sz="1294" b="1" spc="-12" dirty="0">
                <a:latin typeface="Carlito"/>
                <a:cs typeface="Carlito"/>
              </a:rPr>
              <a:t>Dataset:</a:t>
            </a:r>
            <a:endParaRPr sz="1294" dirty="0">
              <a:latin typeface="Carlito"/>
              <a:cs typeface="Carlito"/>
            </a:endParaRPr>
          </a:p>
          <a:p>
            <a:pPr marL="534134">
              <a:spcBef>
                <a:spcPts val="1006"/>
              </a:spcBef>
            </a:pPr>
            <a:r>
              <a:rPr sz="1294" spc="-25" dirty="0">
                <a:latin typeface="Carlito"/>
                <a:cs typeface="Carlito"/>
              </a:rPr>
              <a:t>We’ve </a:t>
            </a:r>
            <a:r>
              <a:rPr sz="1294" spc="-5" dirty="0">
                <a:latin typeface="Carlito"/>
                <a:cs typeface="Carlito"/>
              </a:rPr>
              <a:t>used NFHS.xlsm</a:t>
            </a:r>
            <a:r>
              <a:rPr sz="1294" spc="5" dirty="0">
                <a:latin typeface="Carlito"/>
                <a:cs typeface="Carlito"/>
              </a:rPr>
              <a:t> </a:t>
            </a:r>
            <a:r>
              <a:rPr sz="1294" spc="-12" dirty="0">
                <a:latin typeface="Carlito"/>
                <a:cs typeface="Carlito"/>
              </a:rPr>
              <a:t>dataset.</a:t>
            </a:r>
            <a:endParaRPr sz="1294" dirty="0">
              <a:latin typeface="Carlito"/>
              <a:cs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40963" y="-203556"/>
            <a:ext cx="6671982" cy="802867"/>
          </a:xfrm>
          <a:prstGeom prst="rect">
            <a:avLst/>
          </a:prstGeom>
        </p:spPr>
        <p:txBody>
          <a:bodyPr vert="horz" wrap="square" lIns="0" tIns="14941" rIns="0" bIns="0" rtlCol="0">
            <a:spAutoFit/>
          </a:bodyPr>
          <a:lstStyle/>
          <a:p>
            <a:pPr marL="14941">
              <a:spcBef>
                <a:spcPts val="118"/>
              </a:spcBef>
            </a:pPr>
            <a:endParaRPr sz="1294" dirty="0">
              <a:latin typeface="Carlito"/>
              <a:cs typeface="Carlito"/>
            </a:endParaRPr>
          </a:p>
          <a:p>
            <a:pPr marL="14941" marR="5977">
              <a:lnSpc>
                <a:spcPct val="119800"/>
              </a:lnSpc>
              <a:spcBef>
                <a:spcPts val="730"/>
              </a:spcBef>
            </a:pPr>
            <a:r>
              <a:rPr sz="1412" b="1" dirty="0">
                <a:latin typeface="Liberation Serif"/>
                <a:cs typeface="Liberation Serif"/>
              </a:rPr>
              <a:t>1. Pie chart </a:t>
            </a:r>
            <a:r>
              <a:rPr sz="1412" b="1" spc="-5" dirty="0">
                <a:latin typeface="Liberation Serif"/>
                <a:cs typeface="Liberation Serif"/>
              </a:rPr>
              <a:t>representation </a:t>
            </a:r>
            <a:r>
              <a:rPr sz="1412" b="1" dirty="0">
                <a:latin typeface="Liberation Serif"/>
                <a:cs typeface="Liberation Serif"/>
              </a:rPr>
              <a:t>of </a:t>
            </a:r>
            <a:r>
              <a:rPr sz="1412" b="1" spc="-5" dirty="0">
                <a:latin typeface="Liberation Serif"/>
                <a:cs typeface="Liberation Serif"/>
              </a:rPr>
              <a:t>Percentage </a:t>
            </a:r>
            <a:r>
              <a:rPr sz="1412" b="1" dirty="0">
                <a:latin typeface="Liberation Serif"/>
                <a:cs typeface="Liberation Serif"/>
              </a:rPr>
              <a:t>of </a:t>
            </a:r>
            <a:r>
              <a:rPr sz="1412" b="1" spc="-25" dirty="0">
                <a:latin typeface="Liberation Serif"/>
                <a:cs typeface="Liberation Serif"/>
              </a:rPr>
              <a:t>Tobacco </a:t>
            </a:r>
            <a:r>
              <a:rPr sz="1412" b="1" dirty="0">
                <a:latin typeface="Liberation Serif"/>
                <a:cs typeface="Liberation Serif"/>
              </a:rPr>
              <a:t>usage and alcohol consumption by  males and females form 2019-20 in</a:t>
            </a:r>
            <a:r>
              <a:rPr sz="1412" b="1" spc="-12" dirty="0">
                <a:latin typeface="Liberation Serif"/>
                <a:cs typeface="Liberation Serif"/>
              </a:rPr>
              <a:t> </a:t>
            </a:r>
            <a:r>
              <a:rPr sz="1412" b="1" spc="-18" dirty="0">
                <a:latin typeface="Liberation Serif"/>
                <a:cs typeface="Liberation Serif"/>
              </a:rPr>
              <a:t>Telangana.</a:t>
            </a:r>
            <a:endParaRPr sz="1412" dirty="0">
              <a:latin typeface="Liberation Serif"/>
              <a:cs typeface="Liberation Serif"/>
            </a:endParaRPr>
          </a:p>
        </p:txBody>
      </p:sp>
      <p:sp>
        <p:nvSpPr>
          <p:cNvPr id="3" name="object 3"/>
          <p:cNvSpPr/>
          <p:nvPr/>
        </p:nvSpPr>
        <p:spPr>
          <a:xfrm>
            <a:off x="3406593" y="817363"/>
            <a:ext cx="2958352" cy="1983441"/>
          </a:xfrm>
          <a:prstGeom prst="rect">
            <a:avLst/>
          </a:prstGeom>
          <a:blipFill>
            <a:blip r:embed="rId2" cstate="print"/>
            <a:stretch>
              <a:fillRect/>
            </a:stretch>
          </a:blipFill>
        </p:spPr>
        <p:txBody>
          <a:bodyPr wrap="square" lIns="0" tIns="0" rIns="0" bIns="0" rtlCol="0"/>
          <a:lstStyle/>
          <a:p>
            <a:endParaRPr sz="2118"/>
          </a:p>
        </p:txBody>
      </p:sp>
      <p:graphicFrame>
        <p:nvGraphicFramePr>
          <p:cNvPr id="4" name="object 4"/>
          <p:cNvGraphicFramePr>
            <a:graphicFrameLocks noGrp="1"/>
          </p:cNvGraphicFramePr>
          <p:nvPr/>
        </p:nvGraphicFramePr>
        <p:xfrm>
          <a:off x="3316945" y="817363"/>
          <a:ext cx="6096000" cy="5551503"/>
        </p:xfrm>
        <a:graphic>
          <a:graphicData uri="http://schemas.openxmlformats.org/drawingml/2006/table">
            <a:tbl>
              <a:tblPr firstRow="1" bandRow="1">
                <a:tableStyleId>{2D5ABB26-0587-4C30-8999-92F81FD0307C}</a:tableStyleId>
              </a:tblPr>
              <a:tblGrid>
                <a:gridCol w="3142737">
                  <a:extLst>
                    <a:ext uri="{9D8B030D-6E8A-4147-A177-3AD203B41FA5}">
                      <a16:colId xmlns:a16="http://schemas.microsoft.com/office/drawing/2014/main" val="20000"/>
                    </a:ext>
                  </a:extLst>
                </a:gridCol>
                <a:gridCol w="2953263">
                  <a:extLst>
                    <a:ext uri="{9D8B030D-6E8A-4147-A177-3AD203B41FA5}">
                      <a16:colId xmlns:a16="http://schemas.microsoft.com/office/drawing/2014/main" val="20001"/>
                    </a:ext>
                  </a:extLst>
                </a:gridCol>
              </a:tblGrid>
              <a:tr h="2586242">
                <a:tc>
                  <a:txBody>
                    <a:bodyPr/>
                    <a:lstStyle/>
                    <a:p>
                      <a:pPr>
                        <a:lnSpc>
                          <a:spcPct val="100000"/>
                        </a:lnSpc>
                      </a:pPr>
                      <a:endParaRPr sz="1200" dirty="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3025">
                        <a:lnSpc>
                          <a:spcPct val="100000"/>
                        </a:lnSpc>
                        <a:spcBef>
                          <a:spcPts val="35"/>
                        </a:spcBef>
                      </a:pPr>
                      <a:r>
                        <a:rPr sz="1100" spc="-35" dirty="0">
                          <a:latin typeface="Carlito"/>
                          <a:cs typeface="Carlito"/>
                        </a:rPr>
                        <a:t>T,F </a:t>
                      </a:r>
                      <a:r>
                        <a:rPr sz="1100" dirty="0">
                          <a:latin typeface="Carlito"/>
                          <a:cs typeface="Carlito"/>
                        </a:rPr>
                        <a:t>= </a:t>
                      </a:r>
                      <a:r>
                        <a:rPr sz="1100" spc="-15" dirty="0">
                          <a:latin typeface="Carlito"/>
                          <a:cs typeface="Carlito"/>
                        </a:rPr>
                        <a:t>Tobacco </a:t>
                      </a:r>
                      <a:r>
                        <a:rPr sz="1100" dirty="0">
                          <a:latin typeface="Carlito"/>
                          <a:cs typeface="Carlito"/>
                        </a:rPr>
                        <a:t>consumpfion </a:t>
                      </a:r>
                      <a:r>
                        <a:rPr sz="1100" spc="-5" dirty="0">
                          <a:latin typeface="Carlito"/>
                          <a:cs typeface="Carlito"/>
                        </a:rPr>
                        <a:t>percentage </a:t>
                      </a:r>
                      <a:r>
                        <a:rPr sz="1100" dirty="0">
                          <a:latin typeface="Carlito"/>
                          <a:cs typeface="Carlito"/>
                        </a:rPr>
                        <a:t>of</a:t>
                      </a:r>
                      <a:r>
                        <a:rPr sz="1100" spc="20" dirty="0">
                          <a:latin typeface="Carlito"/>
                          <a:cs typeface="Carlito"/>
                        </a:rPr>
                        <a:t> </a:t>
                      </a:r>
                      <a:r>
                        <a:rPr sz="1100" spc="-5" dirty="0">
                          <a:latin typeface="Carlito"/>
                          <a:cs typeface="Carlito"/>
                        </a:rPr>
                        <a:t>females</a:t>
                      </a:r>
                      <a:endParaRPr sz="1100">
                        <a:latin typeface="Carlito"/>
                        <a:cs typeface="Carlito"/>
                      </a:endParaRPr>
                    </a:p>
                    <a:p>
                      <a:pPr>
                        <a:lnSpc>
                          <a:spcPct val="100000"/>
                        </a:lnSpc>
                        <a:spcBef>
                          <a:spcPts val="35"/>
                        </a:spcBef>
                      </a:pPr>
                      <a:endParaRPr sz="1100">
                        <a:latin typeface="Times New Roman"/>
                        <a:cs typeface="Times New Roman"/>
                      </a:endParaRPr>
                    </a:p>
                    <a:p>
                      <a:pPr marL="73025" marR="252095">
                        <a:lnSpc>
                          <a:spcPct val="125000"/>
                        </a:lnSpc>
                      </a:pPr>
                      <a:r>
                        <a:rPr sz="1100" spc="-35" dirty="0">
                          <a:latin typeface="Carlito"/>
                          <a:cs typeface="Carlito"/>
                        </a:rPr>
                        <a:t>T,M </a:t>
                      </a:r>
                      <a:r>
                        <a:rPr sz="1100" dirty="0">
                          <a:latin typeface="Carlito"/>
                          <a:cs typeface="Carlito"/>
                        </a:rPr>
                        <a:t>= </a:t>
                      </a:r>
                      <a:r>
                        <a:rPr sz="1100" spc="-15" dirty="0">
                          <a:latin typeface="Carlito"/>
                          <a:cs typeface="Carlito"/>
                        </a:rPr>
                        <a:t>Tobacco </a:t>
                      </a:r>
                      <a:r>
                        <a:rPr sz="1100" dirty="0">
                          <a:latin typeface="Carlito"/>
                          <a:cs typeface="Carlito"/>
                        </a:rPr>
                        <a:t>consumpfion </a:t>
                      </a:r>
                      <a:r>
                        <a:rPr sz="1100" spc="-5" dirty="0">
                          <a:latin typeface="Carlito"/>
                          <a:cs typeface="Carlito"/>
                        </a:rPr>
                        <a:t>percentage </a:t>
                      </a:r>
                      <a:r>
                        <a:rPr sz="1100" dirty="0">
                          <a:latin typeface="Carlito"/>
                          <a:cs typeface="Carlito"/>
                        </a:rPr>
                        <a:t>among  males</a:t>
                      </a:r>
                      <a:endParaRPr sz="1100">
                        <a:latin typeface="Carlito"/>
                        <a:cs typeface="Carlito"/>
                      </a:endParaRPr>
                    </a:p>
                    <a:p>
                      <a:pPr>
                        <a:lnSpc>
                          <a:spcPct val="100000"/>
                        </a:lnSpc>
                        <a:spcBef>
                          <a:spcPts val="30"/>
                        </a:spcBef>
                      </a:pPr>
                      <a:endParaRPr sz="1500">
                        <a:latin typeface="Times New Roman"/>
                        <a:cs typeface="Times New Roman"/>
                      </a:endParaRPr>
                    </a:p>
                    <a:p>
                      <a:pPr marL="73025">
                        <a:lnSpc>
                          <a:spcPct val="100000"/>
                        </a:lnSpc>
                      </a:pPr>
                      <a:r>
                        <a:rPr sz="1100" dirty="0">
                          <a:latin typeface="Carlito"/>
                          <a:cs typeface="Carlito"/>
                        </a:rPr>
                        <a:t>A,F = </a:t>
                      </a:r>
                      <a:r>
                        <a:rPr sz="1100" spc="-5" dirty="0">
                          <a:latin typeface="Carlito"/>
                          <a:cs typeface="Carlito"/>
                        </a:rPr>
                        <a:t>Alcohol </a:t>
                      </a:r>
                      <a:r>
                        <a:rPr sz="1100" dirty="0">
                          <a:latin typeface="Carlito"/>
                          <a:cs typeface="Carlito"/>
                        </a:rPr>
                        <a:t>consumpfion among</a:t>
                      </a:r>
                      <a:r>
                        <a:rPr sz="1100" spc="-10" dirty="0">
                          <a:latin typeface="Carlito"/>
                          <a:cs typeface="Carlito"/>
                        </a:rPr>
                        <a:t> </a:t>
                      </a:r>
                      <a:r>
                        <a:rPr sz="1100" spc="-5" dirty="0">
                          <a:latin typeface="Carlito"/>
                          <a:cs typeface="Carlito"/>
                        </a:rPr>
                        <a:t>females</a:t>
                      </a:r>
                      <a:endParaRPr sz="1100">
                        <a:latin typeface="Carlito"/>
                        <a:cs typeface="Carlito"/>
                      </a:endParaRPr>
                    </a:p>
                    <a:p>
                      <a:pPr>
                        <a:lnSpc>
                          <a:spcPct val="100000"/>
                        </a:lnSpc>
                        <a:spcBef>
                          <a:spcPts val="35"/>
                        </a:spcBef>
                      </a:pPr>
                      <a:endParaRPr sz="1500">
                        <a:latin typeface="Times New Roman"/>
                        <a:cs typeface="Times New Roman"/>
                      </a:endParaRPr>
                    </a:p>
                    <a:p>
                      <a:pPr marL="73025">
                        <a:lnSpc>
                          <a:spcPct val="100000"/>
                        </a:lnSpc>
                      </a:pPr>
                      <a:r>
                        <a:rPr sz="1100" dirty="0">
                          <a:latin typeface="Carlito"/>
                          <a:cs typeface="Carlito"/>
                        </a:rPr>
                        <a:t>A.M = </a:t>
                      </a:r>
                      <a:r>
                        <a:rPr sz="1100" spc="-5" dirty="0">
                          <a:latin typeface="Carlito"/>
                          <a:cs typeface="Carlito"/>
                        </a:rPr>
                        <a:t>Alcohol </a:t>
                      </a:r>
                      <a:r>
                        <a:rPr sz="1100" dirty="0">
                          <a:latin typeface="Carlito"/>
                          <a:cs typeface="Carlito"/>
                        </a:rPr>
                        <a:t>consumpfion among</a:t>
                      </a:r>
                      <a:r>
                        <a:rPr sz="1100" spc="-10" dirty="0">
                          <a:latin typeface="Carlito"/>
                          <a:cs typeface="Carlito"/>
                        </a:rPr>
                        <a:t> </a:t>
                      </a:r>
                      <a:r>
                        <a:rPr sz="1100" dirty="0">
                          <a:latin typeface="Carlito"/>
                          <a:cs typeface="Carlito"/>
                        </a:rPr>
                        <a:t>males</a:t>
                      </a:r>
                      <a:endParaRPr sz="1100">
                        <a:latin typeface="Carlito"/>
                        <a:cs typeface="Carlito"/>
                      </a:endParaRPr>
                    </a:p>
                  </a:txBody>
                  <a:tcPr marL="0" marR="0" marT="523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2965261">
                <a:tc>
                  <a:txBody>
                    <a:bodyPr/>
                    <a:lstStyle/>
                    <a:p>
                      <a:pPr>
                        <a:lnSpc>
                          <a:spcPct val="100000"/>
                        </a:lnSpc>
                      </a:pPr>
                      <a:endParaRPr sz="1200" dirty="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200" dirty="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bl>
          </a:graphicData>
        </a:graphic>
      </p:graphicFrame>
      <p:sp>
        <p:nvSpPr>
          <p:cNvPr id="5" name="object 5"/>
          <p:cNvSpPr/>
          <p:nvPr/>
        </p:nvSpPr>
        <p:spPr>
          <a:xfrm>
            <a:off x="3490637" y="3578410"/>
            <a:ext cx="2958352" cy="2095482"/>
          </a:xfrm>
          <a:prstGeom prst="rect">
            <a:avLst/>
          </a:prstGeom>
          <a:blipFill>
            <a:blip r:embed="rId3" cstate="print"/>
            <a:stretch>
              <a:fillRect/>
            </a:stretch>
          </a:blipFill>
        </p:spPr>
        <p:txBody>
          <a:bodyPr wrap="square" lIns="0" tIns="0" rIns="0" bIns="0" rtlCol="0"/>
          <a:lstStyle/>
          <a:p>
            <a:endParaRPr sz="2118" dirty="0"/>
          </a:p>
        </p:txBody>
      </p:sp>
      <p:sp>
        <p:nvSpPr>
          <p:cNvPr id="6" name="object 6"/>
          <p:cNvSpPr/>
          <p:nvPr/>
        </p:nvSpPr>
        <p:spPr>
          <a:xfrm>
            <a:off x="6622682" y="3617623"/>
            <a:ext cx="2790265" cy="2017059"/>
          </a:xfrm>
          <a:prstGeom prst="rect">
            <a:avLst/>
          </a:prstGeom>
          <a:blipFill>
            <a:blip r:embed="rId4" cstate="print"/>
            <a:stretch>
              <a:fillRect/>
            </a:stretch>
          </a:blipFill>
        </p:spPr>
        <p:txBody>
          <a:bodyPr wrap="square" lIns="0" tIns="0" rIns="0" bIns="0" rtlCol="0"/>
          <a:lstStyle/>
          <a:p>
            <a:endParaRPr sz="2118"/>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37270" y="210007"/>
            <a:ext cx="6992470" cy="3989294"/>
          </a:xfrm>
          <a:prstGeom prst="rect">
            <a:avLst/>
          </a:prstGeom>
          <a:blipFill>
            <a:blip r:embed="rId2" cstate="print"/>
            <a:stretch>
              <a:fillRect/>
            </a:stretch>
          </a:blipFill>
        </p:spPr>
        <p:txBody>
          <a:bodyPr wrap="square" lIns="0" tIns="0" rIns="0" bIns="0" rtlCol="0"/>
          <a:lstStyle/>
          <a:p>
            <a:endParaRPr sz="2118" dirty="0"/>
          </a:p>
        </p:txBody>
      </p:sp>
      <p:sp>
        <p:nvSpPr>
          <p:cNvPr id="3" name="object 3"/>
          <p:cNvSpPr txBox="1"/>
          <p:nvPr/>
        </p:nvSpPr>
        <p:spPr>
          <a:xfrm>
            <a:off x="2994684" y="4141136"/>
            <a:ext cx="6673476" cy="513941"/>
          </a:xfrm>
          <a:prstGeom prst="rect">
            <a:avLst/>
          </a:prstGeom>
        </p:spPr>
        <p:txBody>
          <a:bodyPr vert="horz" wrap="square" lIns="0" tIns="14941" rIns="0" bIns="0" rtlCol="0">
            <a:spAutoFit/>
          </a:bodyPr>
          <a:lstStyle/>
          <a:p>
            <a:pPr marL="283875" marR="5977" indent="-268933">
              <a:lnSpc>
                <a:spcPct val="119800"/>
              </a:lnSpc>
              <a:spcBef>
                <a:spcPts val="118"/>
              </a:spcBef>
              <a:buChar char="●"/>
              <a:tabLst>
                <a:tab pos="279394" algn="l"/>
                <a:tab pos="280141" algn="l"/>
              </a:tabLst>
            </a:pPr>
            <a:r>
              <a:rPr lang="en-US" sz="1412" dirty="0">
                <a:latin typeface="Liberation Serif"/>
                <a:cs typeface="Liberation Serif"/>
              </a:rPr>
              <a:t>Based on analysis, these are the top ten areas where overall consumption of both</a:t>
            </a:r>
            <a:r>
              <a:rPr lang="en-US" sz="1412" spc="-118" dirty="0">
                <a:latin typeface="Liberation Serif"/>
                <a:cs typeface="Liberation Serif"/>
              </a:rPr>
              <a:t> </a:t>
            </a:r>
            <a:r>
              <a:rPr lang="en-US" sz="1412" dirty="0">
                <a:latin typeface="Liberation Serif"/>
                <a:cs typeface="Liberation Serif"/>
              </a:rPr>
              <a:t>tobacco  and alcohol is</a:t>
            </a:r>
            <a:r>
              <a:rPr lang="en-US" sz="1412" spc="-5" dirty="0">
                <a:latin typeface="Liberation Serif"/>
                <a:cs typeface="Liberation Serif"/>
              </a:rPr>
              <a:t> </a:t>
            </a:r>
            <a:r>
              <a:rPr lang="en-US" sz="1412" dirty="0">
                <a:latin typeface="Liberation Serif"/>
                <a:cs typeface="Liberation Serif"/>
              </a:rPr>
              <a:t>high.</a:t>
            </a:r>
          </a:p>
        </p:txBody>
      </p:sp>
      <p:sp>
        <p:nvSpPr>
          <p:cNvPr id="4" name="object 4"/>
          <p:cNvSpPr txBox="1"/>
          <p:nvPr/>
        </p:nvSpPr>
        <p:spPr>
          <a:xfrm>
            <a:off x="3186548" y="4922679"/>
            <a:ext cx="1579283" cy="1203233"/>
          </a:xfrm>
          <a:prstGeom prst="rect">
            <a:avLst/>
          </a:prstGeom>
        </p:spPr>
        <p:txBody>
          <a:bodyPr vert="horz" wrap="square" lIns="0" tIns="53041" rIns="0" bIns="0" rtlCol="0">
            <a:spAutoFit/>
          </a:bodyPr>
          <a:lstStyle/>
          <a:p>
            <a:pPr marL="14941">
              <a:spcBef>
                <a:spcPts val="418"/>
              </a:spcBef>
            </a:pPr>
            <a:r>
              <a:rPr sz="1294" spc="-5" dirty="0">
                <a:latin typeface="Carlito"/>
                <a:cs typeface="Carlito"/>
              </a:rPr>
              <a:t>Medak </a:t>
            </a:r>
            <a:r>
              <a:rPr sz="1294" dirty="0">
                <a:latin typeface="Carlito"/>
                <a:cs typeface="Carlito"/>
              </a:rPr>
              <a:t>:</a:t>
            </a:r>
            <a:r>
              <a:rPr sz="1294" spc="-12" dirty="0">
                <a:latin typeface="Carlito"/>
                <a:cs typeface="Carlito"/>
              </a:rPr>
              <a:t> </a:t>
            </a:r>
            <a:r>
              <a:rPr sz="1294" spc="-5" dirty="0">
                <a:latin typeface="Carlito"/>
                <a:cs typeface="Carlito"/>
              </a:rPr>
              <a:t>27.6,</a:t>
            </a:r>
            <a:endParaRPr sz="1294" dirty="0">
              <a:latin typeface="Carlito"/>
              <a:cs typeface="Carlito"/>
            </a:endParaRPr>
          </a:p>
          <a:p>
            <a:pPr marL="14941">
              <a:spcBef>
                <a:spcPts val="299"/>
              </a:spcBef>
            </a:pPr>
            <a:r>
              <a:rPr sz="1294" spc="-12" dirty="0">
                <a:latin typeface="Carlito"/>
                <a:cs typeface="Carlito"/>
              </a:rPr>
              <a:t>Nagarkurnool </a:t>
            </a:r>
            <a:r>
              <a:rPr sz="1294" dirty="0">
                <a:latin typeface="Carlito"/>
                <a:cs typeface="Carlito"/>
              </a:rPr>
              <a:t>:</a:t>
            </a:r>
            <a:r>
              <a:rPr sz="1294" spc="-34" dirty="0">
                <a:latin typeface="Carlito"/>
                <a:cs typeface="Carlito"/>
              </a:rPr>
              <a:t> </a:t>
            </a:r>
            <a:r>
              <a:rPr sz="1294" spc="-5" dirty="0">
                <a:latin typeface="Carlito"/>
                <a:cs typeface="Carlito"/>
              </a:rPr>
              <a:t>26.075</a:t>
            </a:r>
            <a:endParaRPr sz="1294" dirty="0">
              <a:latin typeface="Carlito"/>
              <a:cs typeface="Carlito"/>
            </a:endParaRPr>
          </a:p>
          <a:p>
            <a:pPr marL="14941">
              <a:spcBef>
                <a:spcPts val="299"/>
              </a:spcBef>
            </a:pPr>
            <a:r>
              <a:rPr sz="1294" spc="-5" dirty="0">
                <a:latin typeface="Carlito"/>
                <a:cs typeface="Carlito"/>
              </a:rPr>
              <a:t>Jangoan </a:t>
            </a:r>
            <a:r>
              <a:rPr sz="1294" dirty="0">
                <a:latin typeface="Carlito"/>
                <a:cs typeface="Carlito"/>
              </a:rPr>
              <a:t>:</a:t>
            </a:r>
            <a:r>
              <a:rPr sz="1294" spc="-18" dirty="0">
                <a:latin typeface="Carlito"/>
                <a:cs typeface="Carlito"/>
              </a:rPr>
              <a:t> </a:t>
            </a:r>
            <a:r>
              <a:rPr sz="1294" spc="-5" dirty="0">
                <a:latin typeface="Carlito"/>
                <a:cs typeface="Carlito"/>
              </a:rPr>
              <a:t>25.775</a:t>
            </a:r>
            <a:endParaRPr sz="1294" dirty="0">
              <a:latin typeface="Carlito"/>
              <a:cs typeface="Carlito"/>
            </a:endParaRPr>
          </a:p>
          <a:p>
            <a:pPr marL="14941">
              <a:spcBef>
                <a:spcPts val="299"/>
              </a:spcBef>
            </a:pPr>
            <a:r>
              <a:rPr sz="1294" spc="-12" dirty="0">
                <a:latin typeface="Carlito"/>
                <a:cs typeface="Carlito"/>
              </a:rPr>
              <a:t>Vikarabad </a:t>
            </a:r>
            <a:r>
              <a:rPr sz="1294" dirty="0">
                <a:latin typeface="Carlito"/>
                <a:cs typeface="Carlito"/>
              </a:rPr>
              <a:t>:</a:t>
            </a:r>
            <a:r>
              <a:rPr sz="1294" spc="-12" dirty="0">
                <a:latin typeface="Carlito"/>
                <a:cs typeface="Carlito"/>
              </a:rPr>
              <a:t> </a:t>
            </a:r>
            <a:r>
              <a:rPr sz="1294" spc="-5" dirty="0">
                <a:latin typeface="Carlito"/>
                <a:cs typeface="Carlito"/>
              </a:rPr>
              <a:t>25.625</a:t>
            </a:r>
            <a:endParaRPr sz="1294" dirty="0">
              <a:latin typeface="Carlito"/>
              <a:cs typeface="Carlito"/>
            </a:endParaRPr>
          </a:p>
          <a:p>
            <a:pPr marL="14941">
              <a:spcBef>
                <a:spcPts val="299"/>
              </a:spcBef>
            </a:pPr>
            <a:r>
              <a:rPr sz="1294" spc="-5" dirty="0">
                <a:latin typeface="Carlito"/>
                <a:cs typeface="Carlito"/>
              </a:rPr>
              <a:t>Mahabubabad </a:t>
            </a:r>
            <a:r>
              <a:rPr sz="1294" dirty="0">
                <a:latin typeface="Carlito"/>
                <a:cs typeface="Carlito"/>
              </a:rPr>
              <a:t>:</a:t>
            </a:r>
            <a:r>
              <a:rPr sz="1294" spc="-82" dirty="0">
                <a:latin typeface="Carlito"/>
                <a:cs typeface="Carlito"/>
              </a:rPr>
              <a:t> </a:t>
            </a:r>
            <a:r>
              <a:rPr sz="1294" spc="-5" dirty="0">
                <a:latin typeface="Carlito"/>
                <a:cs typeface="Carlito"/>
              </a:rPr>
              <a:t>25.549</a:t>
            </a:r>
            <a:endParaRPr sz="1294" dirty="0">
              <a:latin typeface="Carlito"/>
              <a:cs typeface="Carlito"/>
            </a:endParaRPr>
          </a:p>
        </p:txBody>
      </p:sp>
      <p:sp>
        <p:nvSpPr>
          <p:cNvPr id="5" name="object 5"/>
          <p:cNvSpPr txBox="1"/>
          <p:nvPr/>
        </p:nvSpPr>
        <p:spPr>
          <a:xfrm>
            <a:off x="6677964" y="4922679"/>
            <a:ext cx="2136588" cy="1185857"/>
          </a:xfrm>
          <a:prstGeom prst="rect">
            <a:avLst/>
          </a:prstGeom>
        </p:spPr>
        <p:txBody>
          <a:bodyPr vert="horz" wrap="square" lIns="0" tIns="53041" rIns="0" bIns="0" rtlCol="0">
            <a:spAutoFit/>
          </a:bodyPr>
          <a:lstStyle/>
          <a:p>
            <a:pPr marL="14941">
              <a:spcBef>
                <a:spcPts val="418"/>
              </a:spcBef>
            </a:pPr>
            <a:r>
              <a:rPr sz="1294" spc="-18" dirty="0">
                <a:latin typeface="Carlito"/>
                <a:cs typeface="Carlito"/>
              </a:rPr>
              <a:t>Yadadri </a:t>
            </a:r>
            <a:r>
              <a:rPr sz="1294" dirty="0">
                <a:latin typeface="Carlito"/>
                <a:cs typeface="Carlito"/>
              </a:rPr>
              <a:t>: </a:t>
            </a:r>
            <a:r>
              <a:rPr sz="1294" spc="-5" dirty="0">
                <a:latin typeface="Carlito"/>
                <a:cs typeface="Carlito"/>
              </a:rPr>
              <a:t>24.775</a:t>
            </a:r>
            <a:endParaRPr sz="1294" dirty="0">
              <a:latin typeface="Carlito"/>
              <a:cs typeface="Carlito"/>
            </a:endParaRPr>
          </a:p>
          <a:p>
            <a:pPr marL="14941">
              <a:spcBef>
                <a:spcPts val="299"/>
              </a:spcBef>
            </a:pPr>
            <a:r>
              <a:rPr sz="1294" spc="-12" dirty="0">
                <a:latin typeface="Carlito"/>
                <a:cs typeface="Carlito"/>
              </a:rPr>
              <a:t>Wanaparthy </a:t>
            </a:r>
            <a:r>
              <a:rPr sz="1294" dirty="0">
                <a:latin typeface="Carlito"/>
                <a:cs typeface="Carlito"/>
              </a:rPr>
              <a:t>:</a:t>
            </a:r>
            <a:r>
              <a:rPr sz="1294" spc="-12" dirty="0">
                <a:latin typeface="Carlito"/>
                <a:cs typeface="Carlito"/>
              </a:rPr>
              <a:t> </a:t>
            </a:r>
            <a:r>
              <a:rPr sz="1294" spc="-5" dirty="0">
                <a:latin typeface="Carlito"/>
                <a:cs typeface="Carlito"/>
              </a:rPr>
              <a:t>23.45</a:t>
            </a:r>
            <a:endParaRPr sz="1294" dirty="0">
              <a:latin typeface="Carlito"/>
              <a:cs typeface="Carlito"/>
            </a:endParaRPr>
          </a:p>
          <a:p>
            <a:pPr marL="14941" marR="5977">
              <a:lnSpc>
                <a:spcPct val="119300"/>
              </a:lnSpc>
            </a:pPr>
            <a:r>
              <a:rPr sz="1294" spc="-12" dirty="0">
                <a:latin typeface="Carlito"/>
                <a:cs typeface="Carlito"/>
              </a:rPr>
              <a:t>KumurumBheem </a:t>
            </a:r>
            <a:r>
              <a:rPr sz="1294" dirty="0">
                <a:latin typeface="Carlito"/>
                <a:cs typeface="Carlito"/>
              </a:rPr>
              <a:t>: </a:t>
            </a:r>
            <a:r>
              <a:rPr sz="1294" spc="-5" dirty="0">
                <a:latin typeface="Carlito"/>
                <a:cs typeface="Carlito"/>
              </a:rPr>
              <a:t>22.975  </a:t>
            </a:r>
            <a:r>
              <a:rPr sz="1294" spc="-12" dirty="0">
                <a:latin typeface="Carlito"/>
                <a:cs typeface="Carlito"/>
              </a:rPr>
              <a:t>Jayashankar </a:t>
            </a:r>
            <a:r>
              <a:rPr sz="1294" spc="-5" dirty="0">
                <a:latin typeface="Carlito"/>
                <a:cs typeface="Carlito"/>
              </a:rPr>
              <a:t>Bhupalapally </a:t>
            </a:r>
            <a:r>
              <a:rPr sz="1294" dirty="0">
                <a:latin typeface="Carlito"/>
                <a:cs typeface="Carlito"/>
              </a:rPr>
              <a:t>: </a:t>
            </a:r>
            <a:r>
              <a:rPr sz="1294" spc="-5" dirty="0">
                <a:latin typeface="Carlito"/>
                <a:cs typeface="Carlito"/>
              </a:rPr>
              <a:t>22.6  </a:t>
            </a:r>
            <a:r>
              <a:rPr sz="1294" spc="-12" dirty="0">
                <a:latin typeface="Carlito"/>
                <a:cs typeface="Carlito"/>
              </a:rPr>
              <a:t>Kamareddy </a:t>
            </a:r>
            <a:r>
              <a:rPr sz="1294" dirty="0">
                <a:latin typeface="Carlito"/>
                <a:cs typeface="Carlito"/>
              </a:rPr>
              <a:t>:</a:t>
            </a:r>
            <a:r>
              <a:rPr sz="1294" spc="-5" dirty="0">
                <a:latin typeface="Carlito"/>
                <a:cs typeface="Carlito"/>
              </a:rPr>
              <a:t> 22.45</a:t>
            </a:r>
            <a:endParaRPr sz="1294" dirty="0">
              <a:latin typeface="Carlito"/>
              <a:cs typeface="Carl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52425" y="828675"/>
            <a:ext cx="11582399" cy="6029325"/>
          </a:xfrm>
          <a:prstGeom prst="rect">
            <a:avLst/>
          </a:prstGeom>
          <a:blipFill>
            <a:blip r:embed="rId2" cstate="print"/>
            <a:stretch>
              <a:fillRect/>
            </a:stretch>
          </a:blipFill>
        </p:spPr>
        <p:txBody>
          <a:bodyPr wrap="square" lIns="0" tIns="0" rIns="0" bIns="0" rtlCol="0"/>
          <a:lstStyle/>
          <a:p>
            <a:endParaRPr sz="2118"/>
          </a:p>
        </p:txBody>
      </p:sp>
      <p:sp>
        <p:nvSpPr>
          <p:cNvPr id="5" name="object 6">
            <a:extLst>
              <a:ext uri="{FF2B5EF4-FFF2-40B4-BE49-F238E27FC236}">
                <a16:creationId xmlns:a16="http://schemas.microsoft.com/office/drawing/2014/main" id="{8265283C-BA88-4C64-9863-A99BB4F7AE39}"/>
              </a:ext>
            </a:extLst>
          </p:cNvPr>
          <p:cNvSpPr txBox="1"/>
          <p:nvPr/>
        </p:nvSpPr>
        <p:spPr>
          <a:xfrm>
            <a:off x="639296" y="437928"/>
            <a:ext cx="5161429" cy="413401"/>
          </a:xfrm>
          <a:prstGeom prst="rect">
            <a:avLst/>
          </a:prstGeom>
        </p:spPr>
        <p:txBody>
          <a:bodyPr vert="horz" wrap="square" lIns="0" tIns="14941" rIns="0" bIns="0" rtlCol="0">
            <a:spAutoFit/>
          </a:bodyPr>
          <a:lstStyle/>
          <a:p>
            <a:pPr marL="14941">
              <a:spcBef>
                <a:spcPts val="118"/>
              </a:spcBef>
            </a:pPr>
            <a:r>
              <a:rPr sz="1294" b="1" spc="-5" dirty="0">
                <a:latin typeface="Roboto"/>
                <a:cs typeface="Roboto"/>
              </a:rPr>
              <a:t>3. Usage of </a:t>
            </a:r>
            <a:r>
              <a:rPr sz="1294" b="1" spc="-25" dirty="0">
                <a:latin typeface="Roboto"/>
                <a:cs typeface="Roboto"/>
              </a:rPr>
              <a:t>Tobacco </a:t>
            </a:r>
            <a:r>
              <a:rPr sz="1294" b="1" spc="-5" dirty="0">
                <a:latin typeface="Roboto"/>
                <a:cs typeface="Roboto"/>
              </a:rPr>
              <a:t>and Alcohol consumption </a:t>
            </a:r>
            <a:r>
              <a:rPr sz="1294" b="1" spc="-12" dirty="0">
                <a:latin typeface="Roboto"/>
                <a:cs typeface="Roboto"/>
              </a:rPr>
              <a:t>irrespective </a:t>
            </a:r>
            <a:r>
              <a:rPr sz="1294" b="1" spc="-5" dirty="0">
                <a:latin typeface="Roboto"/>
                <a:cs typeface="Roboto"/>
              </a:rPr>
              <a:t>of</a:t>
            </a:r>
            <a:r>
              <a:rPr sz="1294" b="1" spc="12" dirty="0">
                <a:latin typeface="Roboto"/>
                <a:cs typeface="Roboto"/>
              </a:rPr>
              <a:t> </a:t>
            </a:r>
            <a:r>
              <a:rPr sz="1294" b="1" spc="-5" dirty="0">
                <a:latin typeface="Roboto"/>
                <a:cs typeface="Roboto"/>
              </a:rPr>
              <a:t>gender:</a:t>
            </a:r>
            <a:endParaRPr sz="1294" dirty="0">
              <a:latin typeface="Roboto"/>
              <a:cs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
            <a:extLst>
              <a:ext uri="{FF2B5EF4-FFF2-40B4-BE49-F238E27FC236}">
                <a16:creationId xmlns:a16="http://schemas.microsoft.com/office/drawing/2014/main" id="{7FB27426-21F8-478E-B054-99E945071A0B}"/>
              </a:ext>
            </a:extLst>
          </p:cNvPr>
          <p:cNvSpPr/>
          <p:nvPr/>
        </p:nvSpPr>
        <p:spPr>
          <a:xfrm>
            <a:off x="447675" y="723900"/>
            <a:ext cx="11098587" cy="5737065"/>
          </a:xfrm>
          <a:prstGeom prst="rect">
            <a:avLst/>
          </a:prstGeom>
          <a:blipFill>
            <a:blip r:embed="rId2" cstate="print"/>
            <a:stretch>
              <a:fillRect/>
            </a:stretch>
          </a:blipFill>
        </p:spPr>
        <p:txBody>
          <a:bodyPr wrap="square" lIns="0" tIns="0" rIns="0" bIns="0" rtlCol="0"/>
          <a:lstStyle/>
          <a:p>
            <a:endParaRPr sz="2118"/>
          </a:p>
        </p:txBody>
      </p:sp>
      <p:sp>
        <p:nvSpPr>
          <p:cNvPr id="4" name="object 3">
            <a:extLst>
              <a:ext uri="{FF2B5EF4-FFF2-40B4-BE49-F238E27FC236}">
                <a16:creationId xmlns:a16="http://schemas.microsoft.com/office/drawing/2014/main" id="{DEA9E27A-401A-494C-8FDA-28F49AE16C84}"/>
              </a:ext>
            </a:extLst>
          </p:cNvPr>
          <p:cNvSpPr txBox="1"/>
          <p:nvPr/>
        </p:nvSpPr>
        <p:spPr>
          <a:xfrm>
            <a:off x="723900" y="476250"/>
            <a:ext cx="4483474" cy="214244"/>
          </a:xfrm>
          <a:prstGeom prst="rect">
            <a:avLst/>
          </a:prstGeom>
        </p:spPr>
        <p:txBody>
          <a:bodyPr vert="horz" wrap="square" lIns="0" tIns="14941" rIns="0" bIns="0" rtlCol="0">
            <a:spAutoFit/>
          </a:bodyPr>
          <a:lstStyle/>
          <a:p>
            <a:pPr marL="14941">
              <a:spcBef>
                <a:spcPts val="118"/>
              </a:spcBef>
            </a:pPr>
            <a:r>
              <a:rPr sz="1294" b="1" spc="-25" dirty="0">
                <a:latin typeface="Roboto"/>
                <a:cs typeface="Roboto"/>
              </a:rPr>
              <a:t>4.Tobacco </a:t>
            </a:r>
            <a:r>
              <a:rPr sz="1294" b="1" spc="-5" dirty="0">
                <a:latin typeface="Roboto"/>
                <a:cs typeface="Roboto"/>
              </a:rPr>
              <a:t>usage and alcohol consumption by</a:t>
            </a:r>
            <a:r>
              <a:rPr sz="1294" b="1" spc="-29" dirty="0">
                <a:latin typeface="Roboto"/>
                <a:cs typeface="Roboto"/>
              </a:rPr>
              <a:t> </a:t>
            </a:r>
            <a:r>
              <a:rPr sz="1294" b="1" spc="-5" dirty="0">
                <a:latin typeface="Roboto"/>
                <a:cs typeface="Roboto"/>
              </a:rPr>
              <a:t>women</a:t>
            </a:r>
            <a:endParaRPr sz="1294" dirty="0">
              <a:latin typeface="Roboto"/>
              <a:cs typeface="Roboto"/>
            </a:endParaRPr>
          </a:p>
        </p:txBody>
      </p:sp>
    </p:spTree>
    <p:extLst>
      <p:ext uri="{BB962C8B-B14F-4D97-AF65-F5344CB8AC3E}">
        <p14:creationId xmlns:p14="http://schemas.microsoft.com/office/powerpoint/2010/main" val="2817402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1" y="390525"/>
            <a:ext cx="5583718" cy="266822"/>
          </a:xfrm>
          <a:prstGeom prst="rect">
            <a:avLst/>
          </a:prstGeom>
        </p:spPr>
        <p:txBody>
          <a:bodyPr vert="horz" wrap="square" lIns="0" tIns="14941" rIns="0" bIns="0" rtlCol="0">
            <a:spAutoFit/>
          </a:bodyPr>
          <a:lstStyle/>
          <a:p>
            <a:pPr marL="14941">
              <a:spcBef>
                <a:spcPts val="118"/>
              </a:spcBef>
            </a:pPr>
            <a:r>
              <a:rPr sz="1636" b="1" spc="-25" dirty="0">
                <a:latin typeface="Roboto"/>
                <a:cs typeface="Roboto"/>
              </a:rPr>
              <a:t>5.Tobacco </a:t>
            </a:r>
            <a:r>
              <a:rPr sz="1636" b="1" spc="-5" dirty="0">
                <a:latin typeface="Roboto"/>
                <a:cs typeface="Roboto"/>
              </a:rPr>
              <a:t>usage and alcohol consumption by</a:t>
            </a:r>
            <a:r>
              <a:rPr sz="1636" b="1" spc="-29" dirty="0">
                <a:latin typeface="Roboto"/>
                <a:cs typeface="Roboto"/>
              </a:rPr>
              <a:t> </a:t>
            </a:r>
            <a:r>
              <a:rPr sz="1636" b="1" spc="-5" dirty="0">
                <a:latin typeface="Roboto"/>
                <a:cs typeface="Roboto"/>
              </a:rPr>
              <a:t>men</a:t>
            </a:r>
            <a:endParaRPr sz="1636" dirty="0">
              <a:latin typeface="Roboto"/>
              <a:cs typeface="Roboto"/>
            </a:endParaRPr>
          </a:p>
        </p:txBody>
      </p:sp>
      <p:sp>
        <p:nvSpPr>
          <p:cNvPr id="3" name="object 3"/>
          <p:cNvSpPr/>
          <p:nvPr/>
        </p:nvSpPr>
        <p:spPr>
          <a:xfrm>
            <a:off x="514351" y="733425"/>
            <a:ext cx="11144250" cy="5553077"/>
          </a:xfrm>
          <a:prstGeom prst="rect">
            <a:avLst/>
          </a:prstGeom>
          <a:blipFill>
            <a:blip r:embed="rId2" cstate="print"/>
            <a:stretch>
              <a:fillRect/>
            </a:stretch>
          </a:blipFill>
        </p:spPr>
        <p:txBody>
          <a:bodyPr wrap="square" lIns="0" tIns="0" rIns="0" bIns="0" rtlCol="0"/>
          <a:lstStyle/>
          <a:p>
            <a:endParaRPr sz="2118"/>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188</TotalTime>
  <Words>775</Words>
  <Application>Microsoft Office PowerPoint</Application>
  <PresentationFormat>Widescreen</PresentationFormat>
  <Paragraphs>55</Paragraphs>
  <Slides>12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Arimo</vt:lpstr>
      <vt:lpstr>Calibri</vt:lpstr>
      <vt:lpstr>Calibri Light</vt:lpstr>
      <vt:lpstr>Carlito</vt:lpstr>
      <vt:lpstr>Google Sans</vt:lpstr>
      <vt:lpstr>Liberation Serif</vt:lpstr>
      <vt:lpstr>Roboto</vt:lpstr>
      <vt:lpstr>RobotoRegular</vt:lpstr>
      <vt:lpstr>Times New Roman</vt:lpstr>
      <vt:lpstr>Office Theme</vt:lpstr>
      <vt:lpstr> DATA FOR SOCIAL GOOD - HACKATON </vt:lpstr>
      <vt:lpstr>HEMANTH        KIREETI        CHARAN        GOPI</vt:lpstr>
      <vt:lpstr>SDC 3 : GOOD HEALTH AND WELL BEING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SDG 3 : Good Health and Well Being   </dc:title>
  <dc:creator>Naresh Mandava</dc:creator>
  <cp:lastModifiedBy>G Hemanth sai</cp:lastModifiedBy>
  <cp:revision>9</cp:revision>
  <dcterms:created xsi:type="dcterms:W3CDTF">2021-10-03T11:19:12Z</dcterms:created>
  <dcterms:modified xsi:type="dcterms:W3CDTF">2021-10-03T17:54:04Z</dcterms:modified>
</cp:coreProperties>
</file>