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BF6A-7C19-4987-95AF-708FFC538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17A02-26F9-4DE4-BA4E-CAF27864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3278-BAFE-4F7F-A012-B119626C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AA69-F7D4-4E42-A5B7-DE50B611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74C4-225B-46B3-99D3-A825C0BD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82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28C-BDC1-48FD-851E-566AA879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27D75-9CD2-4718-B369-2B53B116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3628-7054-4A5E-B6B6-93D53770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6819-C1E2-42AF-ABCD-85E527A6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B45B-F64E-4299-94D1-1014D849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95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14B1F-1B53-4ABD-B36D-248D7BDDD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3E46F-DE38-464D-8425-0334467CC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6DE4-F4B3-46F9-A66A-B0E6320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6543-6291-498F-AFD9-0C4CB776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9B5C-3C19-4895-B895-BCD378A2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48A3-10F8-4676-9082-B49A1906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8EB0-8151-4344-B108-47421DC49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81319-20C6-4632-AA5D-F1F2EB57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CC7-5B85-4240-98AE-70F3D4C7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9BEC-31AA-4E8B-8A83-EF3F1525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F73C-5946-4878-B8F1-57714B49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D96F-8DAF-45A5-94A4-64B97A0E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C48FE-74B7-4068-B327-ED2FC4F6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7E29B-C18D-4996-B268-BB1535D9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023D7-3087-4D8A-B058-E356D077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6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FC39-5BF9-4396-9AEC-935B5746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6C54-2E6E-49FF-9D84-0A2D5CCDA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30B4C-4531-4390-B794-1C1430F8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9318F-3F5F-4892-840B-4896CFAD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0725-1A1D-4358-9B82-DC5E541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2083-7B15-43F5-9900-BCA2A553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1A0E-E819-4814-B319-B55D3B96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FEF0-236A-4CAA-80A5-39DB3F2ED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F828D-AE16-41D1-96F8-518D706D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4083E-1470-4234-A24C-FA6CED508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B0E48-1535-4BD1-B4ED-C327DC65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D2071-DCE6-4447-ABBE-7B36311C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82EB7-B846-42A5-9714-37EA31F6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41EED-FB2B-4CE6-A740-10417681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7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D94A-460B-467B-83E8-7A7D9286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07748-EBC3-479F-BDBF-35C384DA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43F30-D4E0-47C6-A6DD-57DF45F6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B75C7-61E0-4DDB-9F04-9CE0E9FD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8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5F7D4-D8ED-47BE-BB4E-42E0FF1F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D6B40-7D53-49A9-8B58-5E98DED4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795A-2A2F-4E22-9C3A-B994F6E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7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DF36-16A5-4A11-B87E-6E033E6E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9388-9157-4262-B2D1-E1C09477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F63A-CFB3-4CB0-BBB8-CC5CAC733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1BB7B-B97B-48D0-B302-747FF7E5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A865E-22AF-458E-93B9-37D036C1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083BF-5AC0-4951-87A8-E1487DE7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3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A43A-E468-4C26-9E28-3ADB6B1A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35CED-0052-489A-9D46-0477A1506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AA7AF-40D7-4EF7-9127-4A398F4D8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3956-3177-48B5-BDEB-DF6B3C1C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BE37A-ACEA-4C64-9183-B700716E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298CB-FDC5-40DD-8DB1-2DFFE53D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1B09B-78DA-44D9-B008-5FF16D2B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B151-2809-40E8-B8E1-1F5160F8D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A4CA-55A5-4102-9169-2C5882516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95E6-7790-4275-99E0-80DCC0964336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3096-189C-4152-B666-63BB09A8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6D41-A648-46B2-AB50-0621DC57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D95A-DB3D-4963-A80F-2F283E368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9372142-BFBB-4774-AC49-EE5712C6B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72720"/>
              </p:ext>
            </p:extLst>
          </p:nvPr>
        </p:nvGraphicFramePr>
        <p:xfrm>
          <a:off x="0" y="0"/>
          <a:ext cx="12192000" cy="1246906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blurRad="6350" stA="50000" endA="300" endPos="55000" dir="5400000" sy="-100000" algn="bl" rotWithShape="0"/>
                </a:effectLst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025548225"/>
                    </a:ext>
                  </a:extLst>
                </a:gridCol>
              </a:tblGrid>
              <a:tr h="124690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TOBACCO USE AND ALCOHOL CONSUMPTION AMONG ADULTS IN TELANGANA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(AGE 15 YEARS AND ABOVE)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93702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F953133-E416-47E0-878E-E28592148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27346"/>
              </p:ext>
            </p:extLst>
          </p:nvPr>
        </p:nvGraphicFramePr>
        <p:xfrm>
          <a:off x="0" y="1246909"/>
          <a:ext cx="12192000" cy="561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2641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564190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6376773"/>
                    </a:ext>
                  </a:extLst>
                </a:gridCol>
              </a:tblGrid>
              <a:tr h="561109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427042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C384CFC-91DB-4206-8C54-3EBDB3A3FA54}"/>
              </a:ext>
            </a:extLst>
          </p:cNvPr>
          <p:cNvSpPr/>
          <p:nvPr/>
        </p:nvSpPr>
        <p:spPr>
          <a:xfrm>
            <a:off x="1366787" y="623453"/>
            <a:ext cx="10385659" cy="176648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by : G Hemanth sai, G Sri Krishna kireeti, Ch Sai charan, T Sai gopi                                           Team: The Variants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D32425-9F03-496E-9084-A1BCED8F0A88}"/>
              </a:ext>
            </a:extLst>
          </p:cNvPr>
          <p:cNvSpPr/>
          <p:nvPr/>
        </p:nvSpPr>
        <p:spPr>
          <a:xfrm>
            <a:off x="3816348" y="982515"/>
            <a:ext cx="4559300" cy="176647"/>
          </a:xfrm>
          <a:prstGeom prst="rect">
            <a:avLst/>
          </a:prstGeom>
          <a:solidFill>
            <a:srgbClr val="64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GOKARAJU RANGARAJU INSTITUTE OF ENGINEERING AND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29F4C-4E0D-457C-A64B-7F4F91076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1" t="7812" r="906" b="9090"/>
          <a:stretch/>
        </p:blipFill>
        <p:spPr>
          <a:xfrm>
            <a:off x="61350" y="1307064"/>
            <a:ext cx="3956428" cy="5490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E905B-2713-42A9-8046-8365CBE15B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t="7222" r="12111" b="9091"/>
          <a:stretch/>
        </p:blipFill>
        <p:spPr>
          <a:xfrm>
            <a:off x="4151697" y="1307064"/>
            <a:ext cx="3888605" cy="5490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6A526-583B-4F90-AAD9-55E08215DA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9" t="6523" b="7971"/>
          <a:stretch/>
        </p:blipFill>
        <p:spPr>
          <a:xfrm>
            <a:off x="8171435" y="1307064"/>
            <a:ext cx="3959215" cy="5490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5C7CC0-63A1-4133-873C-F75AB2987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69" y="106798"/>
            <a:ext cx="1029249" cy="99933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CE4B6E5-CA58-4BF9-90B8-94097790D5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747" t="6943" r="5055" b="4723"/>
          <a:stretch/>
        </p:blipFill>
        <p:spPr>
          <a:xfrm>
            <a:off x="10993978" y="106798"/>
            <a:ext cx="1029249" cy="10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4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Krishna Kireeti Ganeshna</dc:creator>
  <cp:lastModifiedBy>G Hemanth sai</cp:lastModifiedBy>
  <cp:revision>4</cp:revision>
  <dcterms:created xsi:type="dcterms:W3CDTF">2021-10-01T16:18:33Z</dcterms:created>
  <dcterms:modified xsi:type="dcterms:W3CDTF">2021-10-02T16:25:32Z</dcterms:modified>
</cp:coreProperties>
</file>