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0"/>
  </p:notesMasterIdLst>
  <p:sldIdLst>
    <p:sldId id="256" r:id="rId2"/>
    <p:sldId id="281" r:id="rId3"/>
    <p:sldId id="278" r:id="rId4"/>
    <p:sldId id="282" r:id="rId5"/>
    <p:sldId id="283" r:id="rId6"/>
    <p:sldId id="284" r:id="rId7"/>
    <p:sldId id="286" r:id="rId8"/>
    <p:sldId id="275" r:id="rId9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4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B713A6-5156-4448-B144-822046962AE8}">
  <a:tblStyle styleId="{BBB713A6-5156-4448-B144-822046962A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886E1FF-FDF2-4410-8487-3ABA108AFFF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441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0686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9720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5327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9052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1019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012325" y="2220413"/>
            <a:ext cx="5445900" cy="180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208125" y="4214588"/>
            <a:ext cx="22500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0" y="0"/>
            <a:ext cx="27678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65234" y="1146050"/>
            <a:ext cx="4809000" cy="3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▣"/>
              <a:defRPr sz="3000"/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SzPts val="3000"/>
              <a:buChar char="□"/>
              <a:defRPr sz="3000"/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grpSp>
        <p:nvGrpSpPr>
          <p:cNvPr id="20" name="Google Shape;20;p4"/>
          <p:cNvGrpSpPr/>
          <p:nvPr/>
        </p:nvGrpSpPr>
        <p:grpSpPr>
          <a:xfrm>
            <a:off x="801025" y="1121365"/>
            <a:ext cx="1957200" cy="922385"/>
            <a:chOff x="801025" y="1190353"/>
            <a:chExt cx="1957200" cy="1229847"/>
          </a:xfrm>
        </p:grpSpPr>
        <p:sp>
          <p:nvSpPr>
            <p:cNvPr id="21" name="Google Shape;21;p4"/>
            <p:cNvSpPr txBox="1"/>
            <p:nvPr/>
          </p:nvSpPr>
          <p:spPr>
            <a:xfrm>
              <a:off x="801025" y="1190353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400" b="1">
                  <a:solidFill>
                    <a:schemeClr val="dk1"/>
                  </a:solidFill>
                </a:rPr>
                <a:t>‘’</a:t>
              </a:r>
              <a:endParaRPr sz="9400" b="1">
                <a:solidFill>
                  <a:schemeClr val="dk1"/>
                </a:solidFill>
              </a:endParaRPr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1397400" y="1396000"/>
              <a:ext cx="772200" cy="1024200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>
            <a:off x="0" y="0"/>
            <a:ext cx="1005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6"/>
          <p:cNvSpPr/>
          <p:nvPr/>
        </p:nvSpPr>
        <p:spPr>
          <a:xfrm>
            <a:off x="813273" y="1205841"/>
            <a:ext cx="15336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691200" y="1393425"/>
            <a:ext cx="3767400" cy="29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685500" y="1393425"/>
            <a:ext cx="3767400" cy="29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1200" y="1511100"/>
            <a:ext cx="7761600" cy="28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DC3573A-A346-479A-8166-745ED91BA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6111" y="78559"/>
            <a:ext cx="1233378" cy="68510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3F055EB-D28C-42A2-BB2D-DFA3F42B1CAD}"/>
              </a:ext>
            </a:extLst>
          </p:cNvPr>
          <p:cNvSpPr txBox="1">
            <a:spLocks/>
          </p:cNvSpPr>
          <p:nvPr/>
        </p:nvSpPr>
        <p:spPr>
          <a:xfrm>
            <a:off x="6064101" y="3693056"/>
            <a:ext cx="4564829" cy="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E145E0-55A0-42AE-A417-E37F0F999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6111" y="78559"/>
            <a:ext cx="1233378" cy="685103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22EE7FF0-C496-4FF0-917F-D8EB3A614AEE}"/>
              </a:ext>
            </a:extLst>
          </p:cNvPr>
          <p:cNvSpPr txBox="1">
            <a:spLocks/>
          </p:cNvSpPr>
          <p:nvPr/>
        </p:nvSpPr>
        <p:spPr>
          <a:xfrm>
            <a:off x="3271286" y="2041451"/>
            <a:ext cx="5582091" cy="173089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4800" b="1" dirty="0">
                <a:solidFill>
                  <a:srgbClr val="454F5B"/>
                </a:solidFill>
                <a:latin typeface="Montserrat" panose="00000500000000000000" pitchFamily="50" charset="0"/>
              </a:rPr>
              <a:t>WHAT IS OUR IDEA?</a:t>
            </a:r>
          </a:p>
        </p:txBody>
      </p:sp>
      <p:pic>
        <p:nvPicPr>
          <p:cNvPr id="1030" name="Picture 6" descr="Idea symbol, light bulb and brain isolated outline icon ⬇ Vector Image by ©  Sonulkaster | Vector Stock 303168272">
            <a:extLst>
              <a:ext uri="{FF2B5EF4-FFF2-40B4-BE49-F238E27FC236}">
                <a16:creationId xmlns:a16="http://schemas.microsoft.com/office/drawing/2014/main" id="{47BFCFDC-8010-4B53-951B-32F6B1AF10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7" t="3859" r="11175" b="24754"/>
          <a:stretch/>
        </p:blipFill>
        <p:spPr bwMode="auto">
          <a:xfrm>
            <a:off x="70884" y="2190307"/>
            <a:ext cx="2924230" cy="2799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03639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88B513-3513-4C4D-97A2-8642B80AC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OUR TECHNOLOGY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700FFA-D253-470C-B182-AD923B128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6111" y="78559"/>
            <a:ext cx="1233378" cy="6851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4837DB-3840-4DC6-8519-7BEB25B382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088902" y="1457153"/>
            <a:ext cx="2254104" cy="35219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1C1919-2169-4043-8FB5-81A99CAA6A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5675078" y="1457150"/>
            <a:ext cx="2254105" cy="35219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65207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E145E0-55A0-42AE-A417-E37F0F999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6111" y="78559"/>
            <a:ext cx="1233378" cy="685103"/>
          </a:xfrm>
          <a:prstGeom prst="rect">
            <a:avLst/>
          </a:prstGeom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88ED0C4A-AE20-4AEE-AE36-3A8CD774A820}"/>
              </a:ext>
            </a:extLst>
          </p:cNvPr>
          <p:cNvSpPr txBox="1">
            <a:spLocks/>
          </p:cNvSpPr>
          <p:nvPr/>
        </p:nvSpPr>
        <p:spPr>
          <a:xfrm>
            <a:off x="2810541" y="2118094"/>
            <a:ext cx="6404342" cy="173089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4800" b="1" dirty="0">
                <a:solidFill>
                  <a:srgbClr val="454F5B"/>
                </a:solidFill>
                <a:latin typeface="Montserrat" panose="00000500000000000000" pitchFamily="50" charset="0"/>
              </a:rPr>
              <a:t>WHAT IS UNIQUE IN US?</a:t>
            </a:r>
          </a:p>
        </p:txBody>
      </p:sp>
      <p:pic>
        <p:nvPicPr>
          <p:cNvPr id="2050" name="Picture 2" descr="The Casali Companies – Connecticut builders specializing in new  construction, additions &amp;amp; remodeling">
            <a:extLst>
              <a:ext uri="{FF2B5EF4-FFF2-40B4-BE49-F238E27FC236}">
                <a16:creationId xmlns:a16="http://schemas.microsoft.com/office/drawing/2014/main" id="{C05B1A16-DB48-4719-990F-643F80F10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040404">
                  <a:alpha val="5882"/>
                </a:srgbClr>
              </a:clrFrom>
              <a:clrTo>
                <a:srgbClr val="04040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19" y="2521288"/>
            <a:ext cx="1947162" cy="224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6180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E145E0-55A0-42AE-A417-E37F0F999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6111" y="78559"/>
            <a:ext cx="1233378" cy="685103"/>
          </a:xfrm>
          <a:prstGeom prst="rect">
            <a:avLst/>
          </a:prstGeom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88ED0C4A-AE20-4AEE-AE36-3A8CD774A820}"/>
              </a:ext>
            </a:extLst>
          </p:cNvPr>
          <p:cNvSpPr txBox="1">
            <a:spLocks/>
          </p:cNvSpPr>
          <p:nvPr/>
        </p:nvSpPr>
        <p:spPr>
          <a:xfrm>
            <a:off x="2789277" y="2116382"/>
            <a:ext cx="6404342" cy="173089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4800" b="1" dirty="0">
                <a:solidFill>
                  <a:srgbClr val="454F5B"/>
                </a:solidFill>
                <a:latin typeface="Montserrat" panose="00000500000000000000" pitchFamily="50" charset="0"/>
              </a:rPr>
              <a:t>WHAT ARE THE BENEFITS?</a:t>
            </a:r>
          </a:p>
        </p:txBody>
      </p:sp>
      <p:pic>
        <p:nvPicPr>
          <p:cNvPr id="3074" name="Picture 2" descr="advantages icon png - benefit clipart PNG image with transparent background  | TOPpng">
            <a:extLst>
              <a:ext uri="{FF2B5EF4-FFF2-40B4-BE49-F238E27FC236}">
                <a16:creationId xmlns:a16="http://schemas.microsoft.com/office/drawing/2014/main" id="{161F415C-159D-443C-8F76-219AA51179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97B41F"/>
              </a:clrFrom>
              <a:clrTo>
                <a:srgbClr val="97B41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" t="4593" r="2792" b="3275"/>
          <a:stretch/>
        </p:blipFill>
        <p:spPr bwMode="auto">
          <a:xfrm>
            <a:off x="219660" y="3066889"/>
            <a:ext cx="2332155" cy="2338598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Benefits Icon. Internet Button On White Background. Stock Photo, Picture  And Royalty Free Image. Image 53234588.">
            <a:extLst>
              <a:ext uri="{FF2B5EF4-FFF2-40B4-BE49-F238E27FC236}">
                <a16:creationId xmlns:a16="http://schemas.microsoft.com/office/drawing/2014/main" id="{0DB02DC2-91F6-4D60-93CE-3ADE3F95E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932" y="2381694"/>
            <a:ext cx="978195" cy="978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70950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E145E0-55A0-42AE-A417-E37F0F999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6111" y="78559"/>
            <a:ext cx="1233378" cy="685103"/>
          </a:xfrm>
          <a:prstGeom prst="rect">
            <a:avLst/>
          </a:prstGeom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88ED0C4A-AE20-4AEE-AE36-3A8CD774A820}"/>
              </a:ext>
            </a:extLst>
          </p:cNvPr>
          <p:cNvSpPr txBox="1">
            <a:spLocks/>
          </p:cNvSpPr>
          <p:nvPr/>
        </p:nvSpPr>
        <p:spPr>
          <a:xfrm>
            <a:off x="2608437" y="2362754"/>
            <a:ext cx="6790743" cy="167174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4400" b="1" dirty="0">
                <a:solidFill>
                  <a:srgbClr val="454F5B"/>
                </a:solidFill>
                <a:latin typeface="Montserrat" panose="00000500000000000000" pitchFamily="50" charset="0"/>
              </a:rPr>
              <a:t>FEATURES INVOKED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50D0F89-64A9-4B5F-AA1C-CC31594E1103}"/>
              </a:ext>
            </a:extLst>
          </p:cNvPr>
          <p:cNvSpPr/>
          <p:nvPr/>
        </p:nvSpPr>
        <p:spPr>
          <a:xfrm>
            <a:off x="1103671" y="3276600"/>
            <a:ext cx="1173480" cy="243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95C5B41-AB25-4B8F-85DC-E466A7B9D915}"/>
              </a:ext>
            </a:extLst>
          </p:cNvPr>
          <p:cNvSpPr/>
          <p:nvPr/>
        </p:nvSpPr>
        <p:spPr>
          <a:xfrm>
            <a:off x="1103671" y="3713996"/>
            <a:ext cx="1173480" cy="243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2DD6018-97D6-41B1-96F5-B97EE4518E74}"/>
              </a:ext>
            </a:extLst>
          </p:cNvPr>
          <p:cNvSpPr/>
          <p:nvPr/>
        </p:nvSpPr>
        <p:spPr>
          <a:xfrm>
            <a:off x="1103671" y="4151392"/>
            <a:ext cx="1173480" cy="243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tar: 5 Points 2">
            <a:extLst>
              <a:ext uri="{FF2B5EF4-FFF2-40B4-BE49-F238E27FC236}">
                <a16:creationId xmlns:a16="http://schemas.microsoft.com/office/drawing/2014/main" id="{0F85B2DA-78E1-44BD-B8DA-EBCD25C9A86E}"/>
              </a:ext>
            </a:extLst>
          </p:cNvPr>
          <p:cNvSpPr/>
          <p:nvPr/>
        </p:nvSpPr>
        <p:spPr>
          <a:xfrm>
            <a:off x="549574" y="3276600"/>
            <a:ext cx="304800" cy="24384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252B8788-D212-4962-AB8D-8175262B13CE}"/>
              </a:ext>
            </a:extLst>
          </p:cNvPr>
          <p:cNvSpPr/>
          <p:nvPr/>
        </p:nvSpPr>
        <p:spPr>
          <a:xfrm>
            <a:off x="549574" y="3713996"/>
            <a:ext cx="304800" cy="24384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21C61292-6054-4BDC-A06D-43BD7923B43C}"/>
              </a:ext>
            </a:extLst>
          </p:cNvPr>
          <p:cNvSpPr/>
          <p:nvPr/>
        </p:nvSpPr>
        <p:spPr>
          <a:xfrm>
            <a:off x="549574" y="4151392"/>
            <a:ext cx="304800" cy="24384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0040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  <p:bldP spid="3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88B513-3513-4C4D-97A2-8642B80AC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FINAL OUTPUT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700FFA-D253-470C-B182-AD923B128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6111" y="78559"/>
            <a:ext cx="1233378" cy="685103"/>
          </a:xfrm>
          <a:prstGeom prst="rect">
            <a:avLst/>
          </a:prstGeom>
        </p:spPr>
      </p:pic>
      <p:sp>
        <p:nvSpPr>
          <p:cNvPr id="11" name="Title 3">
            <a:extLst>
              <a:ext uri="{FF2B5EF4-FFF2-40B4-BE49-F238E27FC236}">
                <a16:creationId xmlns:a16="http://schemas.microsoft.com/office/drawing/2014/main" id="{8BCFDA4F-F7C4-4A32-A6AE-70F0216F9736}"/>
              </a:ext>
            </a:extLst>
          </p:cNvPr>
          <p:cNvSpPr txBox="1">
            <a:spLocks/>
          </p:cNvSpPr>
          <p:nvPr/>
        </p:nvSpPr>
        <p:spPr>
          <a:xfrm>
            <a:off x="3271282" y="2669576"/>
            <a:ext cx="4564829" cy="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65D90C2-B1B5-4457-954E-90A56884EE1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EF6F4"/>
              </a:clrFrom>
              <a:clrTo>
                <a:srgbClr val="FEF6F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89020" y="3027539"/>
            <a:ext cx="1832692" cy="187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529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20730-D9B4-4FD1-AD11-FABC2F96B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5478" y="2433064"/>
            <a:ext cx="5445900" cy="1804200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C9A5DB-8664-4025-8D67-8C1D8864A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6111" y="78559"/>
            <a:ext cx="1233378" cy="6851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AFD8F1-B347-45D3-A62D-6E0DFF027771}"/>
              </a:ext>
            </a:extLst>
          </p:cNvPr>
          <p:cNvSpPr txBox="1"/>
          <p:nvPr/>
        </p:nvSpPr>
        <p:spPr>
          <a:xfrm>
            <a:off x="793665" y="1325524"/>
            <a:ext cx="316850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Details: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Kaushik Apoori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Ashish Goskula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 Aadarsh Mahendra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Abhishek Purumandla</a:t>
            </a:r>
          </a:p>
        </p:txBody>
      </p:sp>
    </p:spTree>
    <p:extLst>
      <p:ext uri="{BB962C8B-B14F-4D97-AF65-F5344CB8AC3E}">
        <p14:creationId xmlns:p14="http://schemas.microsoft.com/office/powerpoint/2010/main" val="41429076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esdemona template">
  <a:themeElements>
    <a:clrScheme name="Custom 347">
      <a:dk1>
        <a:srgbClr val="454F5B"/>
      </a:dk1>
      <a:lt1>
        <a:srgbClr val="FFFFFF"/>
      </a:lt1>
      <a:dk2>
        <a:srgbClr val="89929B"/>
      </a:dk2>
      <a:lt2>
        <a:srgbClr val="EFF1F3"/>
      </a:lt2>
      <a:accent1>
        <a:srgbClr val="4ECDC4"/>
      </a:accent1>
      <a:accent2>
        <a:srgbClr val="C7F464"/>
      </a:accent2>
      <a:accent3>
        <a:srgbClr val="454F5B"/>
      </a:accent3>
      <a:accent4>
        <a:srgbClr val="738498"/>
      </a:accent4>
      <a:accent5>
        <a:srgbClr val="A6B5C7"/>
      </a:accent5>
      <a:accent6>
        <a:srgbClr val="D4DAE0"/>
      </a:accent6>
      <a:hlink>
        <a:srgbClr val="454F5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39</Words>
  <Application>Microsoft Office PowerPoint</Application>
  <PresentationFormat>On-screen Show (16:9)</PresentationFormat>
  <Paragraphs>14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Times New Roman</vt:lpstr>
      <vt:lpstr>Montserrat</vt:lpstr>
      <vt:lpstr>Desdemona template</vt:lpstr>
      <vt:lpstr>PowerPoint Presentation</vt:lpstr>
      <vt:lpstr>PowerPoint Presentation</vt:lpstr>
      <vt:lpstr>OUR TECHNOLOGY</vt:lpstr>
      <vt:lpstr>PowerPoint Presentation</vt:lpstr>
      <vt:lpstr>PowerPoint Presentation</vt:lpstr>
      <vt:lpstr>PowerPoint Presentation</vt:lpstr>
      <vt:lpstr>FINAL OUTPUT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ZARC</dc:title>
  <dc:creator>Ashish Goskula</dc:creator>
  <cp:lastModifiedBy>ashishgoskula6661@gmail.com</cp:lastModifiedBy>
  <cp:revision>21</cp:revision>
  <dcterms:modified xsi:type="dcterms:W3CDTF">2021-09-30T19:56:20Z</dcterms:modified>
</cp:coreProperties>
</file>