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86df01fd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86df01fd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86df01fd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86df01fd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86df01fd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86df01fd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ac728825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ac728825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cf294b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cf294b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6df01f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6df01f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cf294b7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cf294b7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86df01f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86df01f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86df01fd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86df01fd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86df01fd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86df01fd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86df01fde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86df01fde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02000" y="5740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Pyrofalcons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735100" y="13839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Manage Rush</a:t>
            </a:r>
            <a:endParaRPr b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700" y="502298"/>
            <a:ext cx="1503100" cy="15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ANALYTICS PAGE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575" y="1147225"/>
            <a:ext cx="6472851" cy="3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Log File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63" y="1000975"/>
            <a:ext cx="8077072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Existing Problem :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Cafeteria is one of the stress burster places where everyone comes to spend their time peacefully and to have healthy relationships with their colleagues.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due to the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unforeseeable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rush created in the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cafeteria can lead to displeasing experience for people who visit the cafeteria 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situations may arise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people who run the cafeteria as they have to maintain time management for the customers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pleasant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service  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owner has to face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loss, food wastage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shortage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 if they are not aware about the rush in advance 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Solution :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manage the rush , we are going to estimate the present day rush based on previous data using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Vision, Linear Regression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predicting the customer Rush of each day , the details related to the analytics page till the end of the previous day will be sent to the owner of the Cafeteria via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 through mail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done to the owner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same day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Customer limit of a current day exceeds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helps them to plan for the next day.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Solution :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 of Software Operation can be done in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Automatic and Semi-Automatic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(Scheduled Time, Holidays).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rush is also specified for quick identification and to reduce the analysis time.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Analytical page includes the estimation of customer rush by day wise, week wise and in terms of month 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Services :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311712" y="1152437"/>
            <a:ext cx="3040200" cy="1188310"/>
            <a:chOff x="116962" y="2250687"/>
            <a:chExt cx="3040200" cy="1188310"/>
          </a:xfrm>
        </p:grpSpPr>
        <p:sp>
          <p:nvSpPr>
            <p:cNvPr id="89" name="Google Shape;89;p17"/>
            <p:cNvSpPr/>
            <p:nvPr/>
          </p:nvSpPr>
          <p:spPr>
            <a:xfrm rot="5400000">
              <a:off x="1356262" y="1011387"/>
              <a:ext cx="561600" cy="3040200"/>
            </a:xfrm>
            <a:prstGeom prst="round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241864" y="23444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55B5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>
                <a:solidFill>
                  <a:srgbClr val="155B5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506764" y="2334829"/>
              <a:ext cx="23364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Analytics Page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535296" y="2931697"/>
              <a:ext cx="22035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The Analytics page consist of graphical representation and Past recordings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 rot="2700000">
            <a:off x="3208876" y="1298258"/>
            <a:ext cx="2726260" cy="2546976"/>
            <a:chOff x="2273746" y="1258050"/>
            <a:chExt cx="2726286" cy="2547000"/>
          </a:xfrm>
        </p:grpSpPr>
        <p:sp>
          <p:nvSpPr>
            <p:cNvPr id="94" name="Google Shape;94;p17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2700000">
              <a:off x="2490782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B786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>
                <a:solidFill>
                  <a:srgbClr val="1B786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Graphical Representation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The predicted Rush is represented in graphical manner to get a clear idea about the rush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 rot="2700000">
            <a:off x="468669" y="2358682"/>
            <a:ext cx="2726260" cy="2546976"/>
            <a:chOff x="4193764" y="1258050"/>
            <a:chExt cx="2726286" cy="2547000"/>
          </a:xfrm>
        </p:grpSpPr>
        <p:sp>
          <p:nvSpPr>
            <p:cNvPr id="99" name="Google Shape;99;p17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 rot="-2700000">
              <a:off x="4410800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D7E7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="1">
                <a:solidFill>
                  <a:srgbClr val="1D7E74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Past Recordings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Any particular  rush of past can also be viewed using  the past recordings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 rot="2700000">
            <a:off x="6002491" y="241644"/>
            <a:ext cx="2726260" cy="2546976"/>
            <a:chOff x="6103986" y="1258050"/>
            <a:chExt cx="2726286" cy="2547000"/>
          </a:xfrm>
        </p:grpSpPr>
        <p:sp>
          <p:nvSpPr>
            <p:cNvPr id="104" name="Google Shape;104;p17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-2700000">
              <a:off x="6321022" y="3205343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F887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="1">
                <a:solidFill>
                  <a:srgbClr val="1F887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Live stream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This shows the live stream of the cafeteria 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 rot="2700000">
            <a:off x="6137094" y="2328336"/>
            <a:ext cx="2604497" cy="2460276"/>
            <a:chOff x="6254516" y="1318143"/>
            <a:chExt cx="2604522" cy="2460300"/>
          </a:xfrm>
        </p:grpSpPr>
        <p:sp>
          <p:nvSpPr>
            <p:cNvPr id="109" name="Google Shape;109;p17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-2700000">
              <a:off x="6443995" y="3255432"/>
              <a:ext cx="326259" cy="32625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49C9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1">
                <a:solidFill>
                  <a:srgbClr val="249C9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Notifications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The Analytics page details are sent to the owner via mail . And if the predicted rush exceeds an alert mail is sent to the owner .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FLOW CHART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13" y="1147225"/>
            <a:ext cx="492196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75" y="1147225"/>
            <a:ext cx="694865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75" y="1147225"/>
            <a:ext cx="694865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24050" y="146600"/>
            <a:ext cx="88959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BEFORE DETECTING    AFTER DETECTING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450" y="897463"/>
            <a:ext cx="4381501" cy="38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50" y="897475"/>
            <a:ext cx="4309699" cy="371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