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3484417"/>
          </a:xfrm>
        </p:spPr>
        <p:txBody>
          <a:bodyPr>
            <a:normAutofit/>
          </a:bodyPr>
          <a:lstStyle/>
          <a:p>
            <a:r>
              <a:rPr lang="en-US" sz="2400" b="1" dirty="0">
                <a:latin typeface="Times New Roman" panose="02020603050405020304" pitchFamily="18" charset="0"/>
                <a:cs typeface="Times New Roman" panose="02020603050405020304" pitchFamily="18" charset="0"/>
              </a:rPr>
              <a:t>Personal Assistance Device for Independent Senior Citizens</a:t>
            </a:r>
            <a:br>
              <a:rPr lang="en-US" sz="2400" b="1" dirty="0">
                <a:latin typeface="Times New Roman" panose="02020603050405020304" pitchFamily="18" charset="0"/>
                <a:cs typeface="Times New Roman" panose="02020603050405020304" pitchFamily="18" charset="0"/>
              </a:rPr>
            </a:br>
            <a:br>
              <a:rPr lang="en-US" sz="2400" b="1" dirty="0"/>
            </a:br>
            <a:br>
              <a:rPr lang="en-US" sz="2400" b="1" dirty="0"/>
            </a:br>
            <a:br>
              <a:rPr lang="en-US" sz="2400" b="1" dirty="0"/>
            </a:br>
            <a:r>
              <a:rPr lang="en-US" sz="2000" b="1" dirty="0"/>
              <a:t> done by</a:t>
            </a:r>
            <a:br>
              <a:rPr lang="en-US" sz="2000" b="1" dirty="0"/>
            </a:br>
            <a:br>
              <a:rPr lang="en-US" sz="2400" b="1" dirty="0"/>
            </a:br>
            <a:endParaRPr lang="en-US" sz="2400" b="1"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fontScale="55000" lnSpcReduction="20000"/>
          </a:bodyPr>
          <a:lstStyle/>
          <a:p>
            <a:pPr>
              <a:spcAft>
                <a:spcPts val="600"/>
              </a:spcAft>
            </a:pPr>
            <a:r>
              <a:rPr lang="en-US" b="1" dirty="0"/>
              <a:t>ANAND KUMAR(18481A0221)</a:t>
            </a:r>
          </a:p>
          <a:p>
            <a:pPr>
              <a:spcAft>
                <a:spcPts val="600"/>
              </a:spcAft>
            </a:pPr>
            <a:r>
              <a:rPr lang="en-US" sz="1800" b="1" dirty="0"/>
              <a:t>SALAM</a:t>
            </a:r>
            <a:r>
              <a:rPr lang="en-US" sz="1800" b="1"/>
              <a:t>(19485A0217</a:t>
            </a:r>
            <a:r>
              <a:rPr lang="en-US" sz="1800" b="1" dirty="0"/>
              <a:t>)</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58EF-4A91-4A75-850C-C052DF8A5615}"/>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968734E-EA5F-4133-9BA3-471394FFB7B8}"/>
              </a:ext>
            </a:extLst>
          </p:cNvPr>
          <p:cNvSpPr>
            <a:spLocks noGrp="1"/>
          </p:cNvSpPr>
          <p:nvPr>
            <p:ph idx="1"/>
          </p:nvPr>
        </p:nvSpPr>
        <p:spPr/>
        <p:txBody>
          <a:bodyPr/>
          <a:lstStyle/>
          <a:p>
            <a:r>
              <a:rPr lang="en-US" dirty="0"/>
              <a:t>Tracking the health of a person and proper medication improves their life time. Studies suggest the most of the deaths of the elderly people have occurred during the night when the person is asleep. A Caretaker cannot assist a person all the time. This work proposes a personal assistant for an elderly people or a patient. The Personal assistants can provide in-home respite care, allowing family members or other caretakers to take a temporary break. The main objective of this work is to help seniors maintain their quality of life at home and to keep them living their lives their way, as well as to lighten the load of full-time or family caretaker. </a:t>
            </a:r>
            <a:endParaRPr lang="en-IN" dirty="0"/>
          </a:p>
        </p:txBody>
      </p:sp>
    </p:spTree>
    <p:extLst>
      <p:ext uri="{BB962C8B-B14F-4D97-AF65-F5344CB8AC3E}">
        <p14:creationId xmlns:p14="http://schemas.microsoft.com/office/powerpoint/2010/main" val="252263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4858-8994-4778-B87F-291F12A7694D}"/>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BLOCK DIAGRAM</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C74BE8-167C-4F9A-8F08-E6BA924AD59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2410AF5-DD1E-4825-9713-713C87219F72}"/>
              </a:ext>
            </a:extLst>
          </p:cNvPr>
          <p:cNvPicPr>
            <a:picLocks noChangeAspect="1"/>
          </p:cNvPicPr>
          <p:nvPr/>
        </p:nvPicPr>
        <p:blipFill>
          <a:blip r:embed="rId2"/>
          <a:stretch>
            <a:fillRect/>
          </a:stretch>
        </p:blipFill>
        <p:spPr>
          <a:xfrm>
            <a:off x="1066800" y="2014194"/>
            <a:ext cx="10058399" cy="4475383"/>
          </a:xfrm>
          <a:prstGeom prst="rect">
            <a:avLst/>
          </a:prstGeom>
        </p:spPr>
      </p:pic>
    </p:spTree>
    <p:extLst>
      <p:ext uri="{BB962C8B-B14F-4D97-AF65-F5344CB8AC3E}">
        <p14:creationId xmlns:p14="http://schemas.microsoft.com/office/powerpoint/2010/main" val="81435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DBA5-EBC5-4A31-845F-BCE3CCCAFD73}"/>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WORKING OF PERSONAL ASSISTANT DEVICE</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18D0A1-F6B6-45F7-AB5B-C724C50E1EAC}"/>
              </a:ext>
            </a:extLst>
          </p:cNvPr>
          <p:cNvSpPr>
            <a:spLocks noGrp="1"/>
          </p:cNvSpPr>
          <p:nvPr>
            <p:ph idx="1"/>
          </p:nvPr>
        </p:nvSpPr>
        <p:spPr/>
        <p:txBody>
          <a:bodyPr/>
          <a:lstStyle/>
          <a:p>
            <a:r>
              <a:rPr lang="en-US" dirty="0"/>
              <a:t>When the elderly wear the device, the pulse sensor present in the device measures the pulse rate, later these readings are sent to the Arduino-uno. The data from different sensors are sent to the Arduino and through </a:t>
            </a:r>
            <a:r>
              <a:rPr lang="en-US" dirty="0" err="1"/>
              <a:t>NodeMCU.These</a:t>
            </a:r>
            <a:r>
              <a:rPr lang="en-US" dirty="0"/>
              <a:t> measured values are sent to the doctor application and then the caretaker can check the readings frequently. If the patient does not know how to use the mobile then the device has some push buttons just by pressing them the alert is sent to the doctor or caretakers mobile application. </a:t>
            </a:r>
          </a:p>
          <a:p>
            <a:endParaRPr lang="en-IN" dirty="0"/>
          </a:p>
        </p:txBody>
      </p:sp>
      <p:pic>
        <p:nvPicPr>
          <p:cNvPr id="5" name="Picture 4">
            <a:extLst>
              <a:ext uri="{FF2B5EF4-FFF2-40B4-BE49-F238E27FC236}">
                <a16:creationId xmlns:a16="http://schemas.microsoft.com/office/drawing/2014/main" id="{EDF74065-A186-4D8A-A234-BF9AEB68DA71}"/>
              </a:ext>
            </a:extLst>
          </p:cNvPr>
          <p:cNvPicPr>
            <a:picLocks noChangeAspect="1"/>
          </p:cNvPicPr>
          <p:nvPr/>
        </p:nvPicPr>
        <p:blipFill>
          <a:blip r:embed="rId2"/>
          <a:stretch>
            <a:fillRect/>
          </a:stretch>
        </p:blipFill>
        <p:spPr>
          <a:xfrm>
            <a:off x="5335481" y="3693109"/>
            <a:ext cx="5731002" cy="2522297"/>
          </a:xfrm>
          <a:prstGeom prst="rect">
            <a:avLst/>
          </a:prstGeom>
        </p:spPr>
      </p:pic>
    </p:spTree>
    <p:extLst>
      <p:ext uri="{BB962C8B-B14F-4D97-AF65-F5344CB8AC3E}">
        <p14:creationId xmlns:p14="http://schemas.microsoft.com/office/powerpoint/2010/main" val="51549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F149-0B0F-44BF-88A8-6F9A017CC857}"/>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MOBILE  APPLICATION</a:t>
            </a:r>
            <a:endParaRPr lang="en-IN" sz="2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5C503EE-D76D-4484-A4F9-7F6100C77C44}"/>
              </a:ext>
            </a:extLst>
          </p:cNvPr>
          <p:cNvPicPr>
            <a:picLocks noGrp="1" noChangeAspect="1"/>
          </p:cNvPicPr>
          <p:nvPr>
            <p:ph idx="1"/>
          </p:nvPr>
        </p:nvPicPr>
        <p:blipFill>
          <a:blip r:embed="rId2"/>
          <a:stretch>
            <a:fillRect/>
          </a:stretch>
        </p:blipFill>
        <p:spPr>
          <a:xfrm>
            <a:off x="4593467" y="2103438"/>
            <a:ext cx="3005066" cy="3849687"/>
          </a:xfrm>
        </p:spPr>
      </p:pic>
    </p:spTree>
    <p:extLst>
      <p:ext uri="{BB962C8B-B14F-4D97-AF65-F5344CB8AC3E}">
        <p14:creationId xmlns:p14="http://schemas.microsoft.com/office/powerpoint/2010/main" val="2096111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6904E-DE47-4524-91C4-42A39AF8D2FC}"/>
              </a:ext>
            </a:extLst>
          </p:cNvPr>
          <p:cNvSpPr>
            <a:spLocks noGrp="1"/>
          </p:cNvSpPr>
          <p:nvPr>
            <p:ph type="title"/>
          </p:nvPr>
        </p:nvSpPr>
        <p:spPr>
          <a:xfrm>
            <a:off x="1066800" y="642594"/>
            <a:ext cx="10058400" cy="902121"/>
          </a:xfrm>
        </p:spPr>
        <p:txBody>
          <a:bodyPr>
            <a:normAutofit/>
          </a:bodyPr>
          <a:lstStyle/>
          <a:p>
            <a:r>
              <a:rPr lang="en-US" sz="2000" b="1" dirty="0">
                <a:latin typeface="Times New Roman" panose="02020603050405020304" pitchFamily="18" charset="0"/>
                <a:cs typeface="Times New Roman" panose="02020603050405020304" pitchFamily="18" charset="0"/>
              </a:rPr>
              <a:t>Result</a:t>
            </a:r>
            <a:endParaRPr lang="en-IN" sz="2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64F3341-4EBE-4560-9B8D-2F8686C2DF86}"/>
              </a:ext>
            </a:extLst>
          </p:cNvPr>
          <p:cNvPicPr>
            <a:picLocks noGrp="1" noChangeAspect="1"/>
          </p:cNvPicPr>
          <p:nvPr>
            <p:ph idx="1"/>
          </p:nvPr>
        </p:nvPicPr>
        <p:blipFill>
          <a:blip r:embed="rId2"/>
          <a:stretch>
            <a:fillRect/>
          </a:stretch>
        </p:blipFill>
        <p:spPr>
          <a:xfrm>
            <a:off x="3027285" y="1020932"/>
            <a:ext cx="4075045" cy="4332911"/>
          </a:xfrm>
        </p:spPr>
      </p:pic>
    </p:spTree>
    <p:extLst>
      <p:ext uri="{BB962C8B-B14F-4D97-AF65-F5344CB8AC3E}">
        <p14:creationId xmlns:p14="http://schemas.microsoft.com/office/powerpoint/2010/main" val="375196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203D17-67FC-4EC5-BAD9-EF9409B4A1A8}"/>
              </a:ext>
            </a:extLst>
          </p:cNvPr>
          <p:cNvPicPr>
            <a:picLocks noChangeAspect="1"/>
          </p:cNvPicPr>
          <p:nvPr/>
        </p:nvPicPr>
        <p:blipFill>
          <a:blip r:embed="rId2"/>
          <a:stretch>
            <a:fillRect/>
          </a:stretch>
        </p:blipFill>
        <p:spPr>
          <a:xfrm>
            <a:off x="2698812" y="790113"/>
            <a:ext cx="6347534" cy="5051394"/>
          </a:xfrm>
          <a:prstGeom prst="rect">
            <a:avLst/>
          </a:prstGeom>
        </p:spPr>
      </p:pic>
    </p:spTree>
    <p:extLst>
      <p:ext uri="{BB962C8B-B14F-4D97-AF65-F5344CB8AC3E}">
        <p14:creationId xmlns:p14="http://schemas.microsoft.com/office/powerpoint/2010/main" val="274329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B3B5-E290-45D5-BE1B-841B042F31E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EFE44E-25F5-4562-97C4-2899156313FB}"/>
              </a:ext>
            </a:extLst>
          </p:cNvPr>
          <p:cNvSpPr>
            <a:spLocks noGrp="1"/>
          </p:cNvSpPr>
          <p:nvPr>
            <p:ph idx="1"/>
          </p:nvPr>
        </p:nvSpPr>
        <p:spPr/>
        <p:txBody>
          <a:bodyPr/>
          <a:lstStyle/>
          <a:p>
            <a:pPr algn="just"/>
            <a:r>
              <a:rPr lang="en-US" dirty="0"/>
              <a:t>With the continuously increasing utilization of internet in this point in time, this assignment paintings has been engaged to execute a framework depending on web innovation which could discuss through internet for health checking of patients and for giving assist to vintage people. It provides shape and operating of an IOT based totally Personal Assistance Device which is a helpful device using low force Atmega328 microcontroller and ESP8266.</a:t>
            </a:r>
            <a:endParaRPr lang="en-IN" dirty="0"/>
          </a:p>
        </p:txBody>
      </p:sp>
    </p:spTree>
    <p:extLst>
      <p:ext uri="{BB962C8B-B14F-4D97-AF65-F5344CB8AC3E}">
        <p14:creationId xmlns:p14="http://schemas.microsoft.com/office/powerpoint/2010/main" val="2602484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Organic</Template>
  <TotalTime>158</TotalTime>
  <Words>325</Words>
  <Application>Microsoft Office PowerPoint</Application>
  <PresentationFormat>Widescreen</PresentationFormat>
  <Paragraphs>13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Avenir Next LT Pro</vt:lpstr>
      <vt:lpstr>Avenir Next LT Pro Light</vt:lpstr>
      <vt:lpstr>Calibri</vt:lpstr>
      <vt:lpstr>Garamond</vt:lpstr>
      <vt:lpstr>Times New Roman</vt:lpstr>
      <vt:lpstr>SavonVTI</vt:lpstr>
      <vt:lpstr>Personal Assistance Device for Independent Senior Citizens     done by  </vt:lpstr>
      <vt:lpstr>Abstract</vt:lpstr>
      <vt:lpstr>BLOCK DIAGRAM</vt:lpstr>
      <vt:lpstr>WORKING OF PERSONAL ASSISTANT DEVICE</vt:lpstr>
      <vt:lpstr>MOBILE  APPLICATION</vt:lpstr>
      <vt:lpstr>Result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Assistance Device for Independent Senior Citizens     done by</dc:title>
  <dc:creator>Anand Damisetti</dc:creator>
  <cp:lastModifiedBy>Anand Damisetti</cp:lastModifiedBy>
  <cp:revision>2</cp:revision>
  <dcterms:created xsi:type="dcterms:W3CDTF">2021-11-04T05:19:15Z</dcterms:created>
  <dcterms:modified xsi:type="dcterms:W3CDTF">2021-11-04T07:58:00Z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