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9"/>
  </p:notes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5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7/16/2021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7/16/2021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7/16/2021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7/16/2021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7/16/2021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7/16/2021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7/16/2021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7/16/2021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7/16/2021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7/16/2021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7/16/2021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7/16/2021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7/16/2021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Car performance prediction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8AB9C-1A50-4B2C-AC8A-DCB659B4E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D80F9E-0DB4-401C-BBB4-99A62C020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633" y="523783"/>
            <a:ext cx="10637912" cy="5978541"/>
          </a:xfrm>
        </p:spPr>
      </p:pic>
    </p:spTree>
    <p:extLst>
      <p:ext uri="{BB962C8B-B14F-4D97-AF65-F5344CB8AC3E}">
        <p14:creationId xmlns:p14="http://schemas.microsoft.com/office/powerpoint/2010/main" val="710776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31FD0-D0CF-436B-AA0D-14861E2B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EB2AB0-BC2C-4D3F-82AA-56FBB1905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4344" y="533553"/>
            <a:ext cx="9582349" cy="5453865"/>
          </a:xfrm>
        </p:spPr>
      </p:pic>
    </p:spTree>
    <p:extLst>
      <p:ext uri="{BB962C8B-B14F-4D97-AF65-F5344CB8AC3E}">
        <p14:creationId xmlns:p14="http://schemas.microsoft.com/office/powerpoint/2010/main" val="2140636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192CE-099C-40C3-9AF5-15346D9B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A572A6-93EA-4EC8-9611-1CC9A9E8C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6334" y="683580"/>
            <a:ext cx="9446540" cy="5339349"/>
          </a:xfrm>
        </p:spPr>
      </p:pic>
    </p:spTree>
    <p:extLst>
      <p:ext uri="{BB962C8B-B14F-4D97-AF65-F5344CB8AC3E}">
        <p14:creationId xmlns:p14="http://schemas.microsoft.com/office/powerpoint/2010/main" val="2811117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5B3F6-4E8E-4A44-91A4-E9E2495C3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209BD3-2C5B-4D0B-A60D-A38413A16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6611" y="639477"/>
            <a:ext cx="9954150" cy="5579046"/>
          </a:xfrm>
        </p:spPr>
      </p:pic>
    </p:spTree>
    <p:extLst>
      <p:ext uri="{BB962C8B-B14F-4D97-AF65-F5344CB8AC3E}">
        <p14:creationId xmlns:p14="http://schemas.microsoft.com/office/powerpoint/2010/main" val="3142528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/>
              <a:t>Teammates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 Preethi                                18481A0544</a:t>
            </a:r>
          </a:p>
          <a:p>
            <a:pPr algn="ctr"/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 Bhargavi                               18481A0527</a:t>
            </a:r>
          </a:p>
          <a:p>
            <a:pPr algn="ctr"/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en-I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Vasavi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Venkata Naga Durga  18481A0518</a:t>
            </a:r>
          </a:p>
          <a:p>
            <a:pPr algn="ctr"/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 Venkata Shiva                        18481A0521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GitHub </a:t>
            </a:r>
            <a:r>
              <a:rPr lang="en-US" sz="2000" dirty="0" err="1"/>
              <a:t>Link:https</a:t>
            </a:r>
            <a:r>
              <a:rPr lang="en-US" sz="2000" dirty="0"/>
              <a:t>://github.com/smartinternz02/SI-GuidedProject-1995-1621672132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/>
              <a:t>     THANKYOU</a:t>
            </a:r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60BDF-746E-4259-A75F-AB712AB3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588CF0-7C4C-4FBA-9ECE-7F60EE2C9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1248" y="2193925"/>
            <a:ext cx="7189503" cy="4024313"/>
          </a:xfrm>
        </p:spPr>
      </p:pic>
    </p:spTree>
    <p:extLst>
      <p:ext uri="{BB962C8B-B14F-4D97-AF65-F5344CB8AC3E}">
        <p14:creationId xmlns:p14="http://schemas.microsoft.com/office/powerpoint/2010/main" val="187048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B6B8-D9A0-4EBD-9E05-A07E20EF1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962A7C-EC60-4CC4-9511-EF5D03F24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105" y="702067"/>
            <a:ext cx="10652377" cy="5453865"/>
          </a:xfrm>
        </p:spPr>
      </p:pic>
    </p:spTree>
    <p:extLst>
      <p:ext uri="{BB962C8B-B14F-4D97-AF65-F5344CB8AC3E}">
        <p14:creationId xmlns:p14="http://schemas.microsoft.com/office/powerpoint/2010/main" val="177898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07A9-EEE0-445D-BE04-26F473ECA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DB65CD-50EE-4C4E-8C35-AA09DA0DE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436" y="581772"/>
            <a:ext cx="10184158" cy="5694455"/>
          </a:xfrm>
        </p:spPr>
      </p:pic>
    </p:spTree>
    <p:extLst>
      <p:ext uri="{BB962C8B-B14F-4D97-AF65-F5344CB8AC3E}">
        <p14:creationId xmlns:p14="http://schemas.microsoft.com/office/powerpoint/2010/main" val="1215606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A9C50-1FED-4320-A182-EEE260FA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093C11-0C3C-4CE6-8348-2588175EA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826" y="764373"/>
            <a:ext cx="9801374" cy="5453865"/>
          </a:xfrm>
        </p:spPr>
      </p:pic>
    </p:spTree>
    <p:extLst>
      <p:ext uri="{BB962C8B-B14F-4D97-AF65-F5344CB8AC3E}">
        <p14:creationId xmlns:p14="http://schemas.microsoft.com/office/powerpoint/2010/main" val="398945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E972A-D861-4C42-9215-2B858B690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8CC8E4-CF94-47BD-A58D-36BF1FE66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143" y="434682"/>
            <a:ext cx="10126533" cy="5658945"/>
          </a:xfrm>
        </p:spPr>
      </p:pic>
    </p:spTree>
    <p:extLst>
      <p:ext uri="{BB962C8B-B14F-4D97-AF65-F5344CB8AC3E}">
        <p14:creationId xmlns:p14="http://schemas.microsoft.com/office/powerpoint/2010/main" val="3525778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BB3A5-1BA0-4077-BAA4-1FA476D9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BBB36D-3012-41D2-AD4B-E1BDD7823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1977" y="683582"/>
            <a:ext cx="9562119" cy="5321594"/>
          </a:xfrm>
        </p:spPr>
      </p:pic>
    </p:spTree>
    <p:extLst>
      <p:ext uri="{BB962C8B-B14F-4D97-AF65-F5344CB8AC3E}">
        <p14:creationId xmlns:p14="http://schemas.microsoft.com/office/powerpoint/2010/main" val="3344486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A0C6-992D-4430-8B26-E3D46A39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2481F8-2590-497B-AAC3-8FB6CAFC6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5093" y="665827"/>
            <a:ext cx="10392011" cy="5747721"/>
          </a:xfrm>
        </p:spPr>
      </p:pic>
    </p:spTree>
    <p:extLst>
      <p:ext uri="{BB962C8B-B14F-4D97-AF65-F5344CB8AC3E}">
        <p14:creationId xmlns:p14="http://schemas.microsoft.com/office/powerpoint/2010/main" val="3461943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7422-ACFF-4E14-AC33-0BB99033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77D801-BDB0-4035-82E3-44684FD8E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5299" y="666110"/>
            <a:ext cx="9929135" cy="5525780"/>
          </a:xfrm>
        </p:spPr>
      </p:pic>
    </p:spTree>
    <p:extLst>
      <p:ext uri="{BB962C8B-B14F-4D97-AF65-F5344CB8AC3E}">
        <p14:creationId xmlns:p14="http://schemas.microsoft.com/office/powerpoint/2010/main" val="1962848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 design</Template>
  <TotalTime>26</TotalTime>
  <Words>34</Words>
  <Application>Microsoft Office PowerPoint</Application>
  <PresentationFormat>Widescreen</PresentationFormat>
  <Paragraphs>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Vapor Trail</vt:lpstr>
      <vt:lpstr>Car performance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Teammates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performance prediction</dc:title>
  <dc:creator>18481A0544</dc:creator>
  <cp:lastModifiedBy>18481A0544</cp:lastModifiedBy>
  <cp:revision>2</cp:revision>
  <dcterms:created xsi:type="dcterms:W3CDTF">2021-07-16T10:42:24Z</dcterms:created>
  <dcterms:modified xsi:type="dcterms:W3CDTF">2021-07-16T11:09:20Z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