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7D492A-9FB6-4119-954F-6D2F8DDFAEA8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07AB3CC-9FCF-482A-BA02-95D7EEBC535F}">
      <dgm:prSet phldrT="[Text]"/>
      <dgm:spPr/>
      <dgm:t>
        <a:bodyPr/>
        <a:lstStyle/>
        <a:p>
          <a:r>
            <a:rPr lang="en-US" dirty="0" smtClean="0"/>
            <a:t>Data preprocessing</a:t>
          </a:r>
          <a:endParaRPr lang="en-IN" dirty="0"/>
        </a:p>
      </dgm:t>
    </dgm:pt>
    <dgm:pt modelId="{0C3E7157-A00F-408A-81DA-4F24BF84D3EE}" type="parTrans" cxnId="{AF0B284E-1A89-48CF-9B9D-4EF3D1BD00E8}">
      <dgm:prSet/>
      <dgm:spPr/>
      <dgm:t>
        <a:bodyPr/>
        <a:lstStyle/>
        <a:p>
          <a:endParaRPr lang="en-IN"/>
        </a:p>
      </dgm:t>
    </dgm:pt>
    <dgm:pt modelId="{EAE31196-F352-4B93-A72D-5F1D04D68714}" type="sibTrans" cxnId="{AF0B284E-1A89-48CF-9B9D-4EF3D1BD00E8}">
      <dgm:prSet/>
      <dgm:spPr/>
      <dgm:t>
        <a:bodyPr/>
        <a:lstStyle/>
        <a:p>
          <a:endParaRPr lang="en-IN"/>
        </a:p>
      </dgm:t>
    </dgm:pt>
    <dgm:pt modelId="{74E2EEEA-A689-4EAE-8A2F-2246D3BD94CF}">
      <dgm:prSet phldrT="[Text]"/>
      <dgm:spPr/>
      <dgm:t>
        <a:bodyPr/>
        <a:lstStyle/>
        <a:p>
          <a:r>
            <a:rPr lang="en-US" dirty="0" smtClean="0"/>
            <a:t>Medical analysis</a:t>
          </a:r>
          <a:endParaRPr lang="en-IN" dirty="0"/>
        </a:p>
      </dgm:t>
    </dgm:pt>
    <dgm:pt modelId="{D16149A3-04EE-4E7C-9E36-46A8C784D967}" type="parTrans" cxnId="{4D32E415-D7D2-4666-AE1F-E9E25B7CC38C}">
      <dgm:prSet/>
      <dgm:spPr/>
      <dgm:t>
        <a:bodyPr/>
        <a:lstStyle/>
        <a:p>
          <a:endParaRPr lang="en-IN"/>
        </a:p>
      </dgm:t>
    </dgm:pt>
    <dgm:pt modelId="{372646A9-7562-42B9-AF6A-B2DF299456F4}" type="sibTrans" cxnId="{4D32E415-D7D2-4666-AE1F-E9E25B7CC38C}">
      <dgm:prSet/>
      <dgm:spPr/>
      <dgm:t>
        <a:bodyPr/>
        <a:lstStyle/>
        <a:p>
          <a:endParaRPr lang="en-IN"/>
        </a:p>
      </dgm:t>
    </dgm:pt>
    <dgm:pt modelId="{3922A8FC-3893-43F9-8CAE-42556898BAEA}">
      <dgm:prSet phldrT="[Text]"/>
      <dgm:spPr/>
      <dgm:t>
        <a:bodyPr/>
        <a:lstStyle/>
        <a:p>
          <a:r>
            <a:rPr lang="en-US" dirty="0" smtClean="0"/>
            <a:t>Inputs</a:t>
          </a:r>
          <a:endParaRPr lang="en-IN" dirty="0"/>
        </a:p>
      </dgm:t>
    </dgm:pt>
    <dgm:pt modelId="{8AE5ADC8-DA04-414E-A868-362D583551D1}" type="parTrans" cxnId="{2A254EC0-5CB4-41BB-B564-A6B75F4BDF7D}">
      <dgm:prSet/>
      <dgm:spPr/>
      <dgm:t>
        <a:bodyPr/>
        <a:lstStyle/>
        <a:p>
          <a:endParaRPr lang="en-IN"/>
        </a:p>
      </dgm:t>
    </dgm:pt>
    <dgm:pt modelId="{14A61332-447D-4A56-9677-5C9AACE8B0DA}" type="sibTrans" cxnId="{2A254EC0-5CB4-41BB-B564-A6B75F4BDF7D}">
      <dgm:prSet/>
      <dgm:spPr/>
      <dgm:t>
        <a:bodyPr/>
        <a:lstStyle/>
        <a:p>
          <a:endParaRPr lang="en-IN"/>
        </a:p>
      </dgm:t>
    </dgm:pt>
    <dgm:pt modelId="{86C19801-ABD9-4EF1-98F8-997448E5019A}">
      <dgm:prSet phldrT="[Text]"/>
      <dgm:spPr/>
      <dgm:t>
        <a:bodyPr/>
        <a:lstStyle/>
        <a:p>
          <a:r>
            <a:rPr lang="en-US" dirty="0" smtClean="0"/>
            <a:t>Algorithm</a:t>
          </a:r>
          <a:endParaRPr lang="en-IN" dirty="0"/>
        </a:p>
      </dgm:t>
    </dgm:pt>
    <dgm:pt modelId="{2481CF99-327F-4A9C-9632-AC86F815ED0A}" type="parTrans" cxnId="{AADD9118-17C5-421F-A883-FCEE0007EF13}">
      <dgm:prSet/>
      <dgm:spPr/>
      <dgm:t>
        <a:bodyPr/>
        <a:lstStyle/>
        <a:p>
          <a:endParaRPr lang="en-IN"/>
        </a:p>
      </dgm:t>
    </dgm:pt>
    <dgm:pt modelId="{397EF46F-6CF2-4C51-8953-84A38929C04D}" type="sibTrans" cxnId="{AADD9118-17C5-421F-A883-FCEE0007EF13}">
      <dgm:prSet/>
      <dgm:spPr/>
      <dgm:t>
        <a:bodyPr/>
        <a:lstStyle/>
        <a:p>
          <a:endParaRPr lang="en-IN"/>
        </a:p>
      </dgm:t>
    </dgm:pt>
    <dgm:pt modelId="{FE4D34B1-740F-42BD-90DB-4BC9008852B6}">
      <dgm:prSet phldrT="[Text]"/>
      <dgm:spPr/>
      <dgm:t>
        <a:bodyPr/>
        <a:lstStyle/>
        <a:p>
          <a:r>
            <a:rPr lang="en-US" dirty="0" smtClean="0"/>
            <a:t>Result</a:t>
          </a:r>
          <a:endParaRPr lang="en-IN" dirty="0"/>
        </a:p>
      </dgm:t>
    </dgm:pt>
    <dgm:pt modelId="{3EEF563E-BED7-447A-A737-D1AA4E42CF75}" type="parTrans" cxnId="{2D2CBFFE-7D8D-4235-AD23-024506056E83}">
      <dgm:prSet/>
      <dgm:spPr/>
      <dgm:t>
        <a:bodyPr/>
        <a:lstStyle/>
        <a:p>
          <a:endParaRPr lang="en-IN"/>
        </a:p>
      </dgm:t>
    </dgm:pt>
    <dgm:pt modelId="{F9AE29E2-3B87-4472-822B-BB6914DD7BE7}" type="sibTrans" cxnId="{2D2CBFFE-7D8D-4235-AD23-024506056E83}">
      <dgm:prSet/>
      <dgm:spPr/>
      <dgm:t>
        <a:bodyPr/>
        <a:lstStyle/>
        <a:p>
          <a:endParaRPr lang="en-IN"/>
        </a:p>
      </dgm:t>
    </dgm:pt>
    <dgm:pt modelId="{2294F843-1B48-4E0A-BEB7-1D859A335CC1}">
      <dgm:prSet phldrT="[Text]"/>
      <dgm:spPr/>
      <dgm:t>
        <a:bodyPr/>
        <a:lstStyle/>
        <a:p>
          <a:r>
            <a:rPr lang="en-US" dirty="0" smtClean="0"/>
            <a:t>Evaluation</a:t>
          </a:r>
          <a:endParaRPr lang="en-IN" dirty="0"/>
        </a:p>
      </dgm:t>
    </dgm:pt>
    <dgm:pt modelId="{0C3E55CA-42E2-4D55-8A8E-5C826D6D01E0}" type="parTrans" cxnId="{3C819257-7C42-4627-84D3-839327815538}">
      <dgm:prSet/>
      <dgm:spPr/>
      <dgm:t>
        <a:bodyPr/>
        <a:lstStyle/>
        <a:p>
          <a:endParaRPr lang="en-IN"/>
        </a:p>
      </dgm:t>
    </dgm:pt>
    <dgm:pt modelId="{669CF6A8-776D-4158-B4F6-E7C671D0EE22}" type="sibTrans" cxnId="{3C819257-7C42-4627-84D3-839327815538}">
      <dgm:prSet/>
      <dgm:spPr/>
      <dgm:t>
        <a:bodyPr/>
        <a:lstStyle/>
        <a:p>
          <a:endParaRPr lang="en-IN"/>
        </a:p>
      </dgm:t>
    </dgm:pt>
    <dgm:pt modelId="{DCB0C610-893D-4E48-8568-7B06D549B784}" type="pres">
      <dgm:prSet presAssocID="{3B7D492A-9FB6-4119-954F-6D2F8DDFAEA8}" presName="Name0" presStyleCnt="0">
        <dgm:presLayoutVars>
          <dgm:dir/>
          <dgm:animLvl val="lvl"/>
          <dgm:resizeHandles val="exact"/>
        </dgm:presLayoutVars>
      </dgm:prSet>
      <dgm:spPr/>
    </dgm:pt>
    <dgm:pt modelId="{AA63CBC2-147A-4FB2-B0EC-7CDF2BB160D2}" type="pres">
      <dgm:prSet presAssocID="{3B7D492A-9FB6-4119-954F-6D2F8DDFAEA8}" presName="tSp" presStyleCnt="0"/>
      <dgm:spPr/>
    </dgm:pt>
    <dgm:pt modelId="{0035637D-E2E3-4478-9B08-A1BE84150391}" type="pres">
      <dgm:prSet presAssocID="{3B7D492A-9FB6-4119-954F-6D2F8DDFAEA8}" presName="bSp" presStyleCnt="0"/>
      <dgm:spPr/>
    </dgm:pt>
    <dgm:pt modelId="{4D12740D-8C4C-485D-A932-8E8BFA2F5E4E}" type="pres">
      <dgm:prSet presAssocID="{3B7D492A-9FB6-4119-954F-6D2F8DDFAEA8}" presName="process" presStyleCnt="0"/>
      <dgm:spPr/>
    </dgm:pt>
    <dgm:pt modelId="{F60A6006-74E2-4404-9B0A-289B3DB2186D}" type="pres">
      <dgm:prSet presAssocID="{F07AB3CC-9FCF-482A-BA02-95D7EEBC535F}" presName="composite1" presStyleCnt="0"/>
      <dgm:spPr/>
    </dgm:pt>
    <dgm:pt modelId="{C9ECFE8D-7857-403D-8476-58F34E4237FF}" type="pres">
      <dgm:prSet presAssocID="{F07AB3CC-9FCF-482A-BA02-95D7EEBC535F}" presName="dummyNode1" presStyleLbl="node1" presStyleIdx="0" presStyleCnt="3"/>
      <dgm:spPr/>
    </dgm:pt>
    <dgm:pt modelId="{5E811698-D5BD-46CF-9A2D-E2CA9B6D5273}" type="pres">
      <dgm:prSet presAssocID="{F07AB3CC-9FCF-482A-BA02-95D7EEBC535F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EF3FADF-8E25-4274-9EF3-A9EB6610247F}" type="pres">
      <dgm:prSet presAssocID="{F07AB3CC-9FCF-482A-BA02-95D7EEBC535F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C19A36D-E42C-4A2C-97CA-7FEF0D39C40A}" type="pres">
      <dgm:prSet presAssocID="{F07AB3CC-9FCF-482A-BA02-95D7EEBC535F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08E7C8E-4464-4CB0-8AA4-FBD79F46958D}" type="pres">
      <dgm:prSet presAssocID="{F07AB3CC-9FCF-482A-BA02-95D7EEBC535F}" presName="connSite1" presStyleCnt="0"/>
      <dgm:spPr/>
    </dgm:pt>
    <dgm:pt modelId="{A82ADAC5-9AAD-4A2A-8310-31CD52AF6CB1}" type="pres">
      <dgm:prSet presAssocID="{EAE31196-F352-4B93-A72D-5F1D04D68714}" presName="Name9" presStyleLbl="sibTrans2D1" presStyleIdx="0" presStyleCnt="2"/>
      <dgm:spPr/>
    </dgm:pt>
    <dgm:pt modelId="{DE272E23-0F2C-423C-B5E6-538BB8A76A27}" type="pres">
      <dgm:prSet presAssocID="{3922A8FC-3893-43F9-8CAE-42556898BAEA}" presName="composite2" presStyleCnt="0"/>
      <dgm:spPr/>
    </dgm:pt>
    <dgm:pt modelId="{2612DCFF-A30C-4113-A1C0-5CEE28FF9231}" type="pres">
      <dgm:prSet presAssocID="{3922A8FC-3893-43F9-8CAE-42556898BAEA}" presName="dummyNode2" presStyleLbl="node1" presStyleIdx="0" presStyleCnt="3"/>
      <dgm:spPr/>
    </dgm:pt>
    <dgm:pt modelId="{6F569907-49E9-42CF-AFCF-60F294F5CE9A}" type="pres">
      <dgm:prSet presAssocID="{3922A8FC-3893-43F9-8CAE-42556898BAEA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6E57C00-524F-4E4A-980D-6A07849DDD53}" type="pres">
      <dgm:prSet presAssocID="{3922A8FC-3893-43F9-8CAE-42556898BAEA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8B95152-45F7-4584-B5A4-BB5479C30C7E}" type="pres">
      <dgm:prSet presAssocID="{3922A8FC-3893-43F9-8CAE-42556898BAEA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C071C9F-F358-495B-929F-ABBB6726D70A}" type="pres">
      <dgm:prSet presAssocID="{3922A8FC-3893-43F9-8CAE-42556898BAEA}" presName="connSite2" presStyleCnt="0"/>
      <dgm:spPr/>
    </dgm:pt>
    <dgm:pt modelId="{750C1383-E619-45CE-887E-B5FD10414C8D}" type="pres">
      <dgm:prSet presAssocID="{14A61332-447D-4A56-9677-5C9AACE8B0DA}" presName="Name18" presStyleLbl="sibTrans2D1" presStyleIdx="1" presStyleCnt="2"/>
      <dgm:spPr/>
    </dgm:pt>
    <dgm:pt modelId="{B73D7581-1D7E-4CF1-B32D-BBF36F024DDC}" type="pres">
      <dgm:prSet presAssocID="{FE4D34B1-740F-42BD-90DB-4BC9008852B6}" presName="composite1" presStyleCnt="0"/>
      <dgm:spPr/>
    </dgm:pt>
    <dgm:pt modelId="{1160E485-D133-4E32-946A-7A73C979FDFD}" type="pres">
      <dgm:prSet presAssocID="{FE4D34B1-740F-42BD-90DB-4BC9008852B6}" presName="dummyNode1" presStyleLbl="node1" presStyleIdx="1" presStyleCnt="3"/>
      <dgm:spPr/>
    </dgm:pt>
    <dgm:pt modelId="{45AD1F3E-AA56-40A4-BE4F-A917F6B509BC}" type="pres">
      <dgm:prSet presAssocID="{FE4D34B1-740F-42BD-90DB-4BC9008852B6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AF51191-3398-47AD-BD31-8868CE0CF979}" type="pres">
      <dgm:prSet presAssocID="{FE4D34B1-740F-42BD-90DB-4BC9008852B6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68661F8-9077-4DDC-837F-9050B949F390}" type="pres">
      <dgm:prSet presAssocID="{FE4D34B1-740F-42BD-90DB-4BC9008852B6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A7DAF56-855E-4642-AE0C-9A83DF748DA1}" type="pres">
      <dgm:prSet presAssocID="{FE4D34B1-740F-42BD-90DB-4BC9008852B6}" presName="connSite1" presStyleCnt="0"/>
      <dgm:spPr/>
    </dgm:pt>
  </dgm:ptLst>
  <dgm:cxnLst>
    <dgm:cxn modelId="{4EC53DD6-7E2E-41EF-A87D-7A3816329054}" type="presOf" srcId="{74E2EEEA-A689-4EAE-8A2F-2246D3BD94CF}" destId="{5E811698-D5BD-46CF-9A2D-E2CA9B6D5273}" srcOrd="0" destOrd="0" presId="urn:microsoft.com/office/officeart/2005/8/layout/hProcess4"/>
    <dgm:cxn modelId="{4287E536-1B92-4097-8691-587F4F20A453}" type="presOf" srcId="{86C19801-ABD9-4EF1-98F8-997448E5019A}" destId="{6F569907-49E9-42CF-AFCF-60F294F5CE9A}" srcOrd="0" destOrd="0" presId="urn:microsoft.com/office/officeart/2005/8/layout/hProcess4"/>
    <dgm:cxn modelId="{DBA40366-9D11-494B-8F5D-C43BB9F523D0}" type="presOf" srcId="{74E2EEEA-A689-4EAE-8A2F-2246D3BD94CF}" destId="{5EF3FADF-8E25-4274-9EF3-A9EB6610247F}" srcOrd="1" destOrd="0" presId="urn:microsoft.com/office/officeart/2005/8/layout/hProcess4"/>
    <dgm:cxn modelId="{0F6C012F-2BD9-45BD-8372-7C49133133F0}" type="presOf" srcId="{2294F843-1B48-4E0A-BEB7-1D859A335CC1}" destId="{45AD1F3E-AA56-40A4-BE4F-A917F6B509BC}" srcOrd="0" destOrd="0" presId="urn:microsoft.com/office/officeart/2005/8/layout/hProcess4"/>
    <dgm:cxn modelId="{3C819257-7C42-4627-84D3-839327815538}" srcId="{FE4D34B1-740F-42BD-90DB-4BC9008852B6}" destId="{2294F843-1B48-4E0A-BEB7-1D859A335CC1}" srcOrd="0" destOrd="0" parTransId="{0C3E55CA-42E2-4D55-8A8E-5C826D6D01E0}" sibTransId="{669CF6A8-776D-4158-B4F6-E7C671D0EE22}"/>
    <dgm:cxn modelId="{B8FCA1C4-AE18-4B06-921E-6109310223D1}" type="presOf" srcId="{FE4D34B1-740F-42BD-90DB-4BC9008852B6}" destId="{668661F8-9077-4DDC-837F-9050B949F390}" srcOrd="0" destOrd="0" presId="urn:microsoft.com/office/officeart/2005/8/layout/hProcess4"/>
    <dgm:cxn modelId="{AADD9118-17C5-421F-A883-FCEE0007EF13}" srcId="{3922A8FC-3893-43F9-8CAE-42556898BAEA}" destId="{86C19801-ABD9-4EF1-98F8-997448E5019A}" srcOrd="0" destOrd="0" parTransId="{2481CF99-327F-4A9C-9632-AC86F815ED0A}" sibTransId="{397EF46F-6CF2-4C51-8953-84A38929C04D}"/>
    <dgm:cxn modelId="{4D32E415-D7D2-4666-AE1F-E9E25B7CC38C}" srcId="{F07AB3CC-9FCF-482A-BA02-95D7EEBC535F}" destId="{74E2EEEA-A689-4EAE-8A2F-2246D3BD94CF}" srcOrd="0" destOrd="0" parTransId="{D16149A3-04EE-4E7C-9E36-46A8C784D967}" sibTransId="{372646A9-7562-42B9-AF6A-B2DF299456F4}"/>
    <dgm:cxn modelId="{F88E33CF-6599-4947-9A56-CCDBC74C96A4}" type="presOf" srcId="{EAE31196-F352-4B93-A72D-5F1D04D68714}" destId="{A82ADAC5-9AAD-4A2A-8310-31CD52AF6CB1}" srcOrd="0" destOrd="0" presId="urn:microsoft.com/office/officeart/2005/8/layout/hProcess4"/>
    <dgm:cxn modelId="{444026A0-A747-4133-AA00-B153034BDE5F}" type="presOf" srcId="{F07AB3CC-9FCF-482A-BA02-95D7EEBC535F}" destId="{CC19A36D-E42C-4A2C-97CA-7FEF0D39C40A}" srcOrd="0" destOrd="0" presId="urn:microsoft.com/office/officeart/2005/8/layout/hProcess4"/>
    <dgm:cxn modelId="{CC228474-CEBD-474D-BD92-B6806069414B}" type="presOf" srcId="{3B7D492A-9FB6-4119-954F-6D2F8DDFAEA8}" destId="{DCB0C610-893D-4E48-8568-7B06D549B784}" srcOrd="0" destOrd="0" presId="urn:microsoft.com/office/officeart/2005/8/layout/hProcess4"/>
    <dgm:cxn modelId="{AF0B284E-1A89-48CF-9B9D-4EF3D1BD00E8}" srcId="{3B7D492A-9FB6-4119-954F-6D2F8DDFAEA8}" destId="{F07AB3CC-9FCF-482A-BA02-95D7EEBC535F}" srcOrd="0" destOrd="0" parTransId="{0C3E7157-A00F-408A-81DA-4F24BF84D3EE}" sibTransId="{EAE31196-F352-4B93-A72D-5F1D04D68714}"/>
    <dgm:cxn modelId="{2A254EC0-5CB4-41BB-B564-A6B75F4BDF7D}" srcId="{3B7D492A-9FB6-4119-954F-6D2F8DDFAEA8}" destId="{3922A8FC-3893-43F9-8CAE-42556898BAEA}" srcOrd="1" destOrd="0" parTransId="{8AE5ADC8-DA04-414E-A868-362D583551D1}" sibTransId="{14A61332-447D-4A56-9677-5C9AACE8B0DA}"/>
    <dgm:cxn modelId="{DD8F0B29-C325-471F-9E44-6F8EBC5085B9}" type="presOf" srcId="{86C19801-ABD9-4EF1-98F8-997448E5019A}" destId="{06E57C00-524F-4E4A-980D-6A07849DDD53}" srcOrd="1" destOrd="0" presId="urn:microsoft.com/office/officeart/2005/8/layout/hProcess4"/>
    <dgm:cxn modelId="{41015C8D-08D5-421F-86FC-FA3B9F35F956}" type="presOf" srcId="{2294F843-1B48-4E0A-BEB7-1D859A335CC1}" destId="{6AF51191-3398-47AD-BD31-8868CE0CF979}" srcOrd="1" destOrd="0" presId="urn:microsoft.com/office/officeart/2005/8/layout/hProcess4"/>
    <dgm:cxn modelId="{2D2CBFFE-7D8D-4235-AD23-024506056E83}" srcId="{3B7D492A-9FB6-4119-954F-6D2F8DDFAEA8}" destId="{FE4D34B1-740F-42BD-90DB-4BC9008852B6}" srcOrd="2" destOrd="0" parTransId="{3EEF563E-BED7-447A-A737-D1AA4E42CF75}" sibTransId="{F9AE29E2-3B87-4472-822B-BB6914DD7BE7}"/>
    <dgm:cxn modelId="{F49DDF8B-4B62-4E36-9963-E2CBB3A19B80}" type="presOf" srcId="{3922A8FC-3893-43F9-8CAE-42556898BAEA}" destId="{C8B95152-45F7-4584-B5A4-BB5479C30C7E}" srcOrd="0" destOrd="0" presId="urn:microsoft.com/office/officeart/2005/8/layout/hProcess4"/>
    <dgm:cxn modelId="{95E766C2-045B-4682-AF6E-548A0EED83DF}" type="presOf" srcId="{14A61332-447D-4A56-9677-5C9AACE8B0DA}" destId="{750C1383-E619-45CE-887E-B5FD10414C8D}" srcOrd="0" destOrd="0" presId="urn:microsoft.com/office/officeart/2005/8/layout/hProcess4"/>
    <dgm:cxn modelId="{6534AFAA-77DF-473F-A41C-A11FA30C4A72}" type="presParOf" srcId="{DCB0C610-893D-4E48-8568-7B06D549B784}" destId="{AA63CBC2-147A-4FB2-B0EC-7CDF2BB160D2}" srcOrd="0" destOrd="0" presId="urn:microsoft.com/office/officeart/2005/8/layout/hProcess4"/>
    <dgm:cxn modelId="{5048F940-FF3A-4F1F-9A42-2C5E1B2BC780}" type="presParOf" srcId="{DCB0C610-893D-4E48-8568-7B06D549B784}" destId="{0035637D-E2E3-4478-9B08-A1BE84150391}" srcOrd="1" destOrd="0" presId="urn:microsoft.com/office/officeart/2005/8/layout/hProcess4"/>
    <dgm:cxn modelId="{4FAD35AE-DDDB-4B6F-8F41-45D284414C38}" type="presParOf" srcId="{DCB0C610-893D-4E48-8568-7B06D549B784}" destId="{4D12740D-8C4C-485D-A932-8E8BFA2F5E4E}" srcOrd="2" destOrd="0" presId="urn:microsoft.com/office/officeart/2005/8/layout/hProcess4"/>
    <dgm:cxn modelId="{CFDC5696-F40D-4D85-8403-CECC778A2A42}" type="presParOf" srcId="{4D12740D-8C4C-485D-A932-8E8BFA2F5E4E}" destId="{F60A6006-74E2-4404-9B0A-289B3DB2186D}" srcOrd="0" destOrd="0" presId="urn:microsoft.com/office/officeart/2005/8/layout/hProcess4"/>
    <dgm:cxn modelId="{A08C429B-55B2-4CC4-994D-880C3E8B94BB}" type="presParOf" srcId="{F60A6006-74E2-4404-9B0A-289B3DB2186D}" destId="{C9ECFE8D-7857-403D-8476-58F34E4237FF}" srcOrd="0" destOrd="0" presId="urn:microsoft.com/office/officeart/2005/8/layout/hProcess4"/>
    <dgm:cxn modelId="{56015EA8-4104-4DB7-8D51-5E0D05E3FD01}" type="presParOf" srcId="{F60A6006-74E2-4404-9B0A-289B3DB2186D}" destId="{5E811698-D5BD-46CF-9A2D-E2CA9B6D5273}" srcOrd="1" destOrd="0" presId="urn:microsoft.com/office/officeart/2005/8/layout/hProcess4"/>
    <dgm:cxn modelId="{0C8193D0-6CED-4DB1-BD91-D49991C00DDC}" type="presParOf" srcId="{F60A6006-74E2-4404-9B0A-289B3DB2186D}" destId="{5EF3FADF-8E25-4274-9EF3-A9EB6610247F}" srcOrd="2" destOrd="0" presId="urn:microsoft.com/office/officeart/2005/8/layout/hProcess4"/>
    <dgm:cxn modelId="{DB828DB3-E597-4BDD-8197-13830765AE99}" type="presParOf" srcId="{F60A6006-74E2-4404-9B0A-289B3DB2186D}" destId="{CC19A36D-E42C-4A2C-97CA-7FEF0D39C40A}" srcOrd="3" destOrd="0" presId="urn:microsoft.com/office/officeart/2005/8/layout/hProcess4"/>
    <dgm:cxn modelId="{BA7BFDB3-8D4F-4689-830B-D91A86C72894}" type="presParOf" srcId="{F60A6006-74E2-4404-9B0A-289B3DB2186D}" destId="{D08E7C8E-4464-4CB0-8AA4-FBD79F46958D}" srcOrd="4" destOrd="0" presId="urn:microsoft.com/office/officeart/2005/8/layout/hProcess4"/>
    <dgm:cxn modelId="{C12611E8-F8D8-40B0-B786-8A390E7E090D}" type="presParOf" srcId="{4D12740D-8C4C-485D-A932-8E8BFA2F5E4E}" destId="{A82ADAC5-9AAD-4A2A-8310-31CD52AF6CB1}" srcOrd="1" destOrd="0" presId="urn:microsoft.com/office/officeart/2005/8/layout/hProcess4"/>
    <dgm:cxn modelId="{65701D48-21E9-44E2-B8B0-5473BA0FC365}" type="presParOf" srcId="{4D12740D-8C4C-485D-A932-8E8BFA2F5E4E}" destId="{DE272E23-0F2C-423C-B5E6-538BB8A76A27}" srcOrd="2" destOrd="0" presId="urn:microsoft.com/office/officeart/2005/8/layout/hProcess4"/>
    <dgm:cxn modelId="{B99AF580-0A5F-4009-9113-2D4C44DD0DFC}" type="presParOf" srcId="{DE272E23-0F2C-423C-B5E6-538BB8A76A27}" destId="{2612DCFF-A30C-4113-A1C0-5CEE28FF9231}" srcOrd="0" destOrd="0" presId="urn:microsoft.com/office/officeart/2005/8/layout/hProcess4"/>
    <dgm:cxn modelId="{C5967534-5B61-42DC-8DD8-2107B5E8C743}" type="presParOf" srcId="{DE272E23-0F2C-423C-B5E6-538BB8A76A27}" destId="{6F569907-49E9-42CF-AFCF-60F294F5CE9A}" srcOrd="1" destOrd="0" presId="urn:microsoft.com/office/officeart/2005/8/layout/hProcess4"/>
    <dgm:cxn modelId="{0CC6E1A5-5406-4234-AC6B-3E1B49CFCD8B}" type="presParOf" srcId="{DE272E23-0F2C-423C-B5E6-538BB8A76A27}" destId="{06E57C00-524F-4E4A-980D-6A07849DDD53}" srcOrd="2" destOrd="0" presId="urn:microsoft.com/office/officeart/2005/8/layout/hProcess4"/>
    <dgm:cxn modelId="{DB361ADC-6004-477B-829B-FF5A12FF0FED}" type="presParOf" srcId="{DE272E23-0F2C-423C-B5E6-538BB8A76A27}" destId="{C8B95152-45F7-4584-B5A4-BB5479C30C7E}" srcOrd="3" destOrd="0" presId="urn:microsoft.com/office/officeart/2005/8/layout/hProcess4"/>
    <dgm:cxn modelId="{3D774395-0841-4FD2-BF90-343B4742880E}" type="presParOf" srcId="{DE272E23-0F2C-423C-B5E6-538BB8A76A27}" destId="{DC071C9F-F358-495B-929F-ABBB6726D70A}" srcOrd="4" destOrd="0" presId="urn:microsoft.com/office/officeart/2005/8/layout/hProcess4"/>
    <dgm:cxn modelId="{42269652-87FA-460A-942C-D777B2C47AE8}" type="presParOf" srcId="{4D12740D-8C4C-485D-A932-8E8BFA2F5E4E}" destId="{750C1383-E619-45CE-887E-B5FD10414C8D}" srcOrd="3" destOrd="0" presId="urn:microsoft.com/office/officeart/2005/8/layout/hProcess4"/>
    <dgm:cxn modelId="{77BB4C9F-9F07-40CD-A0B4-478233EEAC0D}" type="presParOf" srcId="{4D12740D-8C4C-485D-A932-8E8BFA2F5E4E}" destId="{B73D7581-1D7E-4CF1-B32D-BBF36F024DDC}" srcOrd="4" destOrd="0" presId="urn:microsoft.com/office/officeart/2005/8/layout/hProcess4"/>
    <dgm:cxn modelId="{96C1E51B-E047-4A7B-A5E7-440491F46CDB}" type="presParOf" srcId="{B73D7581-1D7E-4CF1-B32D-BBF36F024DDC}" destId="{1160E485-D133-4E32-946A-7A73C979FDFD}" srcOrd="0" destOrd="0" presId="urn:microsoft.com/office/officeart/2005/8/layout/hProcess4"/>
    <dgm:cxn modelId="{2EB59AED-D161-4B9F-9341-475B4D65EE42}" type="presParOf" srcId="{B73D7581-1D7E-4CF1-B32D-BBF36F024DDC}" destId="{45AD1F3E-AA56-40A4-BE4F-A917F6B509BC}" srcOrd="1" destOrd="0" presId="urn:microsoft.com/office/officeart/2005/8/layout/hProcess4"/>
    <dgm:cxn modelId="{2E0C9282-101A-4E57-BFDE-B2EEA0A2C66A}" type="presParOf" srcId="{B73D7581-1D7E-4CF1-B32D-BBF36F024DDC}" destId="{6AF51191-3398-47AD-BD31-8868CE0CF979}" srcOrd="2" destOrd="0" presId="urn:microsoft.com/office/officeart/2005/8/layout/hProcess4"/>
    <dgm:cxn modelId="{F9AB1160-B5F7-49F0-95C3-77F5B58C2AC3}" type="presParOf" srcId="{B73D7581-1D7E-4CF1-B32D-BBF36F024DDC}" destId="{668661F8-9077-4DDC-837F-9050B949F390}" srcOrd="3" destOrd="0" presId="urn:microsoft.com/office/officeart/2005/8/layout/hProcess4"/>
    <dgm:cxn modelId="{E6697F41-DE85-422A-A728-1B778790B299}" type="presParOf" srcId="{B73D7581-1D7E-4CF1-B32D-BBF36F024DDC}" destId="{CA7DAF56-855E-4642-AE0C-9A83DF748DA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811698-D5BD-46CF-9A2D-E2CA9B6D5273}">
      <dsp:nvSpPr>
        <dsp:cNvPr id="0" name=""/>
        <dsp:cNvSpPr/>
      </dsp:nvSpPr>
      <dsp:spPr>
        <a:xfrm>
          <a:off x="2681" y="1164460"/>
          <a:ext cx="2165251" cy="17858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Medical analysis</a:t>
          </a:r>
          <a:endParaRPr lang="en-IN" sz="3400" kern="1200" dirty="0"/>
        </a:p>
      </dsp:txBody>
      <dsp:txXfrm>
        <a:off x="43779" y="1205558"/>
        <a:ext cx="2083055" cy="1320995"/>
      </dsp:txXfrm>
    </dsp:sp>
    <dsp:sp modelId="{A82ADAC5-9AAD-4A2A-8310-31CD52AF6CB1}">
      <dsp:nvSpPr>
        <dsp:cNvPr id="0" name=""/>
        <dsp:cNvSpPr/>
      </dsp:nvSpPr>
      <dsp:spPr>
        <a:xfrm>
          <a:off x="1221828" y="1598177"/>
          <a:ext cx="2375496" cy="2375496"/>
        </a:xfrm>
        <a:prstGeom prst="leftCircularArrow">
          <a:avLst>
            <a:gd name="adj1" fmla="val 3103"/>
            <a:gd name="adj2" fmla="val 381354"/>
            <a:gd name="adj3" fmla="val 2156865"/>
            <a:gd name="adj4" fmla="val 9024489"/>
            <a:gd name="adj5" fmla="val 362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9A36D-E42C-4A2C-97CA-7FEF0D39C40A}">
      <dsp:nvSpPr>
        <dsp:cNvPr id="0" name=""/>
        <dsp:cNvSpPr/>
      </dsp:nvSpPr>
      <dsp:spPr>
        <a:xfrm>
          <a:off x="483848" y="2567651"/>
          <a:ext cx="1924667" cy="765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Data preprocessing</a:t>
          </a:r>
          <a:endParaRPr lang="en-IN" sz="2500" kern="1200" dirty="0"/>
        </a:p>
      </dsp:txBody>
      <dsp:txXfrm>
        <a:off x="506265" y="2590068"/>
        <a:ext cx="1879833" cy="720542"/>
      </dsp:txXfrm>
    </dsp:sp>
    <dsp:sp modelId="{6F569907-49E9-42CF-AFCF-60F294F5CE9A}">
      <dsp:nvSpPr>
        <dsp:cNvPr id="0" name=""/>
        <dsp:cNvSpPr/>
      </dsp:nvSpPr>
      <dsp:spPr>
        <a:xfrm>
          <a:off x="2759482" y="1164460"/>
          <a:ext cx="2165251" cy="17858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Algorithm</a:t>
          </a:r>
          <a:endParaRPr lang="en-IN" sz="3400" kern="1200" dirty="0"/>
        </a:p>
      </dsp:txBody>
      <dsp:txXfrm>
        <a:off x="2800580" y="1588246"/>
        <a:ext cx="2083055" cy="1320995"/>
      </dsp:txXfrm>
    </dsp:sp>
    <dsp:sp modelId="{750C1383-E619-45CE-887E-B5FD10414C8D}">
      <dsp:nvSpPr>
        <dsp:cNvPr id="0" name=""/>
        <dsp:cNvSpPr/>
      </dsp:nvSpPr>
      <dsp:spPr>
        <a:xfrm>
          <a:off x="3960585" y="71103"/>
          <a:ext cx="2652167" cy="2652167"/>
        </a:xfrm>
        <a:prstGeom prst="circularArrow">
          <a:avLst>
            <a:gd name="adj1" fmla="val 2779"/>
            <a:gd name="adj2" fmla="val 338986"/>
            <a:gd name="adj3" fmla="val 19485503"/>
            <a:gd name="adj4" fmla="val 12575511"/>
            <a:gd name="adj5" fmla="val 32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B95152-45F7-4584-B5A4-BB5479C30C7E}">
      <dsp:nvSpPr>
        <dsp:cNvPr id="0" name=""/>
        <dsp:cNvSpPr/>
      </dsp:nvSpPr>
      <dsp:spPr>
        <a:xfrm>
          <a:off x="3240649" y="781771"/>
          <a:ext cx="1924667" cy="765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Inputs</a:t>
          </a:r>
          <a:endParaRPr lang="en-IN" sz="2500" kern="1200" dirty="0"/>
        </a:p>
      </dsp:txBody>
      <dsp:txXfrm>
        <a:off x="3263066" y="804188"/>
        <a:ext cx="1879833" cy="720542"/>
      </dsp:txXfrm>
    </dsp:sp>
    <dsp:sp modelId="{45AD1F3E-AA56-40A4-BE4F-A917F6B509BC}">
      <dsp:nvSpPr>
        <dsp:cNvPr id="0" name=""/>
        <dsp:cNvSpPr/>
      </dsp:nvSpPr>
      <dsp:spPr>
        <a:xfrm>
          <a:off x="5516283" y="1164460"/>
          <a:ext cx="2165251" cy="17858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Evaluation</a:t>
          </a:r>
          <a:endParaRPr lang="en-IN" sz="3400" kern="1200" dirty="0"/>
        </a:p>
      </dsp:txBody>
      <dsp:txXfrm>
        <a:off x="5557381" y="1205558"/>
        <a:ext cx="2083055" cy="1320995"/>
      </dsp:txXfrm>
    </dsp:sp>
    <dsp:sp modelId="{668661F8-9077-4DDC-837F-9050B949F390}">
      <dsp:nvSpPr>
        <dsp:cNvPr id="0" name=""/>
        <dsp:cNvSpPr/>
      </dsp:nvSpPr>
      <dsp:spPr>
        <a:xfrm>
          <a:off x="5997450" y="2567651"/>
          <a:ext cx="1924667" cy="765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Result</a:t>
          </a:r>
          <a:endParaRPr lang="en-IN" sz="2500" kern="1200" dirty="0"/>
        </a:p>
      </dsp:txBody>
      <dsp:txXfrm>
        <a:off x="6019867" y="2590068"/>
        <a:ext cx="1879833" cy="7205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FD8D-05E3-4C63-A503-03A305821E7E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F9C8-EF3F-4F00-8558-298CF6A85DD9}" type="slidenum">
              <a:rPr lang="en-IN" smtClean="0"/>
              <a:t>‹#›</a:t>
            </a:fld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FD8D-05E3-4C63-A503-03A305821E7E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F9C8-EF3F-4F00-8558-298CF6A85DD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FD8D-05E3-4C63-A503-03A305821E7E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F9C8-EF3F-4F00-8558-298CF6A85DD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FD8D-05E3-4C63-A503-03A305821E7E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F9C8-EF3F-4F00-8558-298CF6A85DD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FD8D-05E3-4C63-A503-03A305821E7E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F9C8-EF3F-4F00-8558-298CF6A85DD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FD8D-05E3-4C63-A503-03A305821E7E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F9C8-EF3F-4F00-8558-298CF6A85DD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FD8D-05E3-4C63-A503-03A305821E7E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F9C8-EF3F-4F00-8558-298CF6A85DD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FD8D-05E3-4C63-A503-03A305821E7E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F9C8-EF3F-4F00-8558-298CF6A85DD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FD8D-05E3-4C63-A503-03A305821E7E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F9C8-EF3F-4F00-8558-298CF6A85DD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FD8D-05E3-4C63-A503-03A305821E7E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F9C8-EF3F-4F00-8558-298CF6A85DD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FD8D-05E3-4C63-A503-03A305821E7E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F9C8-EF3F-4F00-8558-298CF6A85DD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F62BFD8D-05E3-4C63-A503-03A305821E7E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4DB8F9C8-EF3F-4F00-8558-298CF6A85DD9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ANALYSIS USING IBM WATSON MACHINE  LEARNING 	</a:t>
            </a:r>
            <a:endParaRPr lang="en-IN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CHRONIC KIDNEY DISEASE 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76054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TEAM MEMBERS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/>
          </a:p>
          <a:p>
            <a:pPr algn="ctr"/>
            <a:r>
              <a:rPr lang="en-US" sz="2400" dirty="0" smtClean="0"/>
              <a:t>KAVADI SALMANRAJU</a:t>
            </a:r>
          </a:p>
          <a:p>
            <a:pPr algn="ctr"/>
            <a:r>
              <a:rPr lang="en-US" sz="2400" dirty="0" smtClean="0"/>
              <a:t>KAMASANI RAKESH REDDY</a:t>
            </a:r>
          </a:p>
          <a:p>
            <a:pPr algn="ctr"/>
            <a:r>
              <a:rPr lang="en-US" sz="2400" dirty="0" smtClean="0"/>
              <a:t>M.BHARGAV REDDY</a:t>
            </a:r>
          </a:p>
          <a:p>
            <a:pPr algn="ctr"/>
            <a:r>
              <a:rPr lang="en-US" sz="2400" dirty="0" smtClean="0"/>
              <a:t>JALIGAMA SOWJANYA</a:t>
            </a:r>
          </a:p>
          <a:p>
            <a:pPr algn="ctr"/>
            <a:r>
              <a:rPr lang="en-US" sz="2400" dirty="0" smtClean="0"/>
              <a:t>ELASANI AKHILA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5372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INTRODUCTION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Chronic kidney disease is a general term for heterogeneous disorders affecting kidney structure and </a:t>
            </a:r>
            <a:r>
              <a:rPr lang="en-US" sz="2000" dirty="0" smtClean="0"/>
              <a:t>function.</a:t>
            </a:r>
          </a:p>
          <a:p>
            <a:pPr marL="0" indent="0">
              <a:buNone/>
            </a:pPr>
            <a:r>
              <a:rPr lang="en-US" sz="2000" dirty="0"/>
              <a:t>Causes of chronic kidney disease include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diabetes, high blood pressure </a:t>
            </a:r>
            <a:r>
              <a:rPr lang="en-US" sz="2000" dirty="0"/>
              <a:t>and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 polycystic kidney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disease</a:t>
            </a:r>
          </a:p>
          <a:p>
            <a:pPr marL="0" indent="0">
              <a:buNone/>
            </a:pPr>
            <a:r>
              <a:rPr lang="en-US" sz="2000" dirty="0"/>
              <a:t>D</a:t>
            </a:r>
            <a:r>
              <a:rPr lang="en-US" sz="2000" dirty="0" smtClean="0"/>
              <a:t>etection </a:t>
            </a:r>
            <a:r>
              <a:rPr lang="en-US" sz="2000" dirty="0"/>
              <a:t>of CKD in its initial stages can help the patient get effective treatment and then prohibit the progression to ESRD</a:t>
            </a:r>
          </a:p>
          <a:p>
            <a:pPr marL="0" indent="0">
              <a:buNone/>
            </a:pPr>
            <a:r>
              <a:rPr lang="en-US" sz="2000" dirty="0" smtClean="0"/>
              <a:t>In general there are no symptoms for CKD, </a:t>
            </a:r>
            <a:r>
              <a:rPr lang="en-US" sz="2000" dirty="0"/>
              <a:t>later, symptoms may include 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Leg swelling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feeling tired,</a:t>
            </a:r>
            <a:r>
              <a:rPr lang="en-US" sz="2000" dirty="0"/>
              <a:t>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vomiting, loss of appetite</a:t>
            </a:r>
          </a:p>
          <a:p>
            <a:pPr marL="0" indent="0"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1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 have designed a model for prediction  of the chronic kidney disease</a:t>
            </a:r>
          </a:p>
          <a:p>
            <a:r>
              <a:rPr lang="en-US" sz="2000" dirty="0" smtClean="0"/>
              <a:t>For this prediction we have considered various factors of medical analysis of various patients </a:t>
            </a:r>
          </a:p>
          <a:p>
            <a:r>
              <a:rPr lang="en-IN" sz="2000" dirty="0" smtClean="0"/>
              <a:t>Some of the factors Red blood cells, pus cell, blood </a:t>
            </a:r>
            <a:r>
              <a:rPr lang="en-IN" sz="2000" dirty="0"/>
              <a:t>glucose </a:t>
            </a:r>
            <a:r>
              <a:rPr lang="en-IN" sz="2000" dirty="0" smtClean="0"/>
              <a:t>random, blood urea, pedal enema, anaemia, diabetes mellitus, coronary artery disease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6910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Flow chart</a:t>
            </a:r>
            <a:endParaRPr lang="en-IN" sz="3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01619777"/>
              </p:ext>
            </p:extLst>
          </p:nvPr>
        </p:nvGraphicFramePr>
        <p:xfrm>
          <a:off x="609600" y="1600200"/>
          <a:ext cx="7924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251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conclusion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For the development of this project we have collected medical analysis of various patients </a:t>
            </a:r>
          </a:p>
          <a:p>
            <a:r>
              <a:rPr lang="en-US" sz="2000" dirty="0" smtClean="0"/>
              <a:t>preprocessed </a:t>
            </a:r>
            <a:r>
              <a:rPr lang="en-US" sz="2000" dirty="0"/>
              <a:t>the data into test set and train set in the ratio of </a:t>
            </a:r>
            <a:r>
              <a:rPr lang="en-US" sz="2000" dirty="0" smtClean="0"/>
              <a:t>80:20 and </a:t>
            </a:r>
            <a:r>
              <a:rPr lang="en-US" sz="2000" dirty="0" err="1" smtClean="0"/>
              <a:t>trianed</a:t>
            </a:r>
            <a:r>
              <a:rPr lang="en-US" sz="2000" dirty="0" smtClean="0"/>
              <a:t> the model</a:t>
            </a:r>
          </a:p>
          <a:p>
            <a:r>
              <a:rPr lang="en-US" sz="2000" dirty="0" smtClean="0"/>
              <a:t>And we have created a model for  prediction of </a:t>
            </a:r>
            <a:r>
              <a:rPr lang="en-US" sz="2000" dirty="0" err="1" smtClean="0"/>
              <a:t>ckd</a:t>
            </a:r>
            <a:endParaRPr lang="en-US" sz="2000" dirty="0" smtClean="0"/>
          </a:p>
          <a:p>
            <a:r>
              <a:rPr lang="en-US" sz="2000" dirty="0" smtClean="0"/>
              <a:t>build </a:t>
            </a:r>
            <a:r>
              <a:rPr lang="en-US" sz="2000" dirty="0"/>
              <a:t>a web application using </a:t>
            </a:r>
            <a:r>
              <a:rPr lang="en-US" sz="2000" dirty="0" smtClean="0"/>
              <a:t>html </a:t>
            </a:r>
            <a:r>
              <a:rPr lang="en-US" sz="2000" dirty="0"/>
              <a:t>that integrates with model </a:t>
            </a:r>
            <a:r>
              <a:rPr lang="en-US" sz="2000" dirty="0" smtClean="0"/>
              <a:t>building</a:t>
            </a:r>
          </a:p>
          <a:p>
            <a:r>
              <a:rPr lang="en-US" sz="2000" dirty="0" smtClean="0"/>
              <a:t>If we enter the medical analysis of patient in the given space then it will predict whether the patient having choric kidney disease or not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248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5400" dirty="0" smtClean="0"/>
          </a:p>
          <a:p>
            <a:pPr marL="0" indent="0" algn="ctr">
              <a:buNone/>
            </a:pPr>
            <a:r>
              <a:rPr lang="en-US" sz="8000" dirty="0" smtClean="0"/>
              <a:t>Thank </a:t>
            </a:r>
            <a:r>
              <a:rPr lang="en-US" sz="8000" dirty="0" smtClean="0"/>
              <a:t>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382501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361</TotalTime>
  <Words>191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Horizon</vt:lpstr>
      <vt:lpstr>CHRONIC KIDNEY DISEASE </vt:lpstr>
      <vt:lpstr>TEAM MEMBERS</vt:lpstr>
      <vt:lpstr>INTRODUCTION</vt:lpstr>
      <vt:lpstr>      </vt:lpstr>
      <vt:lpstr>Flow chart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 krishna</dc:creator>
  <cp:lastModifiedBy>ram krishna</cp:lastModifiedBy>
  <cp:revision>17</cp:revision>
  <dcterms:created xsi:type="dcterms:W3CDTF">2021-06-09T10:58:35Z</dcterms:created>
  <dcterms:modified xsi:type="dcterms:W3CDTF">2021-06-09T17:05:36Z</dcterms:modified>
</cp:coreProperties>
</file>