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IBM DEPLOYMENT CODE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DELL\Pictures\IBM jupyter code\im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ELL\Pictures\IBM jupyter code\img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ELL\Pictures\IBM jupyter code\img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DELL\Pictures\IBM jupyter code\img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DELL\Pictures\IBM jupyter code\img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ELL\Pictures\IBM jupyter code\img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DELL\Pictures\IBM jupyter code\img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Pictures\IBM jupyter code\im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Pictures\IBM jupyter code\img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Pictures\IBM jupyter code\img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LL\Pictures\IBM jupyter code\img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ELL\Pictures\IBM jupyter code\img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LL\Pictures\IBM jupyter code\img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ELL\Pictures\IBM jupyter code\img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ELL\Pictures\IBM jupyter code\im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IBM DEPLOYMENT CODE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DEPLOYMENT CODE </dc:title>
  <dc:creator>DELL</dc:creator>
  <cp:lastModifiedBy>DELL</cp:lastModifiedBy>
  <cp:revision>1</cp:revision>
  <dcterms:created xsi:type="dcterms:W3CDTF">2006-08-16T00:00:00Z</dcterms:created>
  <dcterms:modified xsi:type="dcterms:W3CDTF">2021-06-07T08:07:42Z</dcterms:modified>
</cp:coreProperties>
</file>