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59" r:id="rId5"/>
    <p:sldId id="262" r:id="rId6"/>
    <p:sldId id="260" r:id="rId7"/>
    <p:sldId id="263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68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57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4599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656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5306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669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588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56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39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29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54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90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98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79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62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1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91C5D-DDF7-460C-8CDC-9B3FF31D7E10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1BAA03-EE25-4D36-957B-F26DC486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54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001A-08E3-4C16-B7F7-404B4933A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146" y="532661"/>
            <a:ext cx="7766936" cy="1849916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ESTIMATING THE PRESENCE OF IMPURITIES IN IRON ORE USING IBM WATSON</a:t>
            </a:r>
            <a:r>
              <a:rPr lang="en-US" sz="2800" dirty="0">
                <a:highlight>
                  <a:srgbClr val="C0C0C0"/>
                </a:highlight>
                <a:latin typeface="Algerian" panose="04020705040A02060702" pitchFamily="82" charset="0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MACHINE LEARNING</a:t>
            </a:r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C0C0C0"/>
              </a:highlight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F2203-88A0-4E2B-BF81-2B86EA1D4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0" y="2747638"/>
            <a:ext cx="4962619" cy="35777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B6FABA-2296-4912-97EF-304E7C69071A}"/>
              </a:ext>
            </a:extLst>
          </p:cNvPr>
          <p:cNvSpPr txBox="1"/>
          <p:nvPr/>
        </p:nvSpPr>
        <p:spPr>
          <a:xfrm>
            <a:off x="8295249" y="4783015"/>
            <a:ext cx="39108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dobe Garamond Pro Bold" panose="02020702060506020403" pitchFamily="18" charset="0"/>
              </a:rPr>
              <a:t>By </a:t>
            </a:r>
          </a:p>
          <a:p>
            <a:r>
              <a:rPr lang="en-US" sz="2800" dirty="0">
                <a:latin typeface="Adobe Garamond Pro Bold" panose="02020702060506020403" pitchFamily="18" charset="0"/>
              </a:rPr>
              <a:t>Tarun, </a:t>
            </a:r>
          </a:p>
          <a:p>
            <a:r>
              <a:rPr lang="en-US" sz="2800" dirty="0">
                <a:latin typeface="Adobe Garamond Pro Bold" panose="02020702060506020403" pitchFamily="18" charset="0"/>
              </a:rPr>
              <a:t>Sanjay, </a:t>
            </a:r>
          </a:p>
          <a:p>
            <a:r>
              <a:rPr lang="en-US" sz="2800" dirty="0">
                <a:latin typeface="Adobe Garamond Pro Bold" panose="02020702060506020403" pitchFamily="18" charset="0"/>
              </a:rPr>
              <a:t>Shashank.</a:t>
            </a:r>
            <a:endParaRPr lang="en-IN" sz="28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1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23DF93-1730-40C1-B0C3-DBEB62A98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47" y="2767526"/>
            <a:ext cx="8596105" cy="1322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A08370-54D8-4FF4-B2E7-DB868FE8D23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88955" y="2767526"/>
            <a:ext cx="8596105" cy="1322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BDAA3A-0BCA-4095-B2E1-760DA309C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086" y="1670830"/>
            <a:ext cx="8893823" cy="48392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EDB14D-4233-45EC-BD49-EBA223043966}"/>
              </a:ext>
            </a:extLst>
          </p:cNvPr>
          <p:cNvSpPr/>
          <p:nvPr/>
        </p:nvSpPr>
        <p:spPr>
          <a:xfrm>
            <a:off x="1851586" y="255118"/>
            <a:ext cx="8488825" cy="994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dobe Garamond Pro Bold" panose="02020702060506020403" pitchFamily="18" charset="0"/>
              </a:rPr>
              <a:t>THE ARCHITECTURE</a:t>
            </a:r>
            <a:endParaRPr lang="en-IN" sz="40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53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8648-6BF4-4052-94D1-C9D2B3A0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dobe Garamond Pro Bold" panose="02020702060506020403" pitchFamily="18" charset="0"/>
              </a:rPr>
              <a:t>WHAT IS IMPURITY?</a:t>
            </a:r>
            <a:endParaRPr lang="en-IN" dirty="0">
              <a:latin typeface="Adobe Garamond Pro Bold" panose="02020702060506020403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6AEF1F7-63E9-43D7-A514-78032451C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dobe Garamond Pro Bold" panose="02020702060506020403" pitchFamily="18" charset="0"/>
              </a:rPr>
              <a:t>Any material that affects the purity of the material of interest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dobe Garamond Pro Bold" panose="02020702060506020403" pitchFamily="18" charset="0"/>
              </a:rPr>
              <a:t>Impurities common in chemicals substances include small quantities of Lead, Arsenic, Iron, Chloride and Sulphate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dobe Garamond Pro Bold" panose="02020702060506020403" pitchFamily="18" charset="0"/>
              </a:rPr>
              <a:t>Impurity means undesired particles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Impurities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 </a:t>
            </a:r>
            <a:r>
              <a:rPr lang="en-US" sz="2400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in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 </a:t>
            </a:r>
            <a:r>
              <a:rPr lang="en-US" sz="2400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the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 </a:t>
            </a:r>
            <a:r>
              <a:rPr lang="en-US" sz="2400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iron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 </a:t>
            </a:r>
            <a:r>
              <a:rPr lang="en-US" sz="2400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from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 the Blast Furnace include Carbon, </a:t>
            </a:r>
            <a:r>
              <a:rPr lang="en-US" sz="2400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Sulphur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, </a:t>
            </a:r>
            <a:r>
              <a:rPr lang="en-US" sz="2400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phosphorus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 </a:t>
            </a:r>
            <a:r>
              <a:rPr lang="en-US" sz="2400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and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 </a:t>
            </a:r>
            <a:r>
              <a:rPr lang="en-US" sz="2400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silicon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dobe Garamond Pro Bold" panose="020207020605060204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02124"/>
                </a:solidFill>
                <a:latin typeface="Adobe Garamond Pro Bold" panose="02020702060506020403" pitchFamily="18" charset="0"/>
              </a:rPr>
              <a:t>The most basic  process is melting to remove impurities</a:t>
            </a:r>
            <a:endParaRPr lang="en-IN" sz="24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52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4308-FFD5-4157-BC0A-8D5DD4D9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u="sng" dirty="0">
                <a:latin typeface="Adobe Garamond Pro Bold" panose="02020702060506020403" pitchFamily="18" charset="0"/>
              </a:rPr>
              <a:t>STEPS TO PREDICT THE IMPURITIES USING ML MODEL</a:t>
            </a:r>
            <a:endParaRPr lang="en-IN" sz="4000" u="sng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8954C-B13C-4A48-ADD3-7006ACAD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obe Garamond Pro Bold" panose="02020702060506020403" pitchFamily="18" charset="0"/>
              </a:rPr>
              <a:t>Collection of dataset </a:t>
            </a:r>
          </a:p>
          <a:p>
            <a:r>
              <a:rPr lang="en-US" sz="4000" dirty="0">
                <a:latin typeface="Adobe Garamond Pro Bold" panose="02020702060506020403" pitchFamily="18" charset="0"/>
              </a:rPr>
              <a:t>Data preprocessing </a:t>
            </a:r>
          </a:p>
          <a:p>
            <a:r>
              <a:rPr lang="en-US" sz="4000" dirty="0">
                <a:latin typeface="Adobe Garamond Pro Bold" panose="02020702060506020403" pitchFamily="18" charset="0"/>
              </a:rPr>
              <a:t>Model building </a:t>
            </a:r>
          </a:p>
          <a:p>
            <a:r>
              <a:rPr lang="en-US" sz="4000" dirty="0">
                <a:latin typeface="Adobe Garamond Pro Bold" panose="02020702060506020403" pitchFamily="18" charset="0"/>
              </a:rPr>
              <a:t>Application building</a:t>
            </a:r>
          </a:p>
          <a:p>
            <a:endParaRPr lang="en-US" sz="4000" dirty="0">
              <a:latin typeface="Adobe Garamond Pro Bold" panose="02020702060506020403" pitchFamily="18" charset="0"/>
            </a:endParaRPr>
          </a:p>
          <a:p>
            <a:pPr marL="0" indent="0">
              <a:buNone/>
            </a:pPr>
            <a:endParaRPr lang="en-IN" sz="40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4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1A46-699C-44E2-A0FC-84E332FF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dobe Garamond Pro Bold" panose="02020702060506020403" pitchFamily="18" charset="0"/>
              </a:rPr>
              <a:t>ABOUT THE DATA SET</a:t>
            </a:r>
            <a:endParaRPr lang="en-IN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77FEF-B864-45CD-A9D0-9B1FBA618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0" i="0" dirty="0">
                <a:effectLst/>
                <a:latin typeface="Adobe Garamond Pro Bold" panose="02020702060506020403" pitchFamily="18" charset="0"/>
              </a:rPr>
              <a:t>ML depends heavily on data, without data, it is impossible for an “AI” to learn. </a:t>
            </a:r>
          </a:p>
          <a:p>
            <a:r>
              <a:rPr lang="en-US" sz="2800" b="0" i="0" dirty="0">
                <a:effectLst/>
                <a:latin typeface="Adobe Garamond Pro Bold" panose="02020702060506020403" pitchFamily="18" charset="0"/>
              </a:rPr>
              <a:t>It is the most crucial aspect that makes algorithm training possible. </a:t>
            </a:r>
          </a:p>
          <a:p>
            <a:r>
              <a:rPr lang="en-US" sz="2800" b="0" i="0" dirty="0">
                <a:effectLst/>
                <a:latin typeface="Adobe Garamond Pro Bold" panose="02020702060506020403" pitchFamily="18" charset="0"/>
              </a:rPr>
              <a:t>In Machine Learning projects, we need a training data set. </a:t>
            </a:r>
          </a:p>
          <a:p>
            <a:r>
              <a:rPr lang="en-US" sz="2800" b="0" i="0" dirty="0">
                <a:effectLst/>
                <a:latin typeface="Adobe Garamond Pro Bold" panose="02020702060506020403" pitchFamily="18" charset="0"/>
              </a:rPr>
              <a:t>It is the actual data set used to train the model for performing various actions.</a:t>
            </a:r>
          </a:p>
          <a:p>
            <a:r>
              <a:rPr lang="en-US" sz="2800" dirty="0">
                <a:latin typeface="Adobe Garamond Pro Bold" panose="02020702060506020403" pitchFamily="18" charset="0"/>
              </a:rPr>
              <a:t>The more data we give for training the better will be the model.</a:t>
            </a:r>
            <a:endParaRPr lang="en-IN" sz="28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24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B970-E722-4909-8BF8-66C149E2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dobe Garamond Pro Bold" panose="02020702060506020403" pitchFamily="18" charset="0"/>
              </a:rPr>
              <a:t>INPUT DATA GIVEN :-</a:t>
            </a:r>
            <a:endParaRPr lang="en-IN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229E8-B33B-4390-828F-7BCB6AE1B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dobe Garamond Pro Bold" panose="02020702060506020403" pitchFamily="18" charset="0"/>
              </a:rPr>
              <a:t>Average air flow</a:t>
            </a:r>
          </a:p>
          <a:p>
            <a:r>
              <a:rPr lang="en-US" sz="3200" dirty="0">
                <a:latin typeface="Adobe Garamond Pro Bold" panose="02020702060506020403" pitchFamily="18" charset="0"/>
              </a:rPr>
              <a:t>Average floating  level</a:t>
            </a:r>
          </a:p>
          <a:p>
            <a:r>
              <a:rPr lang="en-US" sz="3200" dirty="0">
                <a:latin typeface="Adobe Garamond Pro Bold" panose="02020702060506020403" pitchFamily="18" charset="0"/>
              </a:rPr>
              <a:t>Percentile of iron feed</a:t>
            </a:r>
          </a:p>
          <a:p>
            <a:r>
              <a:rPr lang="en-US" sz="3200" dirty="0">
                <a:latin typeface="Adobe Garamond Pro Bold" panose="02020702060506020403" pitchFamily="18" charset="0"/>
              </a:rPr>
              <a:t>Amina flow</a:t>
            </a:r>
          </a:p>
          <a:p>
            <a:r>
              <a:rPr lang="en-US" sz="3200" dirty="0">
                <a:latin typeface="Adobe Garamond Pro Bold" panose="02020702060506020403" pitchFamily="18" charset="0"/>
              </a:rPr>
              <a:t>Ore pulp </a:t>
            </a:r>
            <a:r>
              <a:rPr lang="en-US" sz="3200" dirty="0" err="1">
                <a:latin typeface="Adobe Garamond Pro Bold" panose="02020702060506020403" pitchFamily="18" charset="0"/>
              </a:rPr>
              <a:t>ph</a:t>
            </a:r>
            <a:endParaRPr lang="en-US" sz="3200" dirty="0">
              <a:latin typeface="Adobe Garamond Pro Bold" panose="02020702060506020403" pitchFamily="18" charset="0"/>
            </a:endParaRPr>
          </a:p>
          <a:p>
            <a:r>
              <a:rPr lang="en-US" sz="3200" dirty="0">
                <a:latin typeface="Adobe Garamond Pro Bold" panose="02020702060506020403" pitchFamily="18" charset="0"/>
              </a:rPr>
              <a:t>Ore pulp density</a:t>
            </a:r>
            <a:endParaRPr lang="en-IN" sz="32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90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2BF4-9113-486A-9D38-D1B9FCCE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dobe Garamond Pro Bold" panose="02020702060506020403" pitchFamily="18" charset="0"/>
              </a:rPr>
              <a:t>THE PROCESS</a:t>
            </a:r>
            <a:endParaRPr lang="en-IN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29049-622A-448E-A590-1875AF427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>
                <a:latin typeface="Adobe Garamond Pro Bold" panose="02020702060506020403" pitchFamily="18" charset="0"/>
              </a:rPr>
              <a:t>The Model takes the input data and analyze it and gives the output.</a:t>
            </a:r>
          </a:p>
          <a:p>
            <a:r>
              <a:rPr lang="en-US" sz="2800" dirty="0">
                <a:latin typeface="Adobe Garamond Pro Bold" panose="02020702060506020403" pitchFamily="18" charset="0"/>
              </a:rPr>
              <a:t>Using the data set that we give, it processes the data.</a:t>
            </a:r>
          </a:p>
          <a:p>
            <a:r>
              <a:rPr lang="en-US" sz="2800" dirty="0">
                <a:latin typeface="Adobe Garamond Pro Bold" panose="02020702060506020403" pitchFamily="18" charset="0"/>
              </a:rPr>
              <a:t>It uses the some part of the data set to train the model and tests it with the remaining part and gives us the accuracy.</a:t>
            </a:r>
          </a:p>
          <a:p>
            <a:r>
              <a:rPr lang="en-US" sz="2800" dirty="0">
                <a:latin typeface="Adobe Garamond Pro Bold" panose="02020702060506020403" pitchFamily="18" charset="0"/>
              </a:rPr>
              <a:t>Based on the accuracy we can say that we can depend on the data or not.</a:t>
            </a:r>
          </a:p>
          <a:p>
            <a:pPr marL="0" indent="0" algn="r">
              <a:buNone/>
            </a:pPr>
            <a:r>
              <a:rPr lang="en-US" sz="2800" dirty="0">
                <a:latin typeface="Adobe Garamond Pro Bold" panose="02020702060506020403" pitchFamily="18" charset="0"/>
              </a:rPr>
              <a:t>…..Continued</a:t>
            </a:r>
            <a:endParaRPr lang="en-IN" sz="28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B95E3-6226-4B6A-A924-92E6AACE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36104"/>
            <a:ext cx="8596668" cy="5405259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latin typeface="Adobe Garamond Pro Bold" panose="02020702060506020403" pitchFamily="18" charset="0"/>
              </a:rPr>
              <a:t>Based on that it forms an algorithm .</a:t>
            </a:r>
          </a:p>
          <a:p>
            <a:r>
              <a:rPr lang="en-US" sz="2800" dirty="0">
                <a:latin typeface="Adobe Garamond Pro Bold" panose="02020702060506020403" pitchFamily="18" charset="0"/>
              </a:rPr>
              <a:t>When ever we give input data for prediction it takes that data and evaluates it with the help of algorithm it predicts the output.</a:t>
            </a:r>
          </a:p>
          <a:p>
            <a:endParaRPr lang="en-US" sz="2600" dirty="0">
              <a:latin typeface="Adobe Garamond Pro Bold" panose="02020702060506020403" pitchFamily="18" charset="0"/>
            </a:endParaRPr>
          </a:p>
          <a:p>
            <a:endParaRPr lang="en-US" sz="2600" dirty="0">
              <a:latin typeface="Adobe Garamond Pro Bold" panose="02020702060506020403" pitchFamily="18" charset="0"/>
            </a:endParaRPr>
          </a:p>
          <a:p>
            <a:r>
              <a:rPr lang="en-US" sz="2800" dirty="0">
                <a:latin typeface="Adobe Garamond Pro Bold" panose="02020702060506020403" pitchFamily="18" charset="0"/>
              </a:rPr>
              <a:t>This prediction is sent to the UI and displayed to the User</a:t>
            </a:r>
          </a:p>
          <a:p>
            <a:endParaRPr lang="en-US" sz="2800" dirty="0">
              <a:latin typeface="Adobe Garamond Pro Bold" panose="02020702060506020403" pitchFamily="18" charset="0"/>
            </a:endParaRPr>
          </a:p>
          <a:p>
            <a:endParaRPr lang="en-US" sz="2800" dirty="0">
              <a:latin typeface="Adobe Garamond Pro Bold" panose="02020702060506020403" pitchFamily="18" charset="0"/>
            </a:endParaRPr>
          </a:p>
          <a:p>
            <a:r>
              <a:rPr lang="en-US" sz="2800" dirty="0">
                <a:latin typeface="Adobe Garamond Pro Bold" panose="02020702060506020403" pitchFamily="18" charset="0"/>
              </a:rPr>
              <a:t>The below demo video gives you an overall idea about the project</a:t>
            </a:r>
            <a:endParaRPr lang="en-IN" sz="2800" dirty="0">
              <a:latin typeface="Adobe Garamond Pro Bold" panose="02020702060506020403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83BA76-47FA-49E8-96B7-27973E468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78333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latin typeface="Adobe Garamond Pro Bold" panose="02020702060506020403" pitchFamily="18" charset="0"/>
              </a:rPr>
              <a:t>Output of the model</a:t>
            </a:r>
            <a:r>
              <a:rPr lang="en-US" dirty="0"/>
              <a:t> :-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61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086D-87BB-4A9E-B815-B251C3E6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41" y="2607365"/>
            <a:ext cx="10003918" cy="3657601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latin typeface="Adobe Garamond Pro Bold" panose="02020702060506020403" pitchFamily="18" charset="0"/>
              </a:rPr>
              <a:t>Thank You</a:t>
            </a:r>
            <a:br>
              <a:rPr lang="en-US" sz="9600" b="1" dirty="0">
                <a:latin typeface="Adobe Garamond Pro Bold" panose="02020702060506020403" pitchFamily="18" charset="0"/>
              </a:rPr>
            </a:br>
            <a:r>
              <a:rPr lang="en-US" b="1" dirty="0">
                <a:latin typeface="Adobe Garamond Pro Bold" panose="02020702060506020403" pitchFamily="18" charset="0"/>
              </a:rPr>
              <a:t>Have a Great Day</a:t>
            </a:r>
            <a:endParaRPr lang="en-IN" sz="9600" b="1" dirty="0">
              <a:latin typeface="Adobe Garamond Pro Bold" panose="020207020605060204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35505D-6139-4663-AD1B-457791F46214}"/>
              </a:ext>
            </a:extLst>
          </p:cNvPr>
          <p:cNvSpPr txBox="1"/>
          <p:nvPr/>
        </p:nvSpPr>
        <p:spPr>
          <a:xfrm>
            <a:off x="7976382" y="4624856"/>
            <a:ext cx="3910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dobe Garamond Pro Bold" panose="02020702060506020403" pitchFamily="18" charset="0"/>
              </a:rPr>
              <a:t>By </a:t>
            </a:r>
          </a:p>
          <a:p>
            <a:r>
              <a:rPr lang="en-US" sz="3600" dirty="0">
                <a:latin typeface="Adobe Garamond Pro Bold" panose="02020702060506020403" pitchFamily="18" charset="0"/>
              </a:rPr>
              <a:t>Tarun, </a:t>
            </a:r>
          </a:p>
          <a:p>
            <a:r>
              <a:rPr lang="en-US" sz="3600" dirty="0">
                <a:latin typeface="Adobe Garamond Pro Bold" panose="02020702060506020403" pitchFamily="18" charset="0"/>
              </a:rPr>
              <a:t>Sanjay, </a:t>
            </a:r>
          </a:p>
          <a:p>
            <a:r>
              <a:rPr lang="en-US" sz="3600" dirty="0">
                <a:latin typeface="Adobe Garamond Pro Bold" panose="02020702060506020403" pitchFamily="18" charset="0"/>
              </a:rPr>
              <a:t>Shashank.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2738426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573</TotalTime>
  <Words>352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Adobe Garamond Pro Bold</vt:lpstr>
      <vt:lpstr>Algerian</vt:lpstr>
      <vt:lpstr>Arial</vt:lpstr>
      <vt:lpstr>Trebuchet MS</vt:lpstr>
      <vt:lpstr>Wingdings</vt:lpstr>
      <vt:lpstr>Wingdings 3</vt:lpstr>
      <vt:lpstr>Facet</vt:lpstr>
      <vt:lpstr>ESTIMATING THE PRESENCE OF IMPURITIES IN IRON ORE USING IBM WATSON MACHINE LEARNING</vt:lpstr>
      <vt:lpstr>PowerPoint Presentation</vt:lpstr>
      <vt:lpstr>WHAT IS IMPURITY?</vt:lpstr>
      <vt:lpstr>STEPS TO PREDICT THE IMPURITIES USING ML MODEL</vt:lpstr>
      <vt:lpstr>ABOUT THE DATA SET</vt:lpstr>
      <vt:lpstr>INPUT DATA GIVEN :-</vt:lpstr>
      <vt:lpstr>THE PROCESS</vt:lpstr>
      <vt:lpstr>Output of the model :-</vt:lpstr>
      <vt:lpstr>Thank You Have a Great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Estimate the presence of impurities in iron ore using IBM Watson machine learning</dc:title>
  <dc:creator>SAISANJAY BANALA</dc:creator>
  <cp:lastModifiedBy>Charan Supraj</cp:lastModifiedBy>
  <cp:revision>23</cp:revision>
  <dcterms:created xsi:type="dcterms:W3CDTF">2021-06-03T14:47:12Z</dcterms:created>
  <dcterms:modified xsi:type="dcterms:W3CDTF">2021-06-08T12:28:11Z</dcterms:modified>
</cp:coreProperties>
</file>