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13"/>
  </p:notesMasterIdLst>
  <p:sldIdLst>
    <p:sldId id="256" r:id="rId2"/>
    <p:sldId id="259" r:id="rId3"/>
    <p:sldId id="257"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61C5-134E-4931-978E-74A41F01AC7B}" type="datetimeFigureOut">
              <a:rPr lang="en-IN" smtClean="0"/>
              <a:t>08-06-2021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FC8B0-9585-4020-A4F3-3DD79DE3B0F5}" type="slidenum">
              <a:rPr lang="en-IN" smtClean="0"/>
              <a:t>‹#›</a:t>
            </a:fld>
            <a:endParaRPr lang="en-IN"/>
          </a:p>
        </p:txBody>
      </p:sp>
    </p:spTree>
    <p:extLst>
      <p:ext uri="{BB962C8B-B14F-4D97-AF65-F5344CB8AC3E}">
        <p14:creationId xmlns:p14="http://schemas.microsoft.com/office/powerpoint/2010/main" val="3696804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18FD-04ED-4152-A57C-8E28C7FDD2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FA8289-4521-4EA2-BE4F-84C51DF2CC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CBB2BD-B1E3-4E65-8CD1-8DF8F7BFD957}"/>
              </a:ext>
            </a:extLst>
          </p:cNvPr>
          <p:cNvSpPr>
            <a:spLocks noGrp="1"/>
          </p:cNvSpPr>
          <p:nvPr>
            <p:ph type="dt" sz="half" idx="10"/>
          </p:nvPr>
        </p:nvSpPr>
        <p:spPr/>
        <p:txBody>
          <a:bodyPr/>
          <a:lstStyle/>
          <a:p>
            <a:fld id="{5244FB64-42C0-4F1E-8527-5BCA6FF9AA33}" type="datetimeFigureOut">
              <a:rPr lang="en-IN" smtClean="0"/>
              <a:t>08-06-2021</a:t>
            </a:fld>
            <a:endParaRPr lang="en-IN"/>
          </a:p>
        </p:txBody>
      </p:sp>
      <p:sp>
        <p:nvSpPr>
          <p:cNvPr id="5" name="Footer Placeholder 4">
            <a:extLst>
              <a:ext uri="{FF2B5EF4-FFF2-40B4-BE49-F238E27FC236}">
                <a16:creationId xmlns:a16="http://schemas.microsoft.com/office/drawing/2014/main" id="{68F405A5-1523-4BA4-8D79-BA9C419E1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EF253-54D2-4D86-8212-E5449D1A03D8}"/>
              </a:ext>
            </a:extLst>
          </p:cNvPr>
          <p:cNvSpPr>
            <a:spLocks noGrp="1"/>
          </p:cNvSpPr>
          <p:nvPr>
            <p:ph type="sldNum" sz="quarter" idx="12"/>
          </p:nvPr>
        </p:nvSpPr>
        <p:spPr/>
        <p:txBody>
          <a:bodyPr/>
          <a:lstStyle/>
          <a:p>
            <a:fld id="{E9B11232-C8EE-4944-B5C5-C67B78517A94}" type="slidenum">
              <a:rPr lang="en-IN" smtClean="0"/>
              <a:t>‹#›</a:t>
            </a:fld>
            <a:endParaRPr lang="en-IN"/>
          </a:p>
        </p:txBody>
      </p:sp>
    </p:spTree>
    <p:extLst>
      <p:ext uri="{BB962C8B-B14F-4D97-AF65-F5344CB8AC3E}">
        <p14:creationId xmlns:p14="http://schemas.microsoft.com/office/powerpoint/2010/main" val="1865660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6E54-C16D-4C3D-9CF1-6F0CAF16DC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59FF24-43BD-4692-85D3-7B19BC1272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DAC9F7-AC9B-44F5-9C38-2FD6B393D4B7}"/>
              </a:ext>
            </a:extLst>
          </p:cNvPr>
          <p:cNvSpPr>
            <a:spLocks noGrp="1"/>
          </p:cNvSpPr>
          <p:nvPr>
            <p:ph type="dt" sz="half" idx="10"/>
          </p:nvPr>
        </p:nvSpPr>
        <p:spPr/>
        <p:txBody>
          <a:bodyPr/>
          <a:lstStyle/>
          <a:p>
            <a:fld id="{5244FB64-42C0-4F1E-8527-5BCA6FF9AA33}" type="datetimeFigureOut">
              <a:rPr lang="en-IN" smtClean="0"/>
              <a:t>08-06-2021</a:t>
            </a:fld>
            <a:endParaRPr lang="en-IN"/>
          </a:p>
        </p:txBody>
      </p:sp>
      <p:sp>
        <p:nvSpPr>
          <p:cNvPr id="5" name="Footer Placeholder 4">
            <a:extLst>
              <a:ext uri="{FF2B5EF4-FFF2-40B4-BE49-F238E27FC236}">
                <a16:creationId xmlns:a16="http://schemas.microsoft.com/office/drawing/2014/main" id="{1E8ADAB0-5844-4891-8045-DB6BC475B9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432A86-EDF5-40E2-93A7-1049FAF2E8EA}"/>
              </a:ext>
            </a:extLst>
          </p:cNvPr>
          <p:cNvSpPr>
            <a:spLocks noGrp="1"/>
          </p:cNvSpPr>
          <p:nvPr>
            <p:ph type="sldNum" sz="quarter" idx="12"/>
          </p:nvPr>
        </p:nvSpPr>
        <p:spPr/>
        <p:txBody>
          <a:bodyPr/>
          <a:lstStyle/>
          <a:p>
            <a:fld id="{E9B11232-C8EE-4944-B5C5-C67B78517A94}" type="slidenum">
              <a:rPr lang="en-IN" smtClean="0"/>
              <a:t>‹#›</a:t>
            </a:fld>
            <a:endParaRPr lang="en-IN"/>
          </a:p>
        </p:txBody>
      </p:sp>
    </p:spTree>
    <p:extLst>
      <p:ext uri="{BB962C8B-B14F-4D97-AF65-F5344CB8AC3E}">
        <p14:creationId xmlns:p14="http://schemas.microsoft.com/office/powerpoint/2010/main" val="1718336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A18664-FA5F-40DD-B5D0-015DEC67CF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E7189A-4B04-4EA8-8CAF-6D75928EFB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7848D8-B17D-4773-A00A-EB97404F026D}"/>
              </a:ext>
            </a:extLst>
          </p:cNvPr>
          <p:cNvSpPr>
            <a:spLocks noGrp="1"/>
          </p:cNvSpPr>
          <p:nvPr>
            <p:ph type="dt" sz="half" idx="10"/>
          </p:nvPr>
        </p:nvSpPr>
        <p:spPr/>
        <p:txBody>
          <a:bodyPr/>
          <a:lstStyle/>
          <a:p>
            <a:fld id="{5244FB64-42C0-4F1E-8527-5BCA6FF9AA33}" type="datetimeFigureOut">
              <a:rPr lang="en-IN" smtClean="0"/>
              <a:t>08-06-2021</a:t>
            </a:fld>
            <a:endParaRPr lang="en-IN"/>
          </a:p>
        </p:txBody>
      </p:sp>
      <p:sp>
        <p:nvSpPr>
          <p:cNvPr id="5" name="Footer Placeholder 4">
            <a:extLst>
              <a:ext uri="{FF2B5EF4-FFF2-40B4-BE49-F238E27FC236}">
                <a16:creationId xmlns:a16="http://schemas.microsoft.com/office/drawing/2014/main" id="{4D98155F-785B-41F0-AE28-CCF0CC539A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F4BC46-C94D-4709-9DD7-E66EC6B2A9DB}"/>
              </a:ext>
            </a:extLst>
          </p:cNvPr>
          <p:cNvSpPr>
            <a:spLocks noGrp="1"/>
          </p:cNvSpPr>
          <p:nvPr>
            <p:ph type="sldNum" sz="quarter" idx="12"/>
          </p:nvPr>
        </p:nvSpPr>
        <p:spPr/>
        <p:txBody>
          <a:bodyPr/>
          <a:lstStyle/>
          <a:p>
            <a:fld id="{E9B11232-C8EE-4944-B5C5-C67B78517A94}" type="slidenum">
              <a:rPr lang="en-IN" smtClean="0"/>
              <a:t>‹#›</a:t>
            </a:fld>
            <a:endParaRPr lang="en-IN"/>
          </a:p>
        </p:txBody>
      </p:sp>
    </p:spTree>
    <p:extLst>
      <p:ext uri="{BB962C8B-B14F-4D97-AF65-F5344CB8AC3E}">
        <p14:creationId xmlns:p14="http://schemas.microsoft.com/office/powerpoint/2010/main" val="18899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26BD-A043-4647-9C9A-AEE117AD5A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0E78D6-87FA-43AF-86DC-8BECECD1F3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C67F4E-8ECC-41DA-877B-D2870544CE95}"/>
              </a:ext>
            </a:extLst>
          </p:cNvPr>
          <p:cNvSpPr>
            <a:spLocks noGrp="1"/>
          </p:cNvSpPr>
          <p:nvPr>
            <p:ph type="dt" sz="half" idx="10"/>
          </p:nvPr>
        </p:nvSpPr>
        <p:spPr/>
        <p:txBody>
          <a:bodyPr/>
          <a:lstStyle/>
          <a:p>
            <a:fld id="{5244FB64-42C0-4F1E-8527-5BCA6FF9AA33}" type="datetimeFigureOut">
              <a:rPr lang="en-IN" smtClean="0"/>
              <a:t>08-06-2021</a:t>
            </a:fld>
            <a:endParaRPr lang="en-IN"/>
          </a:p>
        </p:txBody>
      </p:sp>
      <p:sp>
        <p:nvSpPr>
          <p:cNvPr id="5" name="Footer Placeholder 4">
            <a:extLst>
              <a:ext uri="{FF2B5EF4-FFF2-40B4-BE49-F238E27FC236}">
                <a16:creationId xmlns:a16="http://schemas.microsoft.com/office/drawing/2014/main" id="{C9EE81D1-82EB-497B-AE09-64ABFC12B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F25404-E48B-4005-B709-BD6295CFEDC0}"/>
              </a:ext>
            </a:extLst>
          </p:cNvPr>
          <p:cNvSpPr>
            <a:spLocks noGrp="1"/>
          </p:cNvSpPr>
          <p:nvPr>
            <p:ph type="sldNum" sz="quarter" idx="12"/>
          </p:nvPr>
        </p:nvSpPr>
        <p:spPr/>
        <p:txBody>
          <a:bodyPr/>
          <a:lstStyle/>
          <a:p>
            <a:fld id="{E9B11232-C8EE-4944-B5C5-C67B78517A94}" type="slidenum">
              <a:rPr lang="en-IN" smtClean="0"/>
              <a:t>‹#›</a:t>
            </a:fld>
            <a:endParaRPr lang="en-IN"/>
          </a:p>
        </p:txBody>
      </p:sp>
    </p:spTree>
    <p:extLst>
      <p:ext uri="{BB962C8B-B14F-4D97-AF65-F5344CB8AC3E}">
        <p14:creationId xmlns:p14="http://schemas.microsoft.com/office/powerpoint/2010/main" val="299652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4A9B-047D-43C6-81CC-7A2DA3961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01C1CE-542E-4141-A0F9-10B4DE692D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1A12EC-1451-4869-A960-FFE4C2ADD350}"/>
              </a:ext>
            </a:extLst>
          </p:cNvPr>
          <p:cNvSpPr>
            <a:spLocks noGrp="1"/>
          </p:cNvSpPr>
          <p:nvPr>
            <p:ph type="dt" sz="half" idx="10"/>
          </p:nvPr>
        </p:nvSpPr>
        <p:spPr/>
        <p:txBody>
          <a:bodyPr/>
          <a:lstStyle/>
          <a:p>
            <a:fld id="{5244FB64-42C0-4F1E-8527-5BCA6FF9AA33}" type="datetimeFigureOut">
              <a:rPr lang="en-IN" smtClean="0"/>
              <a:t>08-06-2021</a:t>
            </a:fld>
            <a:endParaRPr lang="en-IN"/>
          </a:p>
        </p:txBody>
      </p:sp>
      <p:sp>
        <p:nvSpPr>
          <p:cNvPr id="5" name="Footer Placeholder 4">
            <a:extLst>
              <a:ext uri="{FF2B5EF4-FFF2-40B4-BE49-F238E27FC236}">
                <a16:creationId xmlns:a16="http://schemas.microsoft.com/office/drawing/2014/main" id="{E6BCA05F-5928-4D8E-9ACE-4674323A10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A47182-36D8-464A-B868-37830FB56896}"/>
              </a:ext>
            </a:extLst>
          </p:cNvPr>
          <p:cNvSpPr>
            <a:spLocks noGrp="1"/>
          </p:cNvSpPr>
          <p:nvPr>
            <p:ph type="sldNum" sz="quarter" idx="12"/>
          </p:nvPr>
        </p:nvSpPr>
        <p:spPr/>
        <p:txBody>
          <a:bodyPr/>
          <a:lstStyle/>
          <a:p>
            <a:fld id="{E9B11232-C8EE-4944-B5C5-C67B78517A94}" type="slidenum">
              <a:rPr lang="en-IN" smtClean="0"/>
              <a:t>‹#›</a:t>
            </a:fld>
            <a:endParaRPr lang="en-IN"/>
          </a:p>
        </p:txBody>
      </p:sp>
    </p:spTree>
    <p:extLst>
      <p:ext uri="{BB962C8B-B14F-4D97-AF65-F5344CB8AC3E}">
        <p14:creationId xmlns:p14="http://schemas.microsoft.com/office/powerpoint/2010/main" val="345996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615A-0241-4B30-AF3A-862D79E4FD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CDB698-1B80-4D8C-B707-9AB60969C7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94F736-928E-4E56-9F9A-19A68C0B64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7166F7-59C7-43B8-9C5E-34BF02EE8F26}"/>
              </a:ext>
            </a:extLst>
          </p:cNvPr>
          <p:cNvSpPr>
            <a:spLocks noGrp="1"/>
          </p:cNvSpPr>
          <p:nvPr>
            <p:ph type="dt" sz="half" idx="10"/>
          </p:nvPr>
        </p:nvSpPr>
        <p:spPr/>
        <p:txBody>
          <a:bodyPr/>
          <a:lstStyle/>
          <a:p>
            <a:fld id="{5244FB64-42C0-4F1E-8527-5BCA6FF9AA33}" type="datetimeFigureOut">
              <a:rPr lang="en-IN" smtClean="0"/>
              <a:t>08-06-2021</a:t>
            </a:fld>
            <a:endParaRPr lang="en-IN"/>
          </a:p>
        </p:txBody>
      </p:sp>
      <p:sp>
        <p:nvSpPr>
          <p:cNvPr id="6" name="Footer Placeholder 5">
            <a:extLst>
              <a:ext uri="{FF2B5EF4-FFF2-40B4-BE49-F238E27FC236}">
                <a16:creationId xmlns:a16="http://schemas.microsoft.com/office/drawing/2014/main" id="{E7A127AF-0426-4886-B5A1-A981A813DE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B22ACA-24DA-469B-AF85-D9ED9B9E2EAB}"/>
              </a:ext>
            </a:extLst>
          </p:cNvPr>
          <p:cNvSpPr>
            <a:spLocks noGrp="1"/>
          </p:cNvSpPr>
          <p:nvPr>
            <p:ph type="sldNum" sz="quarter" idx="12"/>
          </p:nvPr>
        </p:nvSpPr>
        <p:spPr/>
        <p:txBody>
          <a:bodyPr/>
          <a:lstStyle/>
          <a:p>
            <a:fld id="{E9B11232-C8EE-4944-B5C5-C67B78517A94}" type="slidenum">
              <a:rPr lang="en-IN" smtClean="0"/>
              <a:t>‹#›</a:t>
            </a:fld>
            <a:endParaRPr lang="en-IN"/>
          </a:p>
        </p:txBody>
      </p:sp>
    </p:spTree>
    <p:extLst>
      <p:ext uri="{BB962C8B-B14F-4D97-AF65-F5344CB8AC3E}">
        <p14:creationId xmlns:p14="http://schemas.microsoft.com/office/powerpoint/2010/main" val="138572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823B-DB75-469A-B9D5-FA69AD0F50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92D48E-6F93-47FC-8C06-EFF632D3E8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C9CDEF-BA9E-402B-AE12-15BE07E9E9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948D6D-91D9-4F05-A073-5CFC33ED81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825D65-C935-4CB2-AFD8-8E18C030AF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CFB68F-4C47-40A0-BBFD-34F17E2DAE87}"/>
              </a:ext>
            </a:extLst>
          </p:cNvPr>
          <p:cNvSpPr>
            <a:spLocks noGrp="1"/>
          </p:cNvSpPr>
          <p:nvPr>
            <p:ph type="dt" sz="half" idx="10"/>
          </p:nvPr>
        </p:nvSpPr>
        <p:spPr/>
        <p:txBody>
          <a:bodyPr/>
          <a:lstStyle/>
          <a:p>
            <a:fld id="{5244FB64-42C0-4F1E-8527-5BCA6FF9AA33}" type="datetimeFigureOut">
              <a:rPr lang="en-IN" smtClean="0"/>
              <a:t>08-06-2021</a:t>
            </a:fld>
            <a:endParaRPr lang="en-IN"/>
          </a:p>
        </p:txBody>
      </p:sp>
      <p:sp>
        <p:nvSpPr>
          <p:cNvPr id="8" name="Footer Placeholder 7">
            <a:extLst>
              <a:ext uri="{FF2B5EF4-FFF2-40B4-BE49-F238E27FC236}">
                <a16:creationId xmlns:a16="http://schemas.microsoft.com/office/drawing/2014/main" id="{1A46A761-5577-4ADA-AF6B-EBE2FD2FD4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51D375-9D40-4B5B-9F20-9944929E5D4A}"/>
              </a:ext>
            </a:extLst>
          </p:cNvPr>
          <p:cNvSpPr>
            <a:spLocks noGrp="1"/>
          </p:cNvSpPr>
          <p:nvPr>
            <p:ph type="sldNum" sz="quarter" idx="12"/>
          </p:nvPr>
        </p:nvSpPr>
        <p:spPr/>
        <p:txBody>
          <a:bodyPr/>
          <a:lstStyle/>
          <a:p>
            <a:fld id="{E9B11232-C8EE-4944-B5C5-C67B78517A94}" type="slidenum">
              <a:rPr lang="en-IN" smtClean="0"/>
              <a:t>‹#›</a:t>
            </a:fld>
            <a:endParaRPr lang="en-IN"/>
          </a:p>
        </p:txBody>
      </p:sp>
    </p:spTree>
    <p:extLst>
      <p:ext uri="{BB962C8B-B14F-4D97-AF65-F5344CB8AC3E}">
        <p14:creationId xmlns:p14="http://schemas.microsoft.com/office/powerpoint/2010/main" val="2769466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F544-4985-4DA9-84C6-A654678A97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04FBDF-7F9F-490B-9391-749F2374AD66}"/>
              </a:ext>
            </a:extLst>
          </p:cNvPr>
          <p:cNvSpPr>
            <a:spLocks noGrp="1"/>
          </p:cNvSpPr>
          <p:nvPr>
            <p:ph type="dt" sz="half" idx="10"/>
          </p:nvPr>
        </p:nvSpPr>
        <p:spPr/>
        <p:txBody>
          <a:bodyPr/>
          <a:lstStyle/>
          <a:p>
            <a:fld id="{5244FB64-42C0-4F1E-8527-5BCA6FF9AA33}" type="datetimeFigureOut">
              <a:rPr lang="en-IN" smtClean="0"/>
              <a:t>08-06-2021</a:t>
            </a:fld>
            <a:endParaRPr lang="en-IN"/>
          </a:p>
        </p:txBody>
      </p:sp>
      <p:sp>
        <p:nvSpPr>
          <p:cNvPr id="4" name="Footer Placeholder 3">
            <a:extLst>
              <a:ext uri="{FF2B5EF4-FFF2-40B4-BE49-F238E27FC236}">
                <a16:creationId xmlns:a16="http://schemas.microsoft.com/office/drawing/2014/main" id="{B33D147D-0AB2-4138-A49A-BDB447F5D0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3EB697-621C-4B7C-A974-FFD4CBFE3C16}"/>
              </a:ext>
            </a:extLst>
          </p:cNvPr>
          <p:cNvSpPr>
            <a:spLocks noGrp="1"/>
          </p:cNvSpPr>
          <p:nvPr>
            <p:ph type="sldNum" sz="quarter" idx="12"/>
          </p:nvPr>
        </p:nvSpPr>
        <p:spPr/>
        <p:txBody>
          <a:bodyPr/>
          <a:lstStyle/>
          <a:p>
            <a:fld id="{E9B11232-C8EE-4944-B5C5-C67B78517A94}" type="slidenum">
              <a:rPr lang="en-IN" smtClean="0"/>
              <a:t>‹#›</a:t>
            </a:fld>
            <a:endParaRPr lang="en-IN"/>
          </a:p>
        </p:txBody>
      </p:sp>
    </p:spTree>
    <p:extLst>
      <p:ext uri="{BB962C8B-B14F-4D97-AF65-F5344CB8AC3E}">
        <p14:creationId xmlns:p14="http://schemas.microsoft.com/office/powerpoint/2010/main" val="252431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D6E4F3-2E3F-4040-A3DF-253E922B1305}"/>
              </a:ext>
            </a:extLst>
          </p:cNvPr>
          <p:cNvSpPr>
            <a:spLocks noGrp="1"/>
          </p:cNvSpPr>
          <p:nvPr>
            <p:ph type="dt" sz="half" idx="10"/>
          </p:nvPr>
        </p:nvSpPr>
        <p:spPr/>
        <p:txBody>
          <a:bodyPr/>
          <a:lstStyle/>
          <a:p>
            <a:fld id="{5244FB64-42C0-4F1E-8527-5BCA6FF9AA33}" type="datetimeFigureOut">
              <a:rPr lang="en-IN" smtClean="0"/>
              <a:t>08-06-2021</a:t>
            </a:fld>
            <a:endParaRPr lang="en-IN"/>
          </a:p>
        </p:txBody>
      </p:sp>
      <p:sp>
        <p:nvSpPr>
          <p:cNvPr id="3" name="Footer Placeholder 2">
            <a:extLst>
              <a:ext uri="{FF2B5EF4-FFF2-40B4-BE49-F238E27FC236}">
                <a16:creationId xmlns:a16="http://schemas.microsoft.com/office/drawing/2014/main" id="{B9FD6405-0451-4901-A364-FCC8E6D7B3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2ED8DD-276D-4877-991E-B7C6175C3A89}"/>
              </a:ext>
            </a:extLst>
          </p:cNvPr>
          <p:cNvSpPr>
            <a:spLocks noGrp="1"/>
          </p:cNvSpPr>
          <p:nvPr>
            <p:ph type="sldNum" sz="quarter" idx="12"/>
          </p:nvPr>
        </p:nvSpPr>
        <p:spPr/>
        <p:txBody>
          <a:bodyPr/>
          <a:lstStyle/>
          <a:p>
            <a:fld id="{E9B11232-C8EE-4944-B5C5-C67B78517A94}" type="slidenum">
              <a:rPr lang="en-IN" smtClean="0"/>
              <a:t>‹#›</a:t>
            </a:fld>
            <a:endParaRPr lang="en-IN"/>
          </a:p>
        </p:txBody>
      </p:sp>
    </p:spTree>
    <p:extLst>
      <p:ext uri="{BB962C8B-B14F-4D97-AF65-F5344CB8AC3E}">
        <p14:creationId xmlns:p14="http://schemas.microsoft.com/office/powerpoint/2010/main" val="48444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3158-10E4-4DC6-A285-E7881DA5C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024E0C-C590-42C6-877C-E0B58AC45D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2CE112-0438-4CBD-B1BF-28B40FAA7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4F570-C747-4D9F-B2A2-04969853C099}"/>
              </a:ext>
            </a:extLst>
          </p:cNvPr>
          <p:cNvSpPr>
            <a:spLocks noGrp="1"/>
          </p:cNvSpPr>
          <p:nvPr>
            <p:ph type="dt" sz="half" idx="10"/>
          </p:nvPr>
        </p:nvSpPr>
        <p:spPr/>
        <p:txBody>
          <a:bodyPr/>
          <a:lstStyle/>
          <a:p>
            <a:fld id="{5244FB64-42C0-4F1E-8527-5BCA6FF9AA33}" type="datetimeFigureOut">
              <a:rPr lang="en-IN" smtClean="0"/>
              <a:t>08-06-2021</a:t>
            </a:fld>
            <a:endParaRPr lang="en-IN"/>
          </a:p>
        </p:txBody>
      </p:sp>
      <p:sp>
        <p:nvSpPr>
          <p:cNvPr id="6" name="Footer Placeholder 5">
            <a:extLst>
              <a:ext uri="{FF2B5EF4-FFF2-40B4-BE49-F238E27FC236}">
                <a16:creationId xmlns:a16="http://schemas.microsoft.com/office/drawing/2014/main" id="{D7D2FF65-3F7C-4FEE-BC28-4F2D4483F0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AED019-18B5-40B0-8631-C8D4D41096D2}"/>
              </a:ext>
            </a:extLst>
          </p:cNvPr>
          <p:cNvSpPr>
            <a:spLocks noGrp="1"/>
          </p:cNvSpPr>
          <p:nvPr>
            <p:ph type="sldNum" sz="quarter" idx="12"/>
          </p:nvPr>
        </p:nvSpPr>
        <p:spPr/>
        <p:txBody>
          <a:bodyPr/>
          <a:lstStyle/>
          <a:p>
            <a:fld id="{E9B11232-C8EE-4944-B5C5-C67B78517A94}" type="slidenum">
              <a:rPr lang="en-IN" smtClean="0"/>
              <a:t>‹#›</a:t>
            </a:fld>
            <a:endParaRPr lang="en-IN"/>
          </a:p>
        </p:txBody>
      </p:sp>
    </p:spTree>
    <p:extLst>
      <p:ext uri="{BB962C8B-B14F-4D97-AF65-F5344CB8AC3E}">
        <p14:creationId xmlns:p14="http://schemas.microsoft.com/office/powerpoint/2010/main" val="2003469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EC44-42B6-4F07-BA0E-B77C7034B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98113F-9A4D-4219-8DCB-9DD7AE3B0B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9387BC-1B9D-419D-888F-9F3827B10E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730FB-FE91-473A-9C34-BC31E5EB36BB}"/>
              </a:ext>
            </a:extLst>
          </p:cNvPr>
          <p:cNvSpPr>
            <a:spLocks noGrp="1"/>
          </p:cNvSpPr>
          <p:nvPr>
            <p:ph type="dt" sz="half" idx="10"/>
          </p:nvPr>
        </p:nvSpPr>
        <p:spPr/>
        <p:txBody>
          <a:bodyPr/>
          <a:lstStyle/>
          <a:p>
            <a:fld id="{5244FB64-42C0-4F1E-8527-5BCA6FF9AA33}" type="datetimeFigureOut">
              <a:rPr lang="en-IN" smtClean="0"/>
              <a:t>08-06-2021</a:t>
            </a:fld>
            <a:endParaRPr lang="en-IN"/>
          </a:p>
        </p:txBody>
      </p:sp>
      <p:sp>
        <p:nvSpPr>
          <p:cNvPr id="6" name="Footer Placeholder 5">
            <a:extLst>
              <a:ext uri="{FF2B5EF4-FFF2-40B4-BE49-F238E27FC236}">
                <a16:creationId xmlns:a16="http://schemas.microsoft.com/office/drawing/2014/main" id="{0E50BA69-37E6-4807-B968-58CEB577D0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9B8169-2894-4BC0-BD47-F0352EFB2818}"/>
              </a:ext>
            </a:extLst>
          </p:cNvPr>
          <p:cNvSpPr>
            <a:spLocks noGrp="1"/>
          </p:cNvSpPr>
          <p:nvPr>
            <p:ph type="sldNum" sz="quarter" idx="12"/>
          </p:nvPr>
        </p:nvSpPr>
        <p:spPr/>
        <p:txBody>
          <a:bodyPr/>
          <a:lstStyle/>
          <a:p>
            <a:fld id="{E9B11232-C8EE-4944-B5C5-C67B78517A94}" type="slidenum">
              <a:rPr lang="en-IN" smtClean="0"/>
              <a:t>‹#›</a:t>
            </a:fld>
            <a:endParaRPr lang="en-IN"/>
          </a:p>
        </p:txBody>
      </p:sp>
    </p:spTree>
    <p:extLst>
      <p:ext uri="{BB962C8B-B14F-4D97-AF65-F5344CB8AC3E}">
        <p14:creationId xmlns:p14="http://schemas.microsoft.com/office/powerpoint/2010/main" val="3919388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C9B2FE-CA22-46ED-A1B7-B248212EE9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DB57EE-7D52-4DDB-AFBE-0E0CC217CE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FD8771-D647-450C-9585-B1D4020C89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4FB64-42C0-4F1E-8527-5BCA6FF9AA33}" type="datetimeFigureOut">
              <a:rPr lang="en-IN" smtClean="0"/>
              <a:t>08-06-2021</a:t>
            </a:fld>
            <a:endParaRPr lang="en-IN"/>
          </a:p>
        </p:txBody>
      </p:sp>
      <p:sp>
        <p:nvSpPr>
          <p:cNvPr id="5" name="Footer Placeholder 4">
            <a:extLst>
              <a:ext uri="{FF2B5EF4-FFF2-40B4-BE49-F238E27FC236}">
                <a16:creationId xmlns:a16="http://schemas.microsoft.com/office/drawing/2014/main" id="{12489266-4BA5-44AA-86F2-01C2D2C6B9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3FC8A9-E503-4355-94D2-EF9FB6B639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11232-C8EE-4944-B5C5-C67B78517A94}" type="slidenum">
              <a:rPr lang="en-IN" smtClean="0"/>
              <a:t>‹#›</a:t>
            </a:fld>
            <a:endParaRPr lang="en-IN"/>
          </a:p>
        </p:txBody>
      </p:sp>
    </p:spTree>
    <p:extLst>
      <p:ext uri="{BB962C8B-B14F-4D97-AF65-F5344CB8AC3E}">
        <p14:creationId xmlns:p14="http://schemas.microsoft.com/office/powerpoint/2010/main" val="140961115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kb.rspca.org.au/knowledge-base/can-i-leave-my-home-to-care-for-animals-during-the-covid-19-pandemic/"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view-image.php?large=1&amp;image=6190"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29074-7E7C-4E3E-A88C-6456F1E9C0B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9587" y="838200"/>
            <a:ext cx="11172825" cy="5343524"/>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7F175949-2CE9-4772-A181-AA7A5CBECDCB}"/>
              </a:ext>
            </a:extLst>
          </p:cNvPr>
          <p:cNvSpPr>
            <a:spLocks noGrp="1"/>
          </p:cNvSpPr>
          <p:nvPr>
            <p:ph type="ctrTitle"/>
          </p:nvPr>
        </p:nvSpPr>
        <p:spPr>
          <a:xfrm>
            <a:off x="3047999" y="1252537"/>
            <a:ext cx="8467725" cy="2176463"/>
          </a:xfrm>
        </p:spPr>
        <p:txBody>
          <a:bodyPr>
            <a:normAutofit fontScale="90000"/>
          </a:bodyPr>
          <a:lstStyle/>
          <a:p>
            <a:r>
              <a:rPr lang="en-US" b="1" dirty="0">
                <a:solidFill>
                  <a:schemeClr val="accent4">
                    <a:lumMod val="60000"/>
                    <a:lumOff val="40000"/>
                  </a:schemeClr>
                </a:solidFill>
              </a:rPr>
              <a:t>Covid</a:t>
            </a:r>
            <a:r>
              <a:rPr lang="en-US" dirty="0"/>
              <a:t> </a:t>
            </a:r>
            <a:r>
              <a:rPr lang="en-US" b="1" dirty="0">
                <a:solidFill>
                  <a:schemeClr val="accent4">
                    <a:lumMod val="60000"/>
                    <a:lumOff val="40000"/>
                  </a:schemeClr>
                </a:solidFill>
              </a:rPr>
              <a:t>Cases</a:t>
            </a:r>
            <a:r>
              <a:rPr lang="en-US" dirty="0"/>
              <a:t> </a:t>
            </a:r>
            <a:r>
              <a:rPr lang="en-US" b="1" dirty="0">
                <a:solidFill>
                  <a:schemeClr val="accent4">
                    <a:lumMod val="60000"/>
                    <a:lumOff val="40000"/>
                  </a:schemeClr>
                </a:solidFill>
              </a:rPr>
              <a:t>Tracker</a:t>
            </a:r>
            <a:r>
              <a:rPr lang="en-US" dirty="0"/>
              <a:t> </a:t>
            </a:r>
            <a:r>
              <a:rPr lang="en-US" b="1" dirty="0">
                <a:solidFill>
                  <a:schemeClr val="accent4">
                    <a:lumMod val="60000"/>
                    <a:lumOff val="40000"/>
                  </a:schemeClr>
                </a:solidFill>
              </a:rPr>
              <a:t>using</a:t>
            </a:r>
            <a:r>
              <a:rPr lang="en-US" dirty="0"/>
              <a:t> </a:t>
            </a:r>
            <a:r>
              <a:rPr lang="en-US" b="1" dirty="0">
                <a:solidFill>
                  <a:schemeClr val="accent4">
                    <a:lumMod val="60000"/>
                    <a:lumOff val="40000"/>
                  </a:schemeClr>
                </a:solidFill>
              </a:rPr>
              <a:t>COVID-19</a:t>
            </a:r>
            <a:r>
              <a:rPr lang="en-US" dirty="0"/>
              <a:t> </a:t>
            </a:r>
            <a:r>
              <a:rPr lang="en-US" b="1" dirty="0">
                <a:solidFill>
                  <a:schemeClr val="accent4">
                    <a:lumMod val="60000"/>
                    <a:lumOff val="40000"/>
                  </a:schemeClr>
                </a:solidFill>
              </a:rPr>
              <a:t>Coronavirus</a:t>
            </a:r>
            <a:r>
              <a:rPr lang="en-US" dirty="0"/>
              <a:t> </a:t>
            </a:r>
            <a:r>
              <a:rPr lang="en-US" b="1" dirty="0">
                <a:solidFill>
                  <a:schemeClr val="accent4">
                    <a:lumMod val="60000"/>
                    <a:lumOff val="40000"/>
                  </a:schemeClr>
                </a:solidFill>
              </a:rPr>
              <a:t>Statistics</a:t>
            </a:r>
            <a:r>
              <a:rPr lang="en-US" dirty="0"/>
              <a:t> </a:t>
            </a:r>
            <a:r>
              <a:rPr lang="en-US" b="1" dirty="0">
                <a:solidFill>
                  <a:schemeClr val="accent4">
                    <a:lumMod val="60000"/>
                    <a:lumOff val="40000"/>
                  </a:schemeClr>
                </a:solidFill>
              </a:rPr>
              <a:t>API</a:t>
            </a:r>
            <a:r>
              <a:rPr lang="en-US" dirty="0"/>
              <a:t> </a:t>
            </a:r>
            <a:r>
              <a:rPr lang="en-US" b="1" dirty="0">
                <a:solidFill>
                  <a:schemeClr val="accent4">
                    <a:lumMod val="60000"/>
                    <a:lumOff val="40000"/>
                  </a:schemeClr>
                </a:solidFill>
              </a:rPr>
              <a:t>using</a:t>
            </a:r>
            <a:r>
              <a:rPr lang="en-US" dirty="0"/>
              <a:t> </a:t>
            </a:r>
            <a:r>
              <a:rPr lang="en-US" b="1" dirty="0">
                <a:solidFill>
                  <a:schemeClr val="accent4">
                    <a:lumMod val="60000"/>
                    <a:lumOff val="40000"/>
                  </a:schemeClr>
                </a:solidFill>
              </a:rPr>
              <a:t>IBM</a:t>
            </a:r>
            <a:r>
              <a:rPr lang="en-US" dirty="0"/>
              <a:t> </a:t>
            </a:r>
            <a:r>
              <a:rPr lang="en-US" b="1" dirty="0">
                <a:solidFill>
                  <a:schemeClr val="accent4">
                    <a:lumMod val="60000"/>
                    <a:lumOff val="40000"/>
                  </a:schemeClr>
                </a:solidFill>
              </a:rPr>
              <a:t>Cloud</a:t>
            </a:r>
            <a:endParaRPr lang="en-IN" b="1" dirty="0">
              <a:solidFill>
                <a:schemeClr val="accent4">
                  <a:lumMod val="60000"/>
                  <a:lumOff val="40000"/>
                </a:schemeClr>
              </a:solidFill>
            </a:endParaRPr>
          </a:p>
        </p:txBody>
      </p:sp>
      <p:sp>
        <p:nvSpPr>
          <p:cNvPr id="3" name="Subtitle 2">
            <a:extLst>
              <a:ext uri="{FF2B5EF4-FFF2-40B4-BE49-F238E27FC236}">
                <a16:creationId xmlns:a16="http://schemas.microsoft.com/office/drawing/2014/main" id="{652A3B76-1D20-4420-94D4-CBCE8CE7E394}"/>
              </a:ext>
            </a:extLst>
          </p:cNvPr>
          <p:cNvSpPr>
            <a:spLocks noGrp="1"/>
          </p:cNvSpPr>
          <p:nvPr>
            <p:ph type="subTitle" idx="1"/>
          </p:nvPr>
        </p:nvSpPr>
        <p:spPr>
          <a:xfrm>
            <a:off x="4191000" y="4900610"/>
            <a:ext cx="7324724" cy="1119190"/>
          </a:xfrm>
        </p:spPr>
        <p:txBody>
          <a:bodyPr>
            <a:normAutofit/>
          </a:bodyPr>
          <a:lstStyle/>
          <a:p>
            <a:r>
              <a:rPr lang="en-US" b="1" dirty="0">
                <a:solidFill>
                  <a:schemeClr val="accent1">
                    <a:lumMod val="40000"/>
                    <a:lumOff val="60000"/>
                  </a:schemeClr>
                </a:solidFill>
              </a:rPr>
              <a:t>done</a:t>
            </a:r>
            <a:r>
              <a:rPr lang="en-US" b="1" dirty="0"/>
              <a:t> </a:t>
            </a:r>
            <a:r>
              <a:rPr lang="en-US" b="1" dirty="0">
                <a:solidFill>
                  <a:schemeClr val="accent1">
                    <a:lumMod val="40000"/>
                    <a:lumOff val="60000"/>
                  </a:schemeClr>
                </a:solidFill>
              </a:rPr>
              <a:t>by</a:t>
            </a:r>
          </a:p>
          <a:p>
            <a:r>
              <a:rPr lang="en-US" b="1" dirty="0">
                <a:solidFill>
                  <a:schemeClr val="accent1">
                    <a:lumMod val="40000"/>
                    <a:lumOff val="60000"/>
                  </a:schemeClr>
                </a:solidFill>
              </a:rPr>
              <a:t>Sai</a:t>
            </a:r>
            <a:r>
              <a:rPr lang="en-US" b="1" dirty="0"/>
              <a:t> </a:t>
            </a:r>
            <a:r>
              <a:rPr lang="en-US" b="1" dirty="0" err="1">
                <a:solidFill>
                  <a:schemeClr val="accent1">
                    <a:lumMod val="40000"/>
                    <a:lumOff val="60000"/>
                  </a:schemeClr>
                </a:solidFill>
              </a:rPr>
              <a:t>kiran</a:t>
            </a:r>
            <a:r>
              <a:rPr lang="en-US" b="1" dirty="0">
                <a:solidFill>
                  <a:schemeClr val="accent1">
                    <a:lumMod val="40000"/>
                    <a:lumOff val="60000"/>
                  </a:schemeClr>
                </a:solidFill>
              </a:rPr>
              <a:t>, </a:t>
            </a:r>
            <a:r>
              <a:rPr lang="en-US" b="1" dirty="0" err="1">
                <a:solidFill>
                  <a:schemeClr val="accent1">
                    <a:lumMod val="40000"/>
                    <a:lumOff val="60000"/>
                  </a:schemeClr>
                </a:solidFill>
              </a:rPr>
              <a:t>Sannith</a:t>
            </a:r>
            <a:r>
              <a:rPr lang="en-US" b="1" dirty="0">
                <a:solidFill>
                  <a:schemeClr val="accent1">
                    <a:lumMod val="40000"/>
                    <a:lumOff val="60000"/>
                  </a:schemeClr>
                </a:solidFill>
              </a:rPr>
              <a:t> Raj, </a:t>
            </a:r>
            <a:r>
              <a:rPr lang="en-US" b="1" dirty="0" err="1">
                <a:solidFill>
                  <a:schemeClr val="accent1">
                    <a:lumMod val="40000"/>
                    <a:lumOff val="60000"/>
                  </a:schemeClr>
                </a:solidFill>
              </a:rPr>
              <a:t>Sindhuja</a:t>
            </a:r>
            <a:r>
              <a:rPr lang="en-US" b="1" dirty="0">
                <a:solidFill>
                  <a:schemeClr val="accent1">
                    <a:lumMod val="40000"/>
                    <a:lumOff val="60000"/>
                  </a:schemeClr>
                </a:solidFill>
              </a:rPr>
              <a:t>,</a:t>
            </a:r>
            <a:r>
              <a:rPr lang="en-US" b="1" dirty="0"/>
              <a:t> </a:t>
            </a:r>
            <a:r>
              <a:rPr lang="en-US" b="1" dirty="0" err="1">
                <a:solidFill>
                  <a:schemeClr val="accent1">
                    <a:lumMod val="40000"/>
                    <a:lumOff val="60000"/>
                  </a:schemeClr>
                </a:solidFill>
              </a:rPr>
              <a:t>Nithin</a:t>
            </a:r>
            <a:r>
              <a:rPr lang="en-US" b="1" dirty="0">
                <a:solidFill>
                  <a:schemeClr val="accent1">
                    <a:lumMod val="40000"/>
                    <a:lumOff val="60000"/>
                  </a:schemeClr>
                </a:solidFill>
              </a:rPr>
              <a:t>,</a:t>
            </a:r>
            <a:r>
              <a:rPr lang="en-US" b="1" dirty="0"/>
              <a:t> </a:t>
            </a:r>
            <a:r>
              <a:rPr lang="en-US" b="1" dirty="0">
                <a:solidFill>
                  <a:schemeClr val="accent1">
                    <a:lumMod val="40000"/>
                    <a:lumOff val="60000"/>
                  </a:schemeClr>
                </a:solidFill>
              </a:rPr>
              <a:t>Raghu</a:t>
            </a:r>
            <a:r>
              <a:rPr lang="en-US" b="1" dirty="0"/>
              <a:t> </a:t>
            </a:r>
            <a:r>
              <a:rPr lang="en-US" b="1" dirty="0">
                <a:solidFill>
                  <a:schemeClr val="accent1">
                    <a:lumMod val="40000"/>
                    <a:lumOff val="60000"/>
                  </a:schemeClr>
                </a:solidFill>
              </a:rPr>
              <a:t>Ram</a:t>
            </a:r>
          </a:p>
        </p:txBody>
      </p:sp>
    </p:spTree>
    <p:extLst>
      <p:ext uri="{BB962C8B-B14F-4D97-AF65-F5344CB8AC3E}">
        <p14:creationId xmlns:p14="http://schemas.microsoft.com/office/powerpoint/2010/main" val="3175775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1E16-C0AD-4341-9519-93607BCE9911}"/>
              </a:ext>
            </a:extLst>
          </p:cNvPr>
          <p:cNvSpPr>
            <a:spLocks noGrp="1"/>
          </p:cNvSpPr>
          <p:nvPr>
            <p:ph type="title"/>
          </p:nvPr>
        </p:nvSpPr>
        <p:spPr>
          <a:xfrm>
            <a:off x="495299" y="514349"/>
            <a:ext cx="11153775" cy="1362075"/>
          </a:xfrm>
        </p:spPr>
        <p:txBody>
          <a:bodyPr/>
          <a:lstStyle/>
          <a:p>
            <a:endParaRPr lang="en-IN" dirty="0"/>
          </a:p>
        </p:txBody>
      </p:sp>
      <p:sp>
        <p:nvSpPr>
          <p:cNvPr id="3" name="Content Placeholder 2">
            <a:extLst>
              <a:ext uri="{FF2B5EF4-FFF2-40B4-BE49-F238E27FC236}">
                <a16:creationId xmlns:a16="http://schemas.microsoft.com/office/drawing/2014/main" id="{139C043E-52A7-4078-AECA-6B4DE801B335}"/>
              </a:ext>
            </a:extLst>
          </p:cNvPr>
          <p:cNvSpPr>
            <a:spLocks noGrp="1"/>
          </p:cNvSpPr>
          <p:nvPr>
            <p:ph idx="1"/>
          </p:nvPr>
        </p:nvSpPr>
        <p:spPr>
          <a:xfrm>
            <a:off x="495299" y="514350"/>
            <a:ext cx="11153775" cy="5886449"/>
          </a:xfrm>
          <a:solidFill>
            <a:schemeClr val="bg2">
              <a:lumMod val="25000"/>
            </a:schemeClr>
          </a:solidFill>
        </p:spPr>
        <p:txBody>
          <a:bodyPr/>
          <a:lstStyle/>
          <a:p>
            <a:pPr marL="0" indent="0">
              <a:buNone/>
            </a:pPr>
            <a:r>
              <a:rPr lang="en-US" dirty="0"/>
              <a:t> </a:t>
            </a:r>
          </a:p>
          <a:p>
            <a:pPr marL="0" indent="0">
              <a:buNone/>
            </a:pPr>
            <a:r>
              <a:rPr lang="en-US" sz="5400" dirty="0">
                <a:solidFill>
                  <a:schemeClr val="accent4">
                    <a:lumMod val="60000"/>
                    <a:lumOff val="40000"/>
                  </a:schemeClr>
                </a:solidFill>
              </a:rPr>
              <a:t> Conclusion:</a:t>
            </a:r>
          </a:p>
          <a:p>
            <a:pPr marL="0" indent="0">
              <a:buNone/>
            </a:pPr>
            <a:r>
              <a:rPr lang="en-US" sz="4400" dirty="0">
                <a:solidFill>
                  <a:schemeClr val="accent4">
                    <a:lumMod val="60000"/>
                    <a:lumOff val="40000"/>
                  </a:schemeClr>
                </a:solidFill>
              </a:rPr>
              <a:t>  </a:t>
            </a:r>
            <a:r>
              <a:rPr lang="en-US" sz="4400" dirty="0">
                <a:solidFill>
                  <a:srgbClr val="00B050"/>
                </a:solidFill>
              </a:rPr>
              <a:t>we have taken a basic API. It gives us the covid-19 statistics of the respected country. In this case, When we give the input as </a:t>
            </a:r>
            <a:r>
              <a:rPr lang="en-US" sz="4400" dirty="0">
                <a:solidFill>
                  <a:srgbClr val="FF0000"/>
                </a:solidFill>
              </a:rPr>
              <a:t>“India” </a:t>
            </a:r>
            <a:r>
              <a:rPr lang="en-US" sz="4400" dirty="0">
                <a:solidFill>
                  <a:srgbClr val="00B050"/>
                </a:solidFill>
              </a:rPr>
              <a:t>it gives us the total confirmed cases, recovered cases and total deaths of the country </a:t>
            </a:r>
            <a:endParaRPr lang="en-IN" sz="4400" dirty="0">
              <a:solidFill>
                <a:srgbClr val="FF0000"/>
              </a:solidFill>
            </a:endParaRPr>
          </a:p>
        </p:txBody>
      </p:sp>
    </p:spTree>
    <p:extLst>
      <p:ext uri="{BB962C8B-B14F-4D97-AF65-F5344CB8AC3E}">
        <p14:creationId xmlns:p14="http://schemas.microsoft.com/office/powerpoint/2010/main" val="312607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DF48-A0BC-4BE7-A19C-E03B3AC04BB2}"/>
              </a:ext>
            </a:extLst>
          </p:cNvPr>
          <p:cNvSpPr>
            <a:spLocks noGrp="1"/>
          </p:cNvSpPr>
          <p:nvPr>
            <p:ph type="title"/>
          </p:nvPr>
        </p:nvSpPr>
        <p:spPr>
          <a:xfrm>
            <a:off x="657225" y="609600"/>
            <a:ext cx="10953748" cy="1274763"/>
          </a:xfrm>
        </p:spPr>
        <p:txBody>
          <a:bodyPr/>
          <a:lstStyle/>
          <a:p>
            <a:endParaRPr lang="en-IN"/>
          </a:p>
        </p:txBody>
      </p:sp>
      <p:sp>
        <p:nvSpPr>
          <p:cNvPr id="3" name="Content Placeholder 2">
            <a:extLst>
              <a:ext uri="{FF2B5EF4-FFF2-40B4-BE49-F238E27FC236}">
                <a16:creationId xmlns:a16="http://schemas.microsoft.com/office/drawing/2014/main" id="{E0234338-F09A-47E1-9CF5-04D995266ACD}"/>
              </a:ext>
            </a:extLst>
          </p:cNvPr>
          <p:cNvSpPr>
            <a:spLocks noGrp="1"/>
          </p:cNvSpPr>
          <p:nvPr>
            <p:ph idx="1"/>
          </p:nvPr>
        </p:nvSpPr>
        <p:spPr>
          <a:xfrm>
            <a:off x="409575" y="420687"/>
            <a:ext cx="11201398" cy="6016625"/>
          </a:xfrm>
          <a:solidFill>
            <a:schemeClr val="bg2">
              <a:lumMod val="25000"/>
            </a:schemeClr>
          </a:solidFill>
        </p:spPr>
        <p:txBody>
          <a:bodyPr>
            <a:normAutofit lnSpcReduction="10000"/>
          </a:bodyPr>
          <a:lstStyle/>
          <a:p>
            <a:pPr marL="0" indent="0">
              <a:buNone/>
            </a:pPr>
            <a:r>
              <a:rPr lang="en-US" dirty="0"/>
              <a:t> </a:t>
            </a:r>
          </a:p>
          <a:p>
            <a:pPr marL="0" indent="0">
              <a:buNone/>
            </a:pPr>
            <a:endParaRPr lang="en-US" dirty="0"/>
          </a:p>
          <a:p>
            <a:pPr marL="0" indent="0">
              <a:buNone/>
            </a:pPr>
            <a:r>
              <a:rPr lang="en-US" dirty="0"/>
              <a:t>                                     </a:t>
            </a:r>
          </a:p>
          <a:p>
            <a:pPr marL="0" indent="0">
              <a:buNone/>
            </a:pPr>
            <a:r>
              <a:rPr lang="en-US" sz="6000" dirty="0"/>
              <a:t>                     </a:t>
            </a:r>
            <a:r>
              <a:rPr lang="en-US" sz="6000" dirty="0">
                <a:solidFill>
                  <a:schemeClr val="accent4">
                    <a:lumMod val="60000"/>
                    <a:lumOff val="40000"/>
                  </a:schemeClr>
                </a:solidFill>
              </a:rPr>
              <a:t>Thank you</a:t>
            </a:r>
            <a:r>
              <a:rPr lang="en-US" sz="6000" dirty="0"/>
              <a:t>                   </a:t>
            </a:r>
            <a:r>
              <a:rPr lang="en-US" sz="6000" dirty="0">
                <a:solidFill>
                  <a:srgbClr val="00B050"/>
                </a:solidFill>
              </a:rPr>
              <a:t>    </a:t>
            </a:r>
            <a:r>
              <a:rPr lang="en-US" sz="2000" dirty="0">
                <a:solidFill>
                  <a:srgbClr val="00B050"/>
                </a:solidFill>
              </a:rPr>
              <a:t> </a:t>
            </a:r>
            <a:endParaRPr lang="en-US" sz="6000" dirty="0">
              <a:solidFill>
                <a:srgbClr val="00B050"/>
              </a:solidFill>
            </a:endParaRPr>
          </a:p>
          <a:p>
            <a:pPr marL="0" indent="0">
              <a:buNone/>
            </a:pPr>
            <a:r>
              <a:rPr lang="en-US" sz="1600" dirty="0">
                <a:solidFill>
                  <a:srgbClr val="00B050"/>
                </a:solidFill>
              </a:rPr>
              <a:t>                                                                                                                                                                                                                                                                                                                                                                         </a:t>
            </a:r>
          </a:p>
          <a:p>
            <a:pPr marL="0" indent="0">
              <a:buNone/>
            </a:pPr>
            <a:r>
              <a:rPr lang="en-US" sz="1600" dirty="0">
                <a:solidFill>
                  <a:srgbClr val="00B050"/>
                </a:solidFill>
              </a:rPr>
              <a:t>                                                                                                                                                                                                          </a:t>
            </a:r>
          </a:p>
          <a:p>
            <a:pPr marL="0" indent="0">
              <a:buNone/>
            </a:pPr>
            <a:r>
              <a:rPr lang="en-US" sz="1600" dirty="0">
                <a:solidFill>
                  <a:srgbClr val="00B050"/>
                </a:solidFill>
              </a:rPr>
              <a:t>                                                                                                                                                                                          </a:t>
            </a:r>
            <a:r>
              <a:rPr lang="en-US" sz="2000" dirty="0">
                <a:solidFill>
                  <a:srgbClr val="00B050"/>
                </a:solidFill>
              </a:rPr>
              <a:t>project by EEE-02</a:t>
            </a:r>
            <a:endParaRPr lang="en-US" sz="1600" dirty="0">
              <a:solidFill>
                <a:srgbClr val="00B050"/>
              </a:solidFill>
            </a:endParaRPr>
          </a:p>
          <a:p>
            <a:pPr marL="0" indent="0">
              <a:buNone/>
            </a:pPr>
            <a:r>
              <a:rPr lang="en-US" sz="1600" dirty="0">
                <a:solidFill>
                  <a:srgbClr val="00B050"/>
                </a:solidFill>
              </a:rPr>
              <a:t>                                                                                                                                                                                  </a:t>
            </a:r>
            <a:r>
              <a:rPr lang="en-US" sz="2000" dirty="0" err="1">
                <a:solidFill>
                  <a:srgbClr val="00B050"/>
                </a:solidFill>
              </a:rPr>
              <a:t>Sannith</a:t>
            </a:r>
            <a:r>
              <a:rPr lang="en-US" sz="2000" dirty="0">
                <a:solidFill>
                  <a:srgbClr val="00B050"/>
                </a:solidFill>
              </a:rPr>
              <a:t> Raj – 19R11A0215</a:t>
            </a:r>
            <a:endParaRPr lang="en-US" sz="1600" dirty="0">
              <a:solidFill>
                <a:srgbClr val="00B050"/>
              </a:solidFill>
            </a:endParaRPr>
          </a:p>
          <a:p>
            <a:pPr marL="0" indent="0">
              <a:buNone/>
            </a:pPr>
            <a:r>
              <a:rPr lang="en-US" sz="1600" dirty="0">
                <a:solidFill>
                  <a:srgbClr val="00B050"/>
                </a:solidFill>
              </a:rPr>
              <a:t>                                                                                                                                                                                   </a:t>
            </a:r>
            <a:r>
              <a:rPr lang="en-US" sz="2000" dirty="0">
                <a:solidFill>
                  <a:srgbClr val="00B050"/>
                </a:solidFill>
              </a:rPr>
              <a:t>Sai Kiran – 19R11A0219</a:t>
            </a:r>
            <a:r>
              <a:rPr lang="en-US" sz="1600" dirty="0">
                <a:solidFill>
                  <a:srgbClr val="00B050"/>
                </a:solidFill>
              </a:rPr>
              <a:t>                        </a:t>
            </a:r>
          </a:p>
          <a:p>
            <a:pPr marL="0" indent="0">
              <a:buNone/>
            </a:pPr>
            <a:r>
              <a:rPr lang="en-US" sz="1600" dirty="0">
                <a:solidFill>
                  <a:srgbClr val="00B050"/>
                </a:solidFill>
              </a:rPr>
              <a:t>                                                                                                                                                                                    </a:t>
            </a:r>
            <a:r>
              <a:rPr lang="en-US" sz="2000" dirty="0" err="1">
                <a:solidFill>
                  <a:srgbClr val="00B050"/>
                </a:solidFill>
              </a:rPr>
              <a:t>Sindhuja</a:t>
            </a:r>
            <a:r>
              <a:rPr lang="en-US" sz="2000" dirty="0">
                <a:solidFill>
                  <a:srgbClr val="00B050"/>
                </a:solidFill>
              </a:rPr>
              <a:t> – 19R11A0220</a:t>
            </a:r>
            <a:r>
              <a:rPr lang="en-US" sz="1600" dirty="0">
                <a:solidFill>
                  <a:srgbClr val="00B050"/>
                </a:solidFill>
              </a:rPr>
              <a:t>          </a:t>
            </a:r>
          </a:p>
          <a:p>
            <a:pPr marL="0" indent="0">
              <a:buNone/>
            </a:pPr>
            <a:r>
              <a:rPr lang="en-US" sz="1600" dirty="0">
                <a:solidFill>
                  <a:srgbClr val="00B050"/>
                </a:solidFill>
              </a:rPr>
              <a:t>                                                                                                                                                                                   </a:t>
            </a:r>
            <a:r>
              <a:rPr lang="en-US" sz="2000" dirty="0" err="1">
                <a:solidFill>
                  <a:srgbClr val="00B050"/>
                </a:solidFill>
              </a:rPr>
              <a:t>Nithin</a:t>
            </a:r>
            <a:r>
              <a:rPr lang="en-US" sz="2000" dirty="0">
                <a:solidFill>
                  <a:srgbClr val="00B050"/>
                </a:solidFill>
              </a:rPr>
              <a:t> – 19R11A0222</a:t>
            </a:r>
            <a:r>
              <a:rPr lang="en-US" sz="1600" dirty="0">
                <a:solidFill>
                  <a:srgbClr val="00B050"/>
                </a:solidFill>
              </a:rPr>
              <a:t>              </a:t>
            </a:r>
          </a:p>
          <a:p>
            <a:pPr marL="0" indent="0">
              <a:buNone/>
            </a:pPr>
            <a:r>
              <a:rPr lang="en-US" sz="1600" dirty="0">
                <a:solidFill>
                  <a:srgbClr val="00B050"/>
                </a:solidFill>
              </a:rPr>
              <a:t>                                                                                                                                                                                   </a:t>
            </a:r>
            <a:r>
              <a:rPr lang="en-US" sz="2000" dirty="0">
                <a:solidFill>
                  <a:srgbClr val="00B050"/>
                </a:solidFill>
              </a:rPr>
              <a:t>Raghu ram – 19R11A0226</a:t>
            </a:r>
            <a:r>
              <a:rPr lang="en-US" sz="1600" dirty="0">
                <a:solidFill>
                  <a:srgbClr val="00B050"/>
                </a:solidFill>
              </a:rPr>
              <a:t>          </a:t>
            </a:r>
          </a:p>
          <a:p>
            <a:pPr marL="0" indent="0">
              <a:buNone/>
            </a:pPr>
            <a:r>
              <a:rPr lang="en-US" sz="1600" dirty="0">
                <a:solidFill>
                  <a:srgbClr val="00B050"/>
                </a:solidFill>
              </a:rPr>
              <a:t>                                                                                                                                                        </a:t>
            </a:r>
            <a:r>
              <a:rPr lang="en-US" dirty="0">
                <a:solidFill>
                  <a:srgbClr val="00B050"/>
                </a:solidFill>
              </a:rPr>
              <a:t>                                                                                                                      </a:t>
            </a:r>
          </a:p>
        </p:txBody>
      </p:sp>
    </p:spTree>
    <p:extLst>
      <p:ext uri="{BB962C8B-B14F-4D97-AF65-F5344CB8AC3E}">
        <p14:creationId xmlns:p14="http://schemas.microsoft.com/office/powerpoint/2010/main" val="297071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BD6F-BDFA-4447-9F39-82A89344E57E}"/>
              </a:ext>
            </a:extLst>
          </p:cNvPr>
          <p:cNvSpPr>
            <a:spLocks noGrp="1"/>
          </p:cNvSpPr>
          <p:nvPr>
            <p:ph type="title"/>
          </p:nvPr>
        </p:nvSpPr>
        <p:spPr>
          <a:xfrm>
            <a:off x="747713" y="704850"/>
            <a:ext cx="10334625" cy="50006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69B669D-3AFD-44B4-9821-6B8DC08EEED5}"/>
              </a:ext>
            </a:extLst>
          </p:cNvPr>
          <p:cNvSpPr>
            <a:spLocks noGrp="1"/>
          </p:cNvSpPr>
          <p:nvPr>
            <p:ph idx="1"/>
          </p:nvPr>
        </p:nvSpPr>
        <p:spPr>
          <a:xfrm>
            <a:off x="466725" y="590550"/>
            <a:ext cx="11220450" cy="5820569"/>
          </a:xfrm>
          <a:solidFill>
            <a:schemeClr val="bg2">
              <a:lumMod val="25000"/>
            </a:schemeClr>
          </a:solidFill>
        </p:spPr>
        <p:txBody>
          <a:bodyPr>
            <a:normAutofit/>
          </a:bodyPr>
          <a:lstStyle/>
          <a:p>
            <a:pPr marL="0" indent="0">
              <a:buNone/>
            </a:pPr>
            <a:r>
              <a:rPr lang="en-US" sz="5400" b="1" dirty="0">
                <a:solidFill>
                  <a:schemeClr val="accent4">
                    <a:lumMod val="60000"/>
                    <a:lumOff val="40000"/>
                  </a:schemeClr>
                </a:solidFill>
              </a:rPr>
              <a:t>   </a:t>
            </a:r>
          </a:p>
          <a:p>
            <a:pPr marL="0" indent="0">
              <a:buNone/>
            </a:pPr>
            <a:r>
              <a:rPr lang="en-US" sz="4800" b="1" dirty="0">
                <a:solidFill>
                  <a:schemeClr val="accent4">
                    <a:lumMod val="60000"/>
                    <a:lumOff val="40000"/>
                  </a:schemeClr>
                </a:solidFill>
              </a:rPr>
              <a:t>    INDEX:</a:t>
            </a:r>
          </a:p>
          <a:p>
            <a:pPr marL="0" indent="0">
              <a:buNone/>
            </a:pPr>
            <a:r>
              <a:rPr lang="en-IN" sz="4000" b="1" dirty="0">
                <a:solidFill>
                  <a:schemeClr val="accent4">
                    <a:lumMod val="60000"/>
                    <a:lumOff val="40000"/>
                  </a:schemeClr>
                </a:solidFill>
              </a:rPr>
              <a:t> </a:t>
            </a:r>
            <a:r>
              <a:rPr lang="en-IN" sz="3600" b="1" dirty="0">
                <a:solidFill>
                  <a:srgbClr val="00B050"/>
                </a:solidFill>
              </a:rPr>
              <a:t>1. introduction</a:t>
            </a:r>
          </a:p>
          <a:p>
            <a:pPr marL="0" indent="0">
              <a:buNone/>
            </a:pPr>
            <a:r>
              <a:rPr lang="en-IN" sz="3600" b="1" dirty="0">
                <a:solidFill>
                  <a:srgbClr val="00B050"/>
                </a:solidFill>
              </a:rPr>
              <a:t> 2. flask and API</a:t>
            </a:r>
          </a:p>
          <a:p>
            <a:pPr marL="0" indent="0">
              <a:buNone/>
            </a:pPr>
            <a:r>
              <a:rPr lang="en-IN" sz="3600" b="1" dirty="0">
                <a:solidFill>
                  <a:srgbClr val="00B050"/>
                </a:solidFill>
              </a:rPr>
              <a:t> 3. advantages and disadvantages of API </a:t>
            </a:r>
          </a:p>
          <a:p>
            <a:pPr marL="0" indent="0">
              <a:buNone/>
            </a:pPr>
            <a:r>
              <a:rPr lang="en-IN" sz="3600" b="1" dirty="0">
                <a:solidFill>
                  <a:srgbClr val="00B050"/>
                </a:solidFill>
              </a:rPr>
              <a:t> 4. result</a:t>
            </a:r>
            <a:endParaRPr lang="en-IN" sz="3600" b="1" dirty="0">
              <a:solidFill>
                <a:schemeClr val="accent4">
                  <a:lumMod val="60000"/>
                  <a:lumOff val="40000"/>
                </a:schemeClr>
              </a:solidFill>
            </a:endParaRPr>
          </a:p>
          <a:p>
            <a:pPr marL="0" indent="0">
              <a:buNone/>
            </a:pPr>
            <a:r>
              <a:rPr lang="en-IN" sz="3600" b="1" dirty="0">
                <a:solidFill>
                  <a:schemeClr val="accent4">
                    <a:lumMod val="60000"/>
                    <a:lumOff val="40000"/>
                  </a:schemeClr>
                </a:solidFill>
              </a:rPr>
              <a:t> </a:t>
            </a:r>
            <a:r>
              <a:rPr lang="en-IN" sz="3600" b="1" dirty="0">
                <a:solidFill>
                  <a:srgbClr val="00B050"/>
                </a:solidFill>
              </a:rPr>
              <a:t>5. conclusion</a:t>
            </a:r>
            <a:endParaRPr lang="en-IN" sz="3600" b="1" dirty="0">
              <a:solidFill>
                <a:schemeClr val="accent4">
                  <a:lumMod val="60000"/>
                  <a:lumOff val="40000"/>
                </a:schemeClr>
              </a:solidFill>
            </a:endParaRPr>
          </a:p>
        </p:txBody>
      </p:sp>
    </p:spTree>
    <p:extLst>
      <p:ext uri="{BB962C8B-B14F-4D97-AF65-F5344CB8AC3E}">
        <p14:creationId xmlns:p14="http://schemas.microsoft.com/office/powerpoint/2010/main" val="1998170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4D6E-76FA-44CC-988D-7755CD258886}"/>
              </a:ext>
            </a:extLst>
          </p:cNvPr>
          <p:cNvSpPr>
            <a:spLocks noGrp="1"/>
          </p:cNvSpPr>
          <p:nvPr>
            <p:ph type="title"/>
          </p:nvPr>
        </p:nvSpPr>
        <p:spPr>
          <a:xfrm>
            <a:off x="400050" y="514351"/>
            <a:ext cx="11391900" cy="5924550"/>
          </a:xfrm>
          <a:solidFill>
            <a:schemeClr val="bg2">
              <a:lumMod val="25000"/>
            </a:schemeClr>
          </a:solidFill>
        </p:spPr>
        <p:txBody>
          <a:bodyPr>
            <a:normAutofit/>
          </a:bodyPr>
          <a:lstStyle/>
          <a:p>
            <a:br>
              <a:rPr lang="en-US" dirty="0"/>
            </a:br>
            <a:br>
              <a:rPr lang="en-US" dirty="0"/>
            </a:br>
            <a:endParaRPr lang="en-IN" dirty="0"/>
          </a:p>
        </p:txBody>
      </p:sp>
      <p:sp>
        <p:nvSpPr>
          <p:cNvPr id="6" name="TextBox 5">
            <a:extLst>
              <a:ext uri="{FF2B5EF4-FFF2-40B4-BE49-F238E27FC236}">
                <a16:creationId xmlns:a16="http://schemas.microsoft.com/office/drawing/2014/main" id="{701177F6-0F1F-4027-A72F-45B5D92E462A}"/>
              </a:ext>
            </a:extLst>
          </p:cNvPr>
          <p:cNvSpPr txBox="1"/>
          <p:nvPr/>
        </p:nvSpPr>
        <p:spPr>
          <a:xfrm>
            <a:off x="752475" y="741182"/>
            <a:ext cx="9686925" cy="5016758"/>
          </a:xfrm>
          <a:prstGeom prst="rect">
            <a:avLst/>
          </a:prstGeom>
          <a:noFill/>
        </p:spPr>
        <p:txBody>
          <a:bodyPr wrap="square" rtlCol="0">
            <a:spAutoFit/>
          </a:bodyPr>
          <a:lstStyle/>
          <a:p>
            <a:r>
              <a:rPr lang="en-US" sz="3600" b="1" dirty="0">
                <a:solidFill>
                  <a:schemeClr val="accent4">
                    <a:lumMod val="60000"/>
                    <a:lumOff val="40000"/>
                  </a:schemeClr>
                </a:solidFill>
              </a:rPr>
              <a:t>INTRODUCTION:</a:t>
            </a:r>
          </a:p>
          <a:p>
            <a:endParaRPr lang="en-IN" sz="2000" b="1" dirty="0">
              <a:solidFill>
                <a:schemeClr val="accent4">
                  <a:lumMod val="60000"/>
                  <a:lumOff val="40000"/>
                </a:schemeClr>
              </a:solidFill>
            </a:endParaRPr>
          </a:p>
          <a:p>
            <a:r>
              <a:rPr lang="en-IN" sz="2400" b="1" dirty="0">
                <a:solidFill>
                  <a:srgbClr val="00B050"/>
                </a:solidFill>
              </a:rPr>
              <a:t>Everybody in our society is eager to know the latest news about the covid-19 pandemic. The numbers of newly infected persons, death rates and other epidemiological facts. The alarming economic consequences are discussed based on indicators referring to unemployment, losses in production output and GDP and others, at global, country and micro levels. Insufficient information about the social consequences of loss of work, Closed school, the overloaded health system causes speculations</a:t>
            </a:r>
          </a:p>
          <a:p>
            <a:endParaRPr lang="en-IN" sz="2400" b="1" dirty="0">
              <a:solidFill>
                <a:srgbClr val="00B050"/>
              </a:solidFill>
            </a:endParaRPr>
          </a:p>
          <a:p>
            <a:endParaRPr lang="en-IN" sz="2400" b="1" dirty="0">
              <a:solidFill>
                <a:srgbClr val="00B050"/>
              </a:solidFill>
            </a:endParaRPr>
          </a:p>
          <a:p>
            <a:r>
              <a:rPr lang="en-IN" sz="2400" b="1" dirty="0">
                <a:solidFill>
                  <a:srgbClr val="00B050"/>
                </a:solidFill>
              </a:rPr>
              <a:t>Visualizing Covid-19 statistics helps understand the raise or</a:t>
            </a:r>
          </a:p>
          <a:p>
            <a:r>
              <a:rPr lang="en-IN" sz="2400" b="1" dirty="0">
                <a:solidFill>
                  <a:srgbClr val="00B050"/>
                </a:solidFill>
              </a:rPr>
              <a:t>Fall in a easy way.</a:t>
            </a:r>
            <a:endParaRPr lang="en-IN" sz="2400" b="1"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4F65D9BB-61F5-473F-B47E-69988D3B09E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43950" y="4400550"/>
            <a:ext cx="2876550" cy="1716268"/>
          </a:xfrm>
        </p:spPr>
      </p:pic>
    </p:spTree>
    <p:extLst>
      <p:ext uri="{BB962C8B-B14F-4D97-AF65-F5344CB8AC3E}">
        <p14:creationId xmlns:p14="http://schemas.microsoft.com/office/powerpoint/2010/main" val="48945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9C96-E12A-4DA3-AB3C-C6FF3DB0D1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B938F6-63F0-437D-A48F-3F6FCB0DA419}"/>
              </a:ext>
            </a:extLst>
          </p:cNvPr>
          <p:cNvSpPr>
            <a:spLocks noGrp="1"/>
          </p:cNvSpPr>
          <p:nvPr>
            <p:ph idx="1"/>
          </p:nvPr>
        </p:nvSpPr>
        <p:spPr>
          <a:xfrm>
            <a:off x="490537" y="458787"/>
            <a:ext cx="11210925" cy="5940425"/>
          </a:xfrm>
          <a:solidFill>
            <a:schemeClr val="tx1">
              <a:lumMod val="75000"/>
              <a:lumOff val="25000"/>
            </a:schemeClr>
          </a:solidFill>
        </p:spPr>
        <p:txBody>
          <a:bodyPr/>
          <a:lstStyle/>
          <a:p>
            <a:pPr marL="0" indent="0">
              <a:buNone/>
            </a:pPr>
            <a:r>
              <a:rPr lang="en-US" dirty="0">
                <a:solidFill>
                  <a:schemeClr val="accent4">
                    <a:lumMod val="60000"/>
                    <a:lumOff val="40000"/>
                  </a:schemeClr>
                </a:solidFill>
              </a:rPr>
              <a:t>  </a:t>
            </a:r>
            <a:endParaRPr lang="en-US" sz="4000" dirty="0">
              <a:solidFill>
                <a:schemeClr val="accent4">
                  <a:lumMod val="60000"/>
                  <a:lumOff val="40000"/>
                </a:schemeClr>
              </a:solidFill>
            </a:endParaRPr>
          </a:p>
          <a:p>
            <a:pPr marL="0" indent="0">
              <a:buNone/>
            </a:pPr>
            <a:r>
              <a:rPr lang="en-US" sz="4000" b="1" dirty="0">
                <a:solidFill>
                  <a:schemeClr val="accent4">
                    <a:lumMod val="60000"/>
                    <a:lumOff val="40000"/>
                  </a:schemeClr>
                </a:solidFill>
              </a:rPr>
              <a:t>What is an API and how does it works?</a:t>
            </a:r>
          </a:p>
          <a:p>
            <a:pPr marL="0" indent="0">
              <a:buNone/>
            </a:pPr>
            <a:r>
              <a:rPr lang="en-US" dirty="0">
                <a:solidFill>
                  <a:srgbClr val="00B050"/>
                </a:solidFill>
              </a:rPr>
              <a:t> API stands for application programming interface. An API is a software intermediary that allows two applications to talk each other. In other words, an API is the messenger that delivers your request to the provider that you are requesting it from and then delivers the response back to you. </a:t>
            </a:r>
          </a:p>
          <a:p>
            <a:pPr marL="0" indent="0">
              <a:buNone/>
            </a:pPr>
            <a:r>
              <a:rPr lang="en-US" dirty="0">
                <a:solidFill>
                  <a:srgbClr val="00B050"/>
                </a:solidFill>
              </a:rPr>
              <a:t>  </a:t>
            </a:r>
          </a:p>
          <a:p>
            <a:pPr marL="0" indent="0">
              <a:buNone/>
            </a:pPr>
            <a:r>
              <a:rPr lang="en-US" sz="4000" b="1" dirty="0">
                <a:solidFill>
                  <a:schemeClr val="accent4">
                    <a:lumMod val="60000"/>
                    <a:lumOff val="40000"/>
                  </a:schemeClr>
                </a:solidFill>
              </a:rPr>
              <a:t>what is flask?</a:t>
            </a:r>
          </a:p>
          <a:p>
            <a:pPr marL="0" indent="0">
              <a:buNone/>
            </a:pPr>
            <a:r>
              <a:rPr lang="en-US" dirty="0">
                <a:solidFill>
                  <a:srgbClr val="00B050"/>
                </a:solidFill>
              </a:rPr>
              <a:t>Flask is a micro web framework written in python. It allows us to build up web-applications. It was developed by Armin </a:t>
            </a:r>
            <a:r>
              <a:rPr lang="en-US" dirty="0" err="1">
                <a:solidFill>
                  <a:srgbClr val="00B050"/>
                </a:solidFill>
              </a:rPr>
              <a:t>Ronacher</a:t>
            </a:r>
            <a:r>
              <a:rPr lang="en-US" dirty="0">
                <a:solidFill>
                  <a:srgbClr val="00B050"/>
                </a:solidFill>
              </a:rPr>
              <a:t>.</a:t>
            </a:r>
          </a:p>
        </p:txBody>
      </p:sp>
    </p:spTree>
    <p:extLst>
      <p:ext uri="{BB962C8B-B14F-4D97-AF65-F5344CB8AC3E}">
        <p14:creationId xmlns:p14="http://schemas.microsoft.com/office/powerpoint/2010/main" val="95406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ADFC-9E69-4E00-97CA-7DA743B1CCCF}"/>
              </a:ext>
            </a:extLst>
          </p:cNvPr>
          <p:cNvSpPr>
            <a:spLocks noGrp="1"/>
          </p:cNvSpPr>
          <p:nvPr>
            <p:ph type="title"/>
          </p:nvPr>
        </p:nvSpPr>
        <p:spPr>
          <a:xfrm>
            <a:off x="895350" y="2222500"/>
            <a:ext cx="10515600" cy="1325563"/>
          </a:xfrm>
        </p:spPr>
        <p:txBody>
          <a:bodyPr/>
          <a:lstStyle/>
          <a:p>
            <a:endParaRPr lang="en-IN" dirty="0"/>
          </a:p>
        </p:txBody>
      </p:sp>
      <p:sp>
        <p:nvSpPr>
          <p:cNvPr id="3" name="Content Placeholder 2">
            <a:extLst>
              <a:ext uri="{FF2B5EF4-FFF2-40B4-BE49-F238E27FC236}">
                <a16:creationId xmlns:a16="http://schemas.microsoft.com/office/drawing/2014/main" id="{8D0FB263-B745-46A7-B3B3-3D818F8BEB5C}"/>
              </a:ext>
            </a:extLst>
          </p:cNvPr>
          <p:cNvSpPr>
            <a:spLocks noGrp="1"/>
          </p:cNvSpPr>
          <p:nvPr>
            <p:ph idx="1"/>
          </p:nvPr>
        </p:nvSpPr>
        <p:spPr>
          <a:xfrm>
            <a:off x="438150" y="616743"/>
            <a:ext cx="11315700" cy="5624513"/>
          </a:xfrm>
          <a:solidFill>
            <a:schemeClr val="bg2">
              <a:lumMod val="25000"/>
            </a:schemeClr>
          </a:solidFill>
        </p:spPr>
        <p:txBody>
          <a:bodyPr/>
          <a:lstStyle/>
          <a:p>
            <a:pPr marL="0" indent="0">
              <a:buNone/>
            </a:pPr>
            <a:r>
              <a:rPr lang="en-US" dirty="0">
                <a:solidFill>
                  <a:schemeClr val="accent4">
                    <a:lumMod val="60000"/>
                    <a:lumOff val="40000"/>
                  </a:schemeClr>
                </a:solidFill>
              </a:rPr>
              <a:t> </a:t>
            </a:r>
          </a:p>
          <a:p>
            <a:pPr marL="0" indent="0">
              <a:buNone/>
            </a:pPr>
            <a:r>
              <a:rPr lang="en-IN" dirty="0">
                <a:solidFill>
                  <a:schemeClr val="accent4">
                    <a:lumMod val="60000"/>
                    <a:lumOff val="40000"/>
                  </a:schemeClr>
                </a:solidFill>
              </a:rPr>
              <a:t> </a:t>
            </a:r>
            <a:r>
              <a:rPr lang="en-IN" sz="4400" dirty="0">
                <a:solidFill>
                  <a:schemeClr val="accent4">
                    <a:lumMod val="60000"/>
                    <a:lumOff val="40000"/>
                  </a:schemeClr>
                </a:solidFill>
              </a:rPr>
              <a:t>Advantages and disadvantages</a:t>
            </a:r>
            <a:r>
              <a:rPr lang="en-IN" sz="3600" dirty="0">
                <a:solidFill>
                  <a:schemeClr val="accent4">
                    <a:lumMod val="60000"/>
                    <a:lumOff val="40000"/>
                  </a:schemeClr>
                </a:solidFill>
              </a:rPr>
              <a:t> </a:t>
            </a:r>
            <a:r>
              <a:rPr lang="en-IN" sz="4400" dirty="0">
                <a:solidFill>
                  <a:schemeClr val="accent4">
                    <a:lumMod val="60000"/>
                    <a:lumOff val="40000"/>
                  </a:schemeClr>
                </a:solidFill>
              </a:rPr>
              <a:t>of API</a:t>
            </a:r>
          </a:p>
          <a:p>
            <a:pPr marL="0" indent="0">
              <a:buNone/>
            </a:pPr>
            <a:r>
              <a:rPr lang="en-IN" sz="3600" dirty="0">
                <a:solidFill>
                  <a:schemeClr val="accent4">
                    <a:lumMod val="60000"/>
                    <a:lumOff val="40000"/>
                  </a:schemeClr>
                </a:solidFill>
              </a:rPr>
              <a:t> </a:t>
            </a:r>
            <a:r>
              <a:rPr lang="en-IN" sz="3600" dirty="0">
                <a:solidFill>
                  <a:srgbClr val="FF0000"/>
                </a:solidFill>
              </a:rPr>
              <a:t>advantages:</a:t>
            </a:r>
            <a:endParaRPr lang="en-IN" sz="3600" dirty="0">
              <a:solidFill>
                <a:srgbClr val="00B050"/>
              </a:solidFill>
            </a:endParaRPr>
          </a:p>
          <a:p>
            <a:r>
              <a:rPr lang="en-IN" sz="3600" dirty="0">
                <a:solidFill>
                  <a:srgbClr val="00B050"/>
                </a:solidFill>
              </a:rPr>
              <a:t> </a:t>
            </a:r>
            <a:r>
              <a:rPr lang="en-IN" sz="3200" dirty="0">
                <a:solidFill>
                  <a:srgbClr val="00B050"/>
                </a:solidFill>
              </a:rPr>
              <a:t>API allows content to be embedded from any site or application more easily. This gives us much better information and an integrated user experience </a:t>
            </a:r>
          </a:p>
          <a:p>
            <a:r>
              <a:rPr lang="en-IN" sz="3200" dirty="0">
                <a:solidFill>
                  <a:srgbClr val="00B050"/>
                </a:solidFill>
              </a:rPr>
              <a:t> through API any user or company can customize the content and services that they use the most</a:t>
            </a:r>
            <a:endParaRPr lang="en-IN" sz="3200" dirty="0">
              <a:solidFill>
                <a:srgbClr val="FF0000"/>
              </a:solidFill>
            </a:endParaRPr>
          </a:p>
        </p:txBody>
      </p:sp>
    </p:spTree>
    <p:extLst>
      <p:ext uri="{BB962C8B-B14F-4D97-AF65-F5344CB8AC3E}">
        <p14:creationId xmlns:p14="http://schemas.microsoft.com/office/powerpoint/2010/main" val="252791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9877-A1EC-42EF-8D3C-3C6F54AE61B3}"/>
              </a:ext>
            </a:extLst>
          </p:cNvPr>
          <p:cNvSpPr>
            <a:spLocks noGrp="1"/>
          </p:cNvSpPr>
          <p:nvPr>
            <p:ph type="title"/>
          </p:nvPr>
        </p:nvSpPr>
        <p:spPr>
          <a:xfrm>
            <a:off x="485775" y="485775"/>
            <a:ext cx="11153775" cy="1990725"/>
          </a:xfrm>
        </p:spPr>
        <p:txBody>
          <a:bodyPr/>
          <a:lstStyle/>
          <a:p>
            <a:endParaRPr lang="en-IN"/>
          </a:p>
        </p:txBody>
      </p:sp>
      <p:sp>
        <p:nvSpPr>
          <p:cNvPr id="3" name="Content Placeholder 2">
            <a:extLst>
              <a:ext uri="{FF2B5EF4-FFF2-40B4-BE49-F238E27FC236}">
                <a16:creationId xmlns:a16="http://schemas.microsoft.com/office/drawing/2014/main" id="{50D39541-157C-4A02-AE88-C13D3F68000E}"/>
              </a:ext>
            </a:extLst>
          </p:cNvPr>
          <p:cNvSpPr>
            <a:spLocks noGrp="1"/>
          </p:cNvSpPr>
          <p:nvPr>
            <p:ph idx="1"/>
          </p:nvPr>
        </p:nvSpPr>
        <p:spPr>
          <a:xfrm>
            <a:off x="485775" y="457201"/>
            <a:ext cx="11153775" cy="5915024"/>
          </a:xfrm>
          <a:solidFill>
            <a:schemeClr val="bg2">
              <a:lumMod val="25000"/>
            </a:schemeClr>
          </a:solidFill>
        </p:spPr>
        <p:txBody>
          <a:bodyPr/>
          <a:lstStyle/>
          <a:p>
            <a:pPr marL="0" indent="0">
              <a:buNone/>
            </a:pPr>
            <a:r>
              <a:rPr lang="en-US" dirty="0"/>
              <a:t> </a:t>
            </a:r>
          </a:p>
          <a:p>
            <a:pPr marL="0" indent="0">
              <a:buNone/>
            </a:pPr>
            <a:r>
              <a:rPr lang="en-IN" dirty="0"/>
              <a:t> </a:t>
            </a:r>
            <a:r>
              <a:rPr lang="en-IN" sz="4400" dirty="0">
                <a:solidFill>
                  <a:srgbClr val="FF0000"/>
                </a:solidFill>
              </a:rPr>
              <a:t>disadvantages:</a:t>
            </a:r>
            <a:endParaRPr lang="en-IN" sz="4400" dirty="0">
              <a:solidFill>
                <a:srgbClr val="00B050"/>
              </a:solidFill>
            </a:endParaRPr>
          </a:p>
          <a:p>
            <a:r>
              <a:rPr lang="en-IN" dirty="0">
                <a:solidFill>
                  <a:srgbClr val="00B050"/>
                </a:solidFill>
              </a:rPr>
              <a:t>implementing and providing API capabilities can be costly in terms of development times</a:t>
            </a:r>
          </a:p>
          <a:p>
            <a:r>
              <a:rPr lang="en-IN" dirty="0">
                <a:solidFill>
                  <a:srgbClr val="00B050"/>
                </a:solidFill>
              </a:rPr>
              <a:t> ongoing maintenance requirements</a:t>
            </a:r>
          </a:p>
          <a:p>
            <a:r>
              <a:rPr lang="en-IN" dirty="0">
                <a:solidFill>
                  <a:srgbClr val="00B050"/>
                </a:solidFill>
              </a:rPr>
              <a:t> providing support </a:t>
            </a:r>
          </a:p>
        </p:txBody>
      </p:sp>
    </p:spTree>
    <p:extLst>
      <p:ext uri="{BB962C8B-B14F-4D97-AF65-F5344CB8AC3E}">
        <p14:creationId xmlns:p14="http://schemas.microsoft.com/office/powerpoint/2010/main" val="3704381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E5E6-302B-44A4-94F5-856D5432EF6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A9C1441-7979-4AD6-B705-32420760FC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534" y="447675"/>
            <a:ext cx="10600266" cy="5962650"/>
          </a:xfrm>
        </p:spPr>
      </p:pic>
    </p:spTree>
    <p:extLst>
      <p:ext uri="{BB962C8B-B14F-4D97-AF65-F5344CB8AC3E}">
        <p14:creationId xmlns:p14="http://schemas.microsoft.com/office/powerpoint/2010/main" val="283309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A2EDA-3F5C-4BF0-B91A-A2EFFD29287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E7E1FC1-D5EC-4409-8A68-CD513EE855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345" y="365125"/>
            <a:ext cx="10938580" cy="6120804"/>
          </a:xfrm>
        </p:spPr>
      </p:pic>
    </p:spTree>
    <p:extLst>
      <p:ext uri="{BB962C8B-B14F-4D97-AF65-F5344CB8AC3E}">
        <p14:creationId xmlns:p14="http://schemas.microsoft.com/office/powerpoint/2010/main" val="2244919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1FAE-090A-4F0B-B8C3-2A057ECD3DA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8054736-3EB7-4EF6-A52D-7EB22106B6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989" y="365125"/>
            <a:ext cx="10696222" cy="6016625"/>
          </a:xfrm>
        </p:spPr>
      </p:pic>
    </p:spTree>
    <p:extLst>
      <p:ext uri="{BB962C8B-B14F-4D97-AF65-F5344CB8AC3E}">
        <p14:creationId xmlns:p14="http://schemas.microsoft.com/office/powerpoint/2010/main" val="2907088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TotalTime>
  <Words>413</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Covid Cases Tracker using COVID-19 Coronavirus Statistics API using IBM Cloud</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Cases Tracker using COVID-19 Coronavirus Statistics API using IBM Cloud</dc:title>
  <dc:creator>Sai Kiran</dc:creator>
  <cp:lastModifiedBy>Sai Kiran</cp:lastModifiedBy>
  <cp:revision>23</cp:revision>
  <dcterms:created xsi:type="dcterms:W3CDTF">2021-06-07T10:36:30Z</dcterms:created>
  <dcterms:modified xsi:type="dcterms:W3CDTF">2021-06-08T08:26:53Z</dcterms:modified>
</cp:coreProperties>
</file>