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103" d="100"/>
          <a:sy n="103" d="100"/>
        </p:scale>
        <p:origin x="893"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1</a:t>
            </a:fld>
            <a:endParaRPr lang="en-US"/>
          </a:p>
        </p:txBody>
      </p:sp>
    </p:spTree>
    <p:extLst>
      <p:ext uri="{BB962C8B-B14F-4D97-AF65-F5344CB8AC3E}">
        <p14:creationId xmlns:p14="http://schemas.microsoft.com/office/powerpoint/2010/main" val="40106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94"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3145729" name="Straight Connector 7"/>
          <p:cNvCxnSpPr>
            <a:cxnSpLocks/>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30" name="Straight Connector 12"/>
          <p:cNvCxnSpPr>
            <a:cxnSpLocks/>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048595"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048596" name="Date Placeholder 14"/>
          <p:cNvSpPr>
            <a:spLocks noGrp="1"/>
          </p:cNvSpPr>
          <p:nvPr>
            <p:ph type="dt" sz="half" idx="10"/>
          </p:nvPr>
        </p:nvSpPr>
        <p:spPr/>
        <p:txBody>
          <a:bodyPr/>
          <a:lstStyle/>
          <a:p>
            <a:fld id="{23D4CEB4-C64A-44E1-8454-AA99F7F7F2FA}" type="datetimeFigureOut">
              <a:rPr lang="en-IN" smtClean="0"/>
              <a:t>08-06-2021</a:t>
            </a:fld>
            <a:endParaRPr lang="en-IN"/>
          </a:p>
        </p:txBody>
      </p:sp>
      <p:sp>
        <p:nvSpPr>
          <p:cNvPr id="1048597" name="Slide Number Placeholder 15"/>
          <p:cNvSpPr>
            <a:spLocks noGrp="1"/>
          </p:cNvSpPr>
          <p:nvPr>
            <p:ph type="sldNum" sz="quarter" idx="11"/>
          </p:nvPr>
        </p:nvSpPr>
        <p:spPr/>
        <p:txBody>
          <a:bodyPr/>
          <a:lstStyle/>
          <a:p>
            <a:fld id="{A08DD817-1A04-42EC-BC62-FFCC214DCB15}" type="slidenum">
              <a:rPr lang="en-IN" smtClean="0"/>
              <a:t>‹#›</a:t>
            </a:fld>
            <a:endParaRPr lang="en-IN"/>
          </a:p>
        </p:txBody>
      </p:sp>
      <p:sp>
        <p:nvSpPr>
          <p:cNvPr id="1048598"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kumimoji="0" lang="en-US"/>
              <a:t>Click to edit Master title style</a:t>
            </a:r>
          </a:p>
        </p:txBody>
      </p:sp>
      <p:sp>
        <p:nvSpPr>
          <p:cNvPr id="104868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4"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8"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1048669"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0"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13"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71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715"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16" name="Footer Placeholder 4"/>
          <p:cNvSpPr>
            <a:spLocks noGrp="1"/>
          </p:cNvSpPr>
          <p:nvPr>
            <p:ph type="ftr" sz="quarter" idx="11"/>
          </p:nvPr>
        </p:nvSpPr>
        <p:spPr/>
        <p:txBody>
          <a:bodyPr/>
          <a:lstStyle/>
          <a:p>
            <a:endParaRPr lang="en-IN"/>
          </a:p>
        </p:txBody>
      </p:sp>
      <p:sp>
        <p:nvSpPr>
          <p:cNvPr id="1048717"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t>Click to edit Master title style</a:t>
            </a:r>
            <a:endParaRPr lang="en-IN"/>
          </a:p>
        </p:txBody>
      </p:sp>
      <p:sp>
        <p:nvSpPr>
          <p:cNvPr id="104873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32" name="Footer Placeholder 4"/>
          <p:cNvSpPr>
            <a:spLocks noGrp="1"/>
          </p:cNvSpPr>
          <p:nvPr>
            <p:ph type="ftr" sz="quarter" idx="11"/>
          </p:nvPr>
        </p:nvSpPr>
        <p:spPr/>
        <p:txBody>
          <a:bodyPr/>
          <a:lstStyle/>
          <a:p>
            <a:endParaRPr lang="en-IN"/>
          </a:p>
        </p:txBody>
      </p:sp>
      <p:sp>
        <p:nvSpPr>
          <p:cNvPr id="1048733"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73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9"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40" name="Footer Placeholder 4"/>
          <p:cNvSpPr>
            <a:spLocks noGrp="1"/>
          </p:cNvSpPr>
          <p:nvPr>
            <p:ph type="ftr" sz="quarter" idx="11"/>
          </p:nvPr>
        </p:nvSpPr>
        <p:spPr/>
        <p:txBody>
          <a:bodyPr/>
          <a:lstStyle/>
          <a:p>
            <a:endParaRPr lang="en-IN"/>
          </a:p>
        </p:txBody>
      </p:sp>
      <p:sp>
        <p:nvSpPr>
          <p:cNvPr id="1048741"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Date Placeholder 4"/>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97" name="Footer Placeholder 5"/>
          <p:cNvSpPr>
            <a:spLocks noGrp="1"/>
          </p:cNvSpPr>
          <p:nvPr>
            <p:ph type="ftr" sz="quarter" idx="11"/>
          </p:nvPr>
        </p:nvSpPr>
        <p:spPr/>
        <p:txBody>
          <a:bodyPr/>
          <a:lstStyle/>
          <a:p>
            <a:endParaRPr lang="en-IN"/>
          </a:p>
        </p:txBody>
      </p:sp>
      <p:sp>
        <p:nvSpPr>
          <p:cNvPr id="1048698"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a:t>Click to edit Master title style</a:t>
            </a:r>
            <a:endParaRPr lang="en-IN"/>
          </a:p>
        </p:txBody>
      </p:sp>
      <p:sp>
        <p:nvSpPr>
          <p:cNvPr id="1048706"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Date Placeholder 6"/>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11" name="Footer Placeholder 7"/>
          <p:cNvSpPr>
            <a:spLocks noGrp="1"/>
          </p:cNvSpPr>
          <p:nvPr>
            <p:ph type="ftr" sz="quarter" idx="11"/>
          </p:nvPr>
        </p:nvSpPr>
        <p:spPr/>
        <p:txBody>
          <a:bodyPr/>
          <a:lstStyle/>
          <a:p>
            <a:endParaRPr lang="en-IN"/>
          </a:p>
        </p:txBody>
      </p:sp>
      <p:sp>
        <p:nvSpPr>
          <p:cNvPr id="1048712" name="Slide Number Placeholder 8"/>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IN"/>
          </a:p>
        </p:txBody>
      </p:sp>
      <p:sp>
        <p:nvSpPr>
          <p:cNvPr id="1048618" name="Date Placeholder 2"/>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19" name="Footer Placeholder 3"/>
          <p:cNvSpPr>
            <a:spLocks noGrp="1"/>
          </p:cNvSpPr>
          <p:nvPr>
            <p:ph type="ftr" sz="quarter" idx="11"/>
          </p:nvPr>
        </p:nvSpPr>
        <p:spPr/>
        <p:txBody>
          <a:bodyPr/>
          <a:lstStyle/>
          <a:p>
            <a:endParaRPr lang="en-IN"/>
          </a:p>
        </p:txBody>
      </p:sp>
      <p:sp>
        <p:nvSpPr>
          <p:cNvPr id="1048620" name="Slide Number Placeholder 4"/>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4" name="Date Placeholder 1"/>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35" name="Footer Placeholder 2"/>
          <p:cNvSpPr>
            <a:spLocks noGrp="1"/>
          </p:cNvSpPr>
          <p:nvPr>
            <p:ph type="ftr" sz="quarter" idx="11"/>
          </p:nvPr>
        </p:nvSpPr>
        <p:spPr/>
        <p:txBody>
          <a:bodyPr/>
          <a:lstStyle/>
          <a:p>
            <a:endParaRPr lang="en-IN"/>
          </a:p>
        </p:txBody>
      </p:sp>
      <p:sp>
        <p:nvSpPr>
          <p:cNvPr id="1048736"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70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03" name="Footer Placeholder 5"/>
          <p:cNvSpPr>
            <a:spLocks noGrp="1"/>
          </p:cNvSpPr>
          <p:nvPr>
            <p:ph type="ftr" sz="quarter" idx="11"/>
          </p:nvPr>
        </p:nvSpPr>
        <p:spPr/>
        <p:txBody>
          <a:bodyPr/>
          <a:lstStyle/>
          <a:p>
            <a:endParaRPr lang="en-IN"/>
          </a:p>
        </p:txBody>
      </p:sp>
      <p:sp>
        <p:nvSpPr>
          <p:cNvPr id="1048704"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2" name="Date Placeholder 13"/>
          <p:cNvSpPr>
            <a:spLocks noGrp="1"/>
          </p:cNvSpPr>
          <p:nvPr>
            <p:ph type="dt" sz="half" idx="14"/>
          </p:nvPr>
        </p:nvSpPr>
        <p:spPr/>
        <p:txBody>
          <a:bodyPr/>
          <a:lstStyle/>
          <a:p>
            <a:fld id="{23D4CEB4-C64A-44E1-8454-AA99F7F7F2FA}" type="datetimeFigureOut">
              <a:rPr lang="en-IN" smtClean="0"/>
              <a:t>08-06-2021</a:t>
            </a:fld>
            <a:endParaRPr lang="en-IN"/>
          </a:p>
        </p:txBody>
      </p:sp>
      <p:sp>
        <p:nvSpPr>
          <p:cNvPr id="1048603" name="Slide Number Placeholder 14"/>
          <p:cNvSpPr>
            <a:spLocks noGrp="1"/>
          </p:cNvSpPr>
          <p:nvPr>
            <p:ph type="sldNum" sz="quarter" idx="15"/>
          </p:nvPr>
        </p:nvSpPr>
        <p:spPr/>
        <p:txBody>
          <a:bodyPr/>
          <a:lstStyle>
            <a:lvl1pPr algn="ctr"/>
          </a:lstStyle>
          <a:p>
            <a:fld id="{A08DD817-1A04-42EC-BC62-FFCC214DCB15}" type="slidenum">
              <a:rPr lang="en-IN" smtClean="0"/>
              <a:t>‹#›</a:t>
            </a:fld>
            <a:endParaRPr lang="en-IN"/>
          </a:p>
        </p:txBody>
      </p:sp>
      <p:sp>
        <p:nvSpPr>
          <p:cNvPr id="1048604" name="Footer Placeholder 15"/>
          <p:cNvSpPr>
            <a:spLocks noGrp="1"/>
          </p:cNvSpPr>
          <p:nvPr>
            <p:ph type="ftr" sz="quarter" idx="16"/>
          </p:nvPr>
        </p:nvSpPr>
        <p:spPr/>
        <p:txBody>
          <a:bodyPr/>
          <a:lstStyle/>
          <a:p>
            <a:endParaRPr lang="en-IN"/>
          </a:p>
        </p:txBody>
      </p:sp>
      <p:sp>
        <p:nvSpPr>
          <p:cNvPr id="1048605"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2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2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27" name="Footer Placeholder 5"/>
          <p:cNvSpPr>
            <a:spLocks noGrp="1"/>
          </p:cNvSpPr>
          <p:nvPr>
            <p:ph type="ftr" sz="quarter" idx="11"/>
          </p:nvPr>
        </p:nvSpPr>
        <p:spPr/>
        <p:txBody>
          <a:bodyPr/>
          <a:lstStyle/>
          <a:p>
            <a:endParaRPr lang="en-IN"/>
          </a:p>
        </p:txBody>
      </p:sp>
      <p:sp>
        <p:nvSpPr>
          <p:cNvPr id="1048728"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endParaRPr lang="en-IN"/>
          </a:p>
        </p:txBody>
      </p:sp>
      <p:sp>
        <p:nvSpPr>
          <p:cNvPr id="104871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21" name="Footer Placeholder 4"/>
          <p:cNvSpPr>
            <a:spLocks noGrp="1"/>
          </p:cNvSpPr>
          <p:nvPr>
            <p:ph type="ftr" sz="quarter" idx="11"/>
          </p:nvPr>
        </p:nvSpPr>
        <p:spPr/>
        <p:txBody>
          <a:bodyPr/>
          <a:lstStyle/>
          <a:p>
            <a:endParaRPr lang="en-IN"/>
          </a:p>
        </p:txBody>
      </p:sp>
      <p:sp>
        <p:nvSpPr>
          <p:cNvPr id="1048722"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4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745" name="Footer Placeholder 4"/>
          <p:cNvSpPr>
            <a:spLocks noGrp="1"/>
          </p:cNvSpPr>
          <p:nvPr>
            <p:ph type="ftr" sz="quarter" idx="11"/>
          </p:nvPr>
        </p:nvSpPr>
        <p:spPr/>
        <p:txBody>
          <a:bodyPr/>
          <a:lstStyle/>
          <a:p>
            <a:endParaRPr lang="en-IN"/>
          </a:p>
        </p:txBody>
      </p:sp>
      <p:sp>
        <p:nvSpPr>
          <p:cNvPr id="104874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6" name="Date Placeholder 3"/>
          <p:cNvSpPr>
            <a:spLocks noGrp="1"/>
          </p:cNvSpPr>
          <p:nvPr>
            <p:ph type="dt" sz="half" idx="10"/>
          </p:nvPr>
        </p:nvSpPr>
        <p:spPr/>
        <p:txBody>
          <a:bodyPr/>
          <a:lstStyle/>
          <a:p>
            <a:fld id="{23D4CEB4-C64A-44E1-8454-AA99F7F7F2FA}" type="datetimeFigureOut">
              <a:rPr lang="en-IN" smtClean="0"/>
              <a:t>08-06-2021</a:t>
            </a:fld>
            <a:endParaRPr lang="en-IN"/>
          </a:p>
        </p:txBody>
      </p:sp>
      <p:sp>
        <p:nvSpPr>
          <p:cNvPr id="1048587" name="Footer Placeholder 4"/>
          <p:cNvSpPr>
            <a:spLocks noGrp="1"/>
          </p:cNvSpPr>
          <p:nvPr>
            <p:ph type="ftr" sz="quarter" idx="11"/>
          </p:nvPr>
        </p:nvSpPr>
        <p:spPr/>
        <p:txBody>
          <a:bodyPr/>
          <a:lstStyle/>
          <a:p>
            <a:endParaRPr lang="en-IN"/>
          </a:p>
        </p:txBody>
      </p:sp>
      <p:sp>
        <p:nvSpPr>
          <p:cNvPr id="1048588"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1048589"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1048590"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3145728" name="Straight Connector 6"/>
          <p:cNvCxnSpPr>
            <a:cxnSpLocks/>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2" name="Date Placeholder 4"/>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63" name="Footer Placeholder 5"/>
          <p:cNvSpPr>
            <a:spLocks noGrp="1"/>
          </p:cNvSpPr>
          <p:nvPr>
            <p:ph type="ftr" sz="quarter" idx="11"/>
          </p:nvPr>
        </p:nvSpPr>
        <p:spPr/>
        <p:txBody>
          <a:bodyPr/>
          <a:lstStyle/>
          <a:p>
            <a:endParaRPr lang="en-IN"/>
          </a:p>
        </p:txBody>
      </p:sp>
      <p:sp>
        <p:nvSpPr>
          <p:cNvPr id="1048664" name="Slide Number Placeholder 6"/>
          <p:cNvSpPr>
            <a:spLocks noGrp="1"/>
          </p:cNvSpPr>
          <p:nvPr>
            <p:ph type="sldNum" sz="quarter" idx="12"/>
          </p:nvPr>
        </p:nvSpPr>
        <p:spPr/>
        <p:txBody>
          <a:bodyPr/>
          <a:lstStyle/>
          <a:p>
            <a:fld id="{A08DD817-1A04-42EC-BC62-FFCC214DCB15}" type="slidenum">
              <a:rPr lang="en-IN" smtClean="0"/>
              <a:t>‹#›</a:t>
            </a:fld>
            <a:endParaRPr lang="en-IN"/>
          </a:p>
        </p:txBody>
      </p:sp>
      <p:sp>
        <p:nvSpPr>
          <p:cNvPr id="1048665" name="Title 1"/>
          <p:cNvSpPr>
            <a:spLocks noGrp="1"/>
          </p:cNvSpPr>
          <p:nvPr>
            <p:ph type="title"/>
          </p:nvPr>
        </p:nvSpPr>
        <p:spPr/>
        <p:txBody>
          <a:bodyPr/>
          <a:lstStyle/>
          <a:p>
            <a:r>
              <a:rPr kumimoji="0" lang="en-US"/>
              <a:t>Click to edit Master title style</a:t>
            </a:r>
          </a:p>
        </p:txBody>
      </p:sp>
      <p:sp>
        <p:nvSpPr>
          <p:cNvPr id="1048666"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2" name="Slide Number Placeholder 8"/>
          <p:cNvSpPr>
            <a:spLocks noGrp="1"/>
          </p:cNvSpPr>
          <p:nvPr>
            <p:ph type="sldNum" sz="quarter" idx="12"/>
          </p:nvPr>
        </p:nvSpPr>
        <p:spPr/>
        <p:txBody>
          <a:bodyPr/>
          <a:lstStyle/>
          <a:p>
            <a:fld id="{A08DD817-1A04-42EC-BC62-FFCC214DCB15}" type="slidenum">
              <a:rPr lang="en-IN" smtClean="0"/>
              <a:t>‹#›</a:t>
            </a:fld>
            <a:endParaRPr lang="en-IN"/>
          </a:p>
        </p:txBody>
      </p:sp>
      <p:sp>
        <p:nvSpPr>
          <p:cNvPr id="1048623" name="Footer Placeholder 7"/>
          <p:cNvSpPr>
            <a:spLocks noGrp="1"/>
          </p:cNvSpPr>
          <p:nvPr>
            <p:ph type="ftr" sz="quarter" idx="11"/>
          </p:nvPr>
        </p:nvSpPr>
        <p:spPr/>
        <p:txBody>
          <a:bodyPr/>
          <a:lstStyle/>
          <a:p>
            <a:endParaRPr lang="en-IN"/>
          </a:p>
        </p:txBody>
      </p:sp>
      <p:sp>
        <p:nvSpPr>
          <p:cNvPr id="1048624" name="Date Placeholder 6"/>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25"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26"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7"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8" name="Title 1"/>
          <p:cNvSpPr>
            <a:spLocks noGrp="1"/>
          </p:cNvSpPr>
          <p:nvPr>
            <p:ph type="title"/>
          </p:nvPr>
        </p:nvSpPr>
        <p:spPr>
          <a:xfrm>
            <a:off x="457200" y="155448"/>
            <a:ext cx="8229600" cy="1143000"/>
          </a:xfrm>
        </p:spPr>
        <p:txBody>
          <a:bodyPr anchor="b" anchorCtr="0"/>
          <a:lstStyle/>
          <a:p>
            <a:r>
              <a:rPr kumimoji="0" lang="en-US"/>
              <a:t>Click to edit Master title style</a:t>
            </a:r>
          </a:p>
        </p:txBody>
      </p:sp>
      <p:sp>
        <p:nvSpPr>
          <p:cNvPr id="1048629"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3145731" name="Straight Connector 9"/>
          <p:cNvCxnSpPr>
            <a:cxnSpLocks/>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32" name="Straight Connector 16"/>
          <p:cNvCxnSpPr>
            <a:cxnSpLocks/>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Date Placeholder 2"/>
          <p:cNvSpPr>
            <a:spLocks noGrp="1"/>
          </p:cNvSpPr>
          <p:nvPr>
            <p:ph type="dt" sz="half" idx="10"/>
          </p:nvPr>
        </p:nvSpPr>
        <p:spPr/>
        <p:txBody>
          <a:bodyPr/>
          <a:lstStyle/>
          <a:p>
            <a:fld id="{23D4CEB4-C64A-44E1-8454-AA99F7F7F2FA}" type="datetimeFigureOut">
              <a:rPr lang="en-IN" smtClean="0"/>
              <a:t>08-06-2021</a:t>
            </a:fld>
            <a:endParaRPr lang="en-IN"/>
          </a:p>
        </p:txBody>
      </p:sp>
      <p:sp>
        <p:nvSpPr>
          <p:cNvPr id="1048582" name="Footer Placeholder 3"/>
          <p:cNvSpPr>
            <a:spLocks noGrp="1"/>
          </p:cNvSpPr>
          <p:nvPr>
            <p:ph type="ftr" sz="quarter" idx="11"/>
          </p:nvPr>
        </p:nvSpPr>
        <p:spPr/>
        <p:txBody>
          <a:bodyPr/>
          <a:lstStyle/>
          <a:p>
            <a:endParaRPr lang="en-IN"/>
          </a:p>
        </p:txBody>
      </p:sp>
      <p:sp>
        <p:nvSpPr>
          <p:cNvPr id="1048583" name="Slide Number Placeholder 4"/>
          <p:cNvSpPr>
            <a:spLocks noGrp="1"/>
          </p:cNvSpPr>
          <p:nvPr>
            <p:ph type="sldNum" sz="quarter" idx="12"/>
          </p:nvPr>
        </p:nvSpPr>
        <p:spPr/>
        <p:txBody>
          <a:bodyPr/>
          <a:lstStyle/>
          <a:p>
            <a:fld id="{A08DD817-1A04-42EC-BC62-FFCC214DCB15}" type="slidenum">
              <a:rPr lang="en-IN" smtClean="0"/>
              <a:t>‹#›</a:t>
            </a:fld>
            <a:endParaRPr lang="en-IN"/>
          </a:p>
        </p:txBody>
      </p:sp>
      <p:sp>
        <p:nvSpPr>
          <p:cNvPr id="1048584"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74" name="Footer Placeholder 2"/>
          <p:cNvSpPr>
            <a:spLocks noGrp="1"/>
          </p:cNvSpPr>
          <p:nvPr>
            <p:ph type="ftr" sz="quarter" idx="11"/>
          </p:nvPr>
        </p:nvSpPr>
        <p:spPr/>
        <p:txBody>
          <a:bodyPr/>
          <a:lstStyle/>
          <a:p>
            <a:endParaRPr lang="en-IN"/>
          </a:p>
        </p:txBody>
      </p:sp>
      <p:sp>
        <p:nvSpPr>
          <p:cNvPr id="1048675"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87"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8"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89"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1048690" name="Date Placeholder 7"/>
          <p:cNvSpPr>
            <a:spLocks noGrp="1"/>
          </p:cNvSpPr>
          <p:nvPr>
            <p:ph type="dt" sz="half" idx="14"/>
          </p:nvPr>
        </p:nvSpPr>
        <p:spPr/>
        <p:txBody>
          <a:bodyPr/>
          <a:lstStyle/>
          <a:p>
            <a:fld id="{23D4CEB4-C64A-44E1-8454-AA99F7F7F2FA}" type="datetimeFigureOut">
              <a:rPr lang="en-IN" smtClean="0"/>
              <a:t>08-06-2021</a:t>
            </a:fld>
            <a:endParaRPr lang="en-IN"/>
          </a:p>
        </p:txBody>
      </p:sp>
      <p:sp>
        <p:nvSpPr>
          <p:cNvPr id="1048691" name="Slide Number Placeholder 8"/>
          <p:cNvSpPr>
            <a:spLocks noGrp="1"/>
          </p:cNvSpPr>
          <p:nvPr>
            <p:ph type="sldNum" sz="quarter" idx="15"/>
          </p:nvPr>
        </p:nvSpPr>
        <p:spPr/>
        <p:txBody>
          <a:bodyPr/>
          <a:lstStyle/>
          <a:p>
            <a:fld id="{A08DD817-1A04-42EC-BC62-FFCC214DCB15}" type="slidenum">
              <a:rPr lang="en-IN" smtClean="0"/>
              <a:t>‹#›</a:t>
            </a:fld>
            <a:endParaRPr lang="en-IN"/>
          </a:p>
        </p:txBody>
      </p:sp>
      <p:sp>
        <p:nvSpPr>
          <p:cNvPr id="1048692"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1048677"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1048678"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79" name="Date Placeholder 7"/>
          <p:cNvSpPr>
            <a:spLocks noGrp="1"/>
          </p:cNvSpPr>
          <p:nvPr>
            <p:ph type="dt" sz="half" idx="10"/>
          </p:nvPr>
        </p:nvSpPr>
        <p:spPr/>
        <p:txBody>
          <a:bodyPr/>
          <a:lstStyle/>
          <a:p>
            <a:fld id="{23D4CEB4-C64A-44E1-8454-AA99F7F7F2FA}" type="datetimeFigureOut">
              <a:rPr lang="en-IN" smtClean="0"/>
              <a:t>08-06-2021</a:t>
            </a:fld>
            <a:endParaRPr lang="en-IN"/>
          </a:p>
        </p:txBody>
      </p:sp>
      <p:sp>
        <p:nvSpPr>
          <p:cNvPr id="1048680" name="Slide Number Placeholder 8"/>
          <p:cNvSpPr>
            <a:spLocks noGrp="1"/>
          </p:cNvSpPr>
          <p:nvPr>
            <p:ph type="sldNum" sz="quarter" idx="11"/>
          </p:nvPr>
        </p:nvSpPr>
        <p:spPr/>
        <p:txBody>
          <a:bodyPr/>
          <a:lstStyle/>
          <a:p>
            <a:fld id="{A08DD817-1A04-42EC-BC62-FFCC214DCB15}" type="slidenum">
              <a:rPr lang="en-IN" smtClean="0"/>
              <a:t>‹#›</a:t>
            </a:fld>
            <a:endParaRPr lang="en-IN"/>
          </a:p>
        </p:txBody>
      </p:sp>
      <p:sp>
        <p:nvSpPr>
          <p:cNvPr id="1048681"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7"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3D4CEB4-C64A-44E1-8454-AA99F7F7F2FA}" type="datetimeFigureOut">
              <a:rPr lang="en-IN" smtClean="0"/>
              <a:t>08-06-2021</a:t>
            </a:fld>
            <a:endParaRPr lang="en-IN"/>
          </a:p>
        </p:txBody>
      </p:sp>
      <p:sp>
        <p:nvSpPr>
          <p:cNvPr id="1048578"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1048579"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08DD817-1A04-42EC-BC62-FFCC214DCB15}" type="slidenum">
              <a:rPr lang="en-IN" smtClean="0"/>
              <a:t>‹#›</a:t>
            </a:fld>
            <a:endParaRPr lang="en-IN"/>
          </a:p>
        </p:txBody>
      </p:sp>
      <p:sp>
        <p:nvSpPr>
          <p:cNvPr id="1048580"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1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1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t>08-06-2021</a:t>
            </a:fld>
            <a:endParaRPr lang="en-IN"/>
          </a:p>
        </p:txBody>
      </p:sp>
      <p:sp>
        <p:nvSpPr>
          <p:cNvPr id="104861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6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48621" name="TextBox 1048620"/>
          <p:cNvSpPr txBox="1"/>
          <p:nvPr/>
        </p:nvSpPr>
        <p:spPr>
          <a:xfrm>
            <a:off x="2572000" y="3219450"/>
            <a:ext cx="4000000" cy="510540"/>
          </a:xfrm>
          <a:prstGeom prst="rect">
            <a:avLst/>
          </a:prstGeom>
        </p:spPr>
        <p:txBody>
          <a:bodyPr wrap="square" rtlCol="0">
            <a:spAutoFit/>
          </a:bodyPr>
          <a:lstStyle/>
          <a:p>
            <a:r>
              <a:rPr lang="en-US" sz="2800">
                <a:solidFill>
                  <a:srgbClr val="000000"/>
                </a:solidFill>
              </a:rPr>
              <a:t> </a:t>
            </a:r>
          </a:p>
        </p:txBody>
      </p:sp>
      <p:sp>
        <p:nvSpPr>
          <p:cNvPr id="2" name="Rectangle 1">
            <a:extLst>
              <a:ext uri="{FF2B5EF4-FFF2-40B4-BE49-F238E27FC236}">
                <a16:creationId xmlns:a16="http://schemas.microsoft.com/office/drawing/2014/main" id="{BD25EC5C-2436-41D0-A427-DB6A6CC34563}"/>
              </a:ext>
            </a:extLst>
          </p:cNvPr>
          <p:cNvSpPr/>
          <p:nvPr/>
        </p:nvSpPr>
        <p:spPr>
          <a:xfrm>
            <a:off x="611560" y="1196752"/>
            <a:ext cx="748883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FE76DDB-3EEA-4EBC-944E-9C7D65B05050}"/>
              </a:ext>
            </a:extLst>
          </p:cNvPr>
          <p:cNvSpPr txBox="1"/>
          <p:nvPr/>
        </p:nvSpPr>
        <p:spPr>
          <a:xfrm flipH="1">
            <a:off x="827583" y="1196752"/>
            <a:ext cx="7011065"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Predicting the energy output of wind turbine based on weather condition using IBM Cloud</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1"/>
          <p:cNvSpPr>
            <a:spLocks noGrp="1"/>
          </p:cNvSpPr>
          <p:nvPr>
            <p:ph idx="1"/>
          </p:nvPr>
        </p:nvSpPr>
        <p:spPr/>
        <p:txBody>
          <a:bodyPr>
            <a:normAutofit fontScale="84615" lnSpcReduction="10000"/>
          </a:bodyPr>
          <a:lstStyle/>
          <a:p>
            <a:r>
              <a:rPr lang="en-US" b="1" dirty="0"/>
              <a:t>Activity 1 : </a:t>
            </a:r>
            <a:r>
              <a:rPr lang="en-US" dirty="0"/>
              <a:t>Taking care of the missing data</a:t>
            </a:r>
          </a:p>
          <a:p>
            <a:pPr marL="0" indent="0">
              <a:buNone/>
            </a:pPr>
            <a:endParaRPr lang="en-US" dirty="0"/>
          </a:p>
          <a:p>
            <a:r>
              <a:rPr lang="en-US" b="1" dirty="0"/>
              <a:t>Solution -</a:t>
            </a:r>
            <a:r>
              <a:rPr lang="en-US" dirty="0"/>
              <a:t> The missing data is less than 5% of the total data so we have filled the missing data by the average value of the respective column data.</a:t>
            </a:r>
          </a:p>
          <a:p>
            <a:pPr marL="0" indent="0">
              <a:buNone/>
            </a:pPr>
            <a:endParaRPr lang="en-US" dirty="0"/>
          </a:p>
          <a:p>
            <a:r>
              <a:rPr lang="en-US" b="1" dirty="0"/>
              <a:t>Activity 2 : </a:t>
            </a:r>
            <a:r>
              <a:rPr lang="en-US" dirty="0"/>
              <a:t>Feature scaling</a:t>
            </a:r>
          </a:p>
          <a:p>
            <a:endParaRPr lang="en-US" dirty="0"/>
          </a:p>
          <a:p>
            <a:r>
              <a:rPr lang="en-US" b="1" dirty="0"/>
              <a:t>Solution -</a:t>
            </a:r>
            <a:r>
              <a:rPr lang="en-US" dirty="0"/>
              <a:t> Weather data has a scale of 30 minutes while the wind turbine data from Kaggle has a scale of 10 minutes so in order to merge both the data's we have converted each of them into the same scale (i.e. scale of 30 minutes). Then we merged both the data's into one and obtained our final data.</a:t>
            </a:r>
          </a:p>
          <a:p>
            <a:endParaRPr lang="en-IN" dirty="0"/>
          </a:p>
        </p:txBody>
      </p:sp>
      <p:sp>
        <p:nvSpPr>
          <p:cNvPr id="1048655" name="Title 2"/>
          <p:cNvSpPr>
            <a:spLocks noGrp="1"/>
          </p:cNvSpPr>
          <p:nvPr>
            <p:ph type="title"/>
          </p:nvPr>
        </p:nvSpPr>
        <p:spPr/>
        <p:txBody>
          <a:bodyPr/>
          <a:lstStyle/>
          <a:p>
            <a:pPr algn="ctr"/>
            <a:r>
              <a:rPr lang="en-IN" dirty="0"/>
              <a:t>Data pre-processing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56" name="Text Placeholder 1"/>
          <p:cNvSpPr>
            <a:spLocks noGrp="1"/>
          </p:cNvSpPr>
          <p:nvPr>
            <p:ph type="subTitle" idx="1"/>
          </p:nvPr>
        </p:nvSpPr>
        <p:spPr>
          <a:xfrm>
            <a:off x="395536" y="836712"/>
            <a:ext cx="8305800" cy="1143000"/>
          </a:xfrm>
        </p:spPr>
        <p:txBody>
          <a:bodyPr/>
          <a:lstStyle/>
          <a:p>
            <a:r>
              <a:rPr lang="en-IN" dirty="0"/>
              <a:t> </a:t>
            </a:r>
          </a:p>
        </p:txBody>
      </p:sp>
      <p:sp>
        <p:nvSpPr>
          <p:cNvPr id="1048657"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1048658"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2097155" name="Picture 2097154"/>
          <p:cNvPicPr>
            <a:picLocks/>
          </p:cNvPicPr>
          <p:nvPr/>
        </p:nvPicPr>
        <p:blipFill>
          <a:blip r:embed="rId3"/>
          <a:stretch>
            <a:fillRect/>
          </a:stretch>
        </p:blipFill>
        <p:spPr>
          <a:xfrm>
            <a:off x="255258" y="1148283"/>
            <a:ext cx="8651075" cy="55172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 Placeholder 5"/>
          <p:cNvSpPr>
            <a:spLocks noGrp="1"/>
          </p:cNvSpPr>
          <p:nvPr>
            <p:ph type="body" idx="4294967295"/>
          </p:nvPr>
        </p:nvSpPr>
        <p:spPr>
          <a:xfrm>
            <a:off x="2754728" y="393050"/>
            <a:ext cx="4040187" cy="762000"/>
          </a:xfrm>
        </p:spPr>
        <p:txBody>
          <a:bodyPr/>
          <a:lstStyle/>
          <a:p>
            <a:pPr marL="0" indent="0" algn="ctr">
              <a:buNone/>
            </a:pPr>
            <a:r>
              <a:rPr lang="en-IN" sz="3300" b="0" dirty="0"/>
              <a:t> </a:t>
            </a:r>
            <a:r>
              <a:rPr lang="en-US" sz="3300" b="0" dirty="0"/>
              <a:t>Screenshot</a:t>
            </a:r>
            <a:endParaRPr lang="zh-CN" altLang="en-US" sz="3300" b="0"/>
          </a:p>
        </p:txBody>
      </p:sp>
      <p:pic>
        <p:nvPicPr>
          <p:cNvPr id="2097156" name="Picture 2097155"/>
          <p:cNvPicPr>
            <a:picLocks/>
          </p:cNvPicPr>
          <p:nvPr/>
        </p:nvPicPr>
        <p:blipFill>
          <a:blip r:embed="rId2"/>
          <a:stretch>
            <a:fillRect/>
          </a:stretch>
        </p:blipFill>
        <p:spPr>
          <a:xfrm>
            <a:off x="652329" y="1408211"/>
            <a:ext cx="7839340" cy="49479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11" name="Content Placeholder 1"/>
          <p:cNvSpPr>
            <a:spLocks noGrp="1"/>
          </p:cNvSpPr>
          <p:nvPr>
            <p:ph idx="1"/>
          </p:nvPr>
        </p:nvSpPr>
        <p:spPr>
          <a:xfrm>
            <a:off x="467544" y="260648"/>
            <a:ext cx="8229600" cy="4572000"/>
          </a:xfrm>
        </p:spPr>
        <p:txBody>
          <a:bodyPr/>
          <a:lstStyle/>
          <a:p>
            <a:r>
              <a:rPr lang="en-US" b="1" dirty="0"/>
              <a:t>Activity 3:</a:t>
            </a:r>
            <a:r>
              <a:rPr lang="en-US" dirty="0"/>
              <a:t> Visualization of  the Data</a:t>
            </a:r>
          </a:p>
          <a:p>
            <a:r>
              <a:rPr lang="en-US" b="1" dirty="0"/>
              <a:t>Solution-</a:t>
            </a:r>
            <a:r>
              <a:rPr lang="en-US" dirty="0"/>
              <a:t> We analyzed the data and studied the impact of different features on output (active power). With the results we achieved, we eradicated all the unnecessary features from the model</a:t>
            </a:r>
          </a:p>
          <a:p>
            <a:endParaRPr lang="en-IN" dirty="0"/>
          </a:p>
        </p:txBody>
      </p:sp>
      <p:pic>
        <p:nvPicPr>
          <p:cNvPr id="2097153" name="Picture 3"/>
          <p:cNvPicPr>
            <a:picLocks noChangeAspect="1"/>
          </p:cNvPicPr>
          <p:nvPr/>
        </p:nvPicPr>
        <p:blipFill>
          <a:blip r:embed="rId3"/>
          <a:stretch>
            <a:fillRect/>
          </a:stretch>
        </p:blipFill>
        <p:spPr>
          <a:xfrm>
            <a:off x="1483663" y="2636912"/>
            <a:ext cx="6596631" cy="39724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1"/>
          <p:cNvSpPr>
            <a:spLocks noGrp="1"/>
          </p:cNvSpPr>
          <p:nvPr>
            <p:ph idx="1"/>
          </p:nvPr>
        </p:nvSpPr>
        <p:spPr>
          <a:xfrm>
            <a:off x="457200" y="1992840"/>
            <a:ext cx="8229600" cy="8512171"/>
          </a:xfrm>
        </p:spPr>
        <p:txBody>
          <a:bodyPr>
            <a:noAutofit/>
          </a:bodyPr>
          <a:lstStyle/>
          <a:p>
            <a:pPr>
              <a:lnSpc>
                <a:spcPct val="120000"/>
              </a:lnSpc>
            </a:pPr>
            <a:r>
              <a:rPr lang="en-IN" sz="2400" b="1" dirty="0"/>
              <a:t>Activity 1</a:t>
            </a:r>
            <a:r>
              <a:rPr lang="en-IN" sz="2400" dirty="0"/>
              <a:t>: Deciding parameters or features</a:t>
            </a:r>
          </a:p>
          <a:p>
            <a:pPr>
              <a:lnSpc>
                <a:spcPct val="120000"/>
              </a:lnSpc>
            </a:pPr>
            <a:r>
              <a:rPr lang="en-IN" sz="2400" b="1" dirty="0"/>
              <a:t>Solution-</a:t>
            </a:r>
            <a:r>
              <a:rPr lang="en-IN" sz="2400" dirty="0"/>
              <a:t> With the results we achieved we have  selected following as our features for the model : </a:t>
            </a:r>
          </a:p>
          <a:p>
            <a:pPr marL="0" lvl="0" indent="0">
              <a:lnSpc>
                <a:spcPct val="120000"/>
              </a:lnSpc>
              <a:buNone/>
            </a:pPr>
            <a:r>
              <a:rPr lang="en-IN" sz="2400" dirty="0"/>
              <a:t>1.Wind Speed</a:t>
            </a:r>
          </a:p>
          <a:p>
            <a:pPr marL="0" lvl="0" indent="0">
              <a:lnSpc>
                <a:spcPct val="120000"/>
              </a:lnSpc>
              <a:buNone/>
            </a:pPr>
            <a:r>
              <a:rPr lang="en-IN" sz="2400" dirty="0"/>
              <a:t>2.Temperature</a:t>
            </a:r>
          </a:p>
          <a:p>
            <a:pPr marL="0" lvl="0" indent="0">
              <a:lnSpc>
                <a:spcPct val="120000"/>
              </a:lnSpc>
              <a:buNone/>
            </a:pPr>
            <a:r>
              <a:rPr lang="en-IN" sz="2400" dirty="0"/>
              <a:t>3.Humidity</a:t>
            </a:r>
          </a:p>
          <a:p>
            <a:pPr marL="0" lvl="0" indent="0">
              <a:lnSpc>
                <a:spcPct val="120000"/>
              </a:lnSpc>
              <a:buNone/>
            </a:pPr>
            <a:r>
              <a:rPr lang="en-IN" sz="2400" dirty="0"/>
              <a:t>4.Pressure</a:t>
            </a:r>
          </a:p>
          <a:p>
            <a:pPr marL="0" indent="0">
              <a:lnSpc>
                <a:spcPct val="120000"/>
              </a:lnSpc>
              <a:buNone/>
            </a:pPr>
            <a:r>
              <a:rPr lang="en-IN" sz="2400" dirty="0"/>
              <a:t> </a:t>
            </a:r>
          </a:p>
        </p:txBody>
      </p:sp>
      <p:sp>
        <p:nvSpPr>
          <p:cNvPr id="1048609" name="Title 2"/>
          <p:cNvSpPr>
            <a:spLocks noGrp="1"/>
          </p:cNvSpPr>
          <p:nvPr>
            <p:ph type="title"/>
          </p:nvPr>
        </p:nvSpPr>
        <p:spPr>
          <a:xfrm>
            <a:off x="240098" y="0"/>
            <a:ext cx="8229600" cy="1219200"/>
          </a:xfrm>
        </p:spPr>
        <p:txBody>
          <a:bodyPr/>
          <a:lstStyle/>
          <a:p>
            <a:pPr algn="ctr"/>
            <a:r>
              <a:rPr lang="en-IN" dirty="0">
                <a:effectLst/>
              </a:rPr>
              <a:t>Model Design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9" name="Subtitle 1048598"/>
          <p:cNvSpPr>
            <a:spLocks noGrp="1"/>
          </p:cNvSpPr>
          <p:nvPr>
            <p:ph type="subTitle" idx="1"/>
          </p:nvPr>
        </p:nvSpPr>
        <p:spPr>
          <a:xfrm>
            <a:off x="419099" y="4086626"/>
            <a:ext cx="8305800" cy="1143000"/>
          </a:xfrm>
        </p:spPr>
        <p:txBody>
          <a:bodyPr/>
          <a:lstStyle/>
          <a:p>
            <a:pPr marL="342900" indent="-342900" algn="l">
              <a:lnSpc>
                <a:spcPct val="150000"/>
              </a:lnSpc>
              <a:buFont typeface="Wingdings" charset="2"/>
              <a:buChar char="l"/>
            </a:pPr>
            <a:r>
              <a:rPr lang="en-IN" sz="2400" b="1" dirty="0">
                <a:solidFill>
                  <a:srgbClr val="FFFFFF"/>
                </a:solidFill>
              </a:rPr>
              <a:t>Activity 3: Developing the model </a:t>
            </a:r>
            <a:br>
              <a:rPr lang="en-IN" sz="2400" b="1" dirty="0">
                <a:solidFill>
                  <a:srgbClr val="FFFFFF"/>
                </a:solidFill>
              </a:rPr>
            </a:br>
            <a:r>
              <a:rPr lang="en-IN" sz="2400" b="1" dirty="0">
                <a:solidFill>
                  <a:srgbClr val="FFFFFF"/>
                </a:solidFill>
              </a:rPr>
              <a:t>Solution- We use the</a:t>
            </a:r>
            <a:r>
              <a:rPr lang="en-US" sz="2400" b="1" dirty="0">
                <a:solidFill>
                  <a:srgbClr val="FFFFFF"/>
                </a:solidFill>
              </a:rPr>
              <a:t> </a:t>
            </a:r>
            <a:r>
              <a:rPr lang="en-IN" sz="2400" b="1" dirty="0">
                <a:solidFill>
                  <a:srgbClr val="FFFFFF"/>
                </a:solidFill>
              </a:rPr>
              <a:t> </a:t>
            </a:r>
            <a:r>
              <a:rPr lang="en-US" sz="2400" b="1" dirty="0">
                <a:solidFill>
                  <a:srgbClr val="FFFFFF"/>
                </a:solidFill>
              </a:rPr>
              <a:t>random forest r</a:t>
            </a:r>
            <a:r>
              <a:rPr lang="en-IN" sz="2400" b="1" dirty="0">
                <a:solidFill>
                  <a:srgbClr val="FFFFFF"/>
                </a:solidFill>
              </a:rPr>
              <a:t>egressor model to train and evaluate the model </a:t>
            </a:r>
            <a:endParaRPr lang="en-US" sz="2400"/>
          </a:p>
        </p:txBody>
      </p:sp>
      <p:sp>
        <p:nvSpPr>
          <p:cNvPr id="1048600" name="Title 1048599"/>
          <p:cNvSpPr>
            <a:spLocks noGrp="1"/>
          </p:cNvSpPr>
          <p:nvPr>
            <p:ph type="ctrTitle"/>
          </p:nvPr>
        </p:nvSpPr>
        <p:spPr>
          <a:xfrm>
            <a:off x="571875" y="1858037"/>
            <a:ext cx="8305800" cy="1981200"/>
          </a:xfrm>
        </p:spPr>
        <p:txBody>
          <a:bodyPr/>
          <a:lstStyle/>
          <a:p>
            <a:pPr marL="347663" indent="-342900" algn="l">
              <a:lnSpc>
                <a:spcPct val="150000"/>
              </a:lnSpc>
              <a:buFont typeface="Wingdings" charset="2"/>
              <a:buChar char="l"/>
            </a:pPr>
            <a:r>
              <a:rPr lang="en-IN" sz="2400" b="1" dirty="0">
                <a:solidFill>
                  <a:srgbClr val="FFFFFF"/>
                </a:solidFill>
              </a:rPr>
              <a:t>Activity 2: Separating Training and Testing data from the data set</a:t>
            </a:r>
            <a:br>
              <a:rPr lang="en-IN" sz="2400" b="1" dirty="0">
                <a:solidFill>
                  <a:srgbClr val="FFFFFF"/>
                </a:solidFill>
              </a:rPr>
            </a:br>
            <a:r>
              <a:rPr lang="en-IN" sz="2400" b="1" dirty="0">
                <a:solidFill>
                  <a:srgbClr val="FFFFFF"/>
                </a:solidFill>
              </a:rPr>
              <a:t>Solution- This process will be done inside the model file itself by using the train_test_split library in the sklearn package of python.</a:t>
            </a:r>
            <a:br>
              <a:rPr lang="en-IN" sz="2400" b="1" dirty="0">
                <a:solidFill>
                  <a:srgbClr val="FFFFFF"/>
                </a:solidFill>
              </a:rPr>
            </a:br>
            <a:r>
              <a:rPr lang="en-IN" sz="2400" b="1" dirty="0">
                <a:solidFill>
                  <a:srgbClr val="FFFFFF"/>
                </a:solidFill>
              </a:rPr>
              <a:t>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048584"/>
          <p:cNvSpPr>
            <a:spLocks noGrp="1"/>
          </p:cNvSpPr>
          <p:nvPr>
            <p:ph type="title"/>
          </p:nvPr>
        </p:nvSpPr>
        <p:spPr/>
        <p:txBody>
          <a:bodyPr/>
          <a:lstStyle/>
          <a:p>
            <a:pPr algn="ctr"/>
            <a:r>
              <a:rPr lang="en-US"/>
              <a:t>App interface</a:t>
            </a:r>
          </a:p>
        </p:txBody>
      </p:sp>
      <p:pic>
        <p:nvPicPr>
          <p:cNvPr id="2097152" name="Picture 2097151"/>
          <p:cNvPicPr>
            <a:picLocks/>
          </p:cNvPicPr>
          <p:nvPr/>
        </p:nvPicPr>
        <p:blipFill>
          <a:blip r:embed="rId2"/>
          <a:stretch>
            <a:fillRect/>
          </a:stretch>
        </p:blipFill>
        <p:spPr>
          <a:xfrm>
            <a:off x="462919" y="1613226"/>
            <a:ext cx="8218161" cy="46958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383372" y="431047"/>
            <a:ext cx="7924800" cy="1371600"/>
          </a:xfrm>
        </p:spPr>
        <p:txBody>
          <a:bodyPr anchor="t" anchorCtr="1"/>
          <a:lstStyle/>
          <a:p>
            <a:r>
              <a:rPr lang="en-US" u="sng">
                <a:solidFill>
                  <a:srgbClr val="FFE5E5"/>
                </a:solidFill>
              </a:rPr>
              <a:t>APPLICATIONS</a:t>
            </a:r>
          </a:p>
        </p:txBody>
      </p:sp>
      <p:sp>
        <p:nvSpPr>
          <p:cNvPr id="1048592" name="Text Placeholder 1048591"/>
          <p:cNvSpPr>
            <a:spLocks noGrp="1"/>
          </p:cNvSpPr>
          <p:nvPr>
            <p:ph type="body" idx="1"/>
          </p:nvPr>
        </p:nvSpPr>
        <p:spPr>
          <a:xfrm>
            <a:off x="383373" y="1116847"/>
            <a:ext cx="5860599" cy="4624304"/>
          </a:xfrm>
        </p:spPr>
        <p:txBody>
          <a:bodyPr>
            <a:normAutofit fontScale="89167"/>
          </a:bodyPr>
          <a:lstStyle/>
          <a:p>
            <a:pPr marL="342900" indent="-342900">
              <a:lnSpc>
                <a:spcPct val="150000"/>
              </a:lnSpc>
              <a:buFont typeface="Wingdings" charset="2"/>
              <a:buChar char="l"/>
            </a:pPr>
            <a:endParaRPr lang="en-US" sz="3000" b="1">
              <a:solidFill>
                <a:srgbClr val="FFCB00"/>
              </a:solidFill>
            </a:endParaRPr>
          </a:p>
          <a:p>
            <a:pPr marL="342900" indent="-342900">
              <a:lnSpc>
                <a:spcPct val="150000"/>
              </a:lnSpc>
              <a:buFont typeface="Wingdings" charset="2"/>
              <a:buChar char="l"/>
            </a:pPr>
            <a:r>
              <a:rPr lang="en-US" sz="3000" b="1">
                <a:solidFill>
                  <a:srgbClr val="FFCB00"/>
                </a:solidFill>
              </a:rPr>
              <a:t>Air Traffic</a:t>
            </a:r>
          </a:p>
          <a:p>
            <a:pPr marL="342900" indent="-342900">
              <a:lnSpc>
                <a:spcPct val="150000"/>
              </a:lnSpc>
              <a:buFont typeface="Wingdings" charset="2"/>
              <a:buChar char="l"/>
            </a:pPr>
            <a:r>
              <a:rPr lang="en-US" sz="3000" b="1">
                <a:solidFill>
                  <a:srgbClr val="FFCB00"/>
                </a:solidFill>
              </a:rPr>
              <a:t>Marine</a:t>
            </a:r>
          </a:p>
          <a:p>
            <a:pPr marL="342900" indent="-342900">
              <a:lnSpc>
                <a:spcPct val="150000"/>
              </a:lnSpc>
              <a:buFont typeface="Wingdings" charset="2"/>
              <a:buChar char="l"/>
            </a:pPr>
            <a:r>
              <a:rPr lang="en-US" sz="3000" b="1">
                <a:solidFill>
                  <a:srgbClr val="FFCB00"/>
                </a:solidFill>
              </a:rPr>
              <a:t>Agriculture</a:t>
            </a:r>
          </a:p>
          <a:p>
            <a:pPr marL="342900" indent="-342900">
              <a:lnSpc>
                <a:spcPct val="150000"/>
              </a:lnSpc>
              <a:buFont typeface="Wingdings" charset="2"/>
              <a:buChar char="l"/>
            </a:pPr>
            <a:r>
              <a:rPr lang="en-US" sz="3000" b="1">
                <a:solidFill>
                  <a:srgbClr val="FFCB00"/>
                </a:solidFill>
              </a:rPr>
              <a:t>Utility companies</a:t>
            </a:r>
          </a:p>
          <a:p>
            <a:pPr marL="342900" indent="-342900">
              <a:lnSpc>
                <a:spcPct val="150000"/>
              </a:lnSpc>
              <a:buFont typeface="Wingdings" charset="2"/>
              <a:buChar char="l"/>
            </a:pPr>
            <a:r>
              <a:rPr lang="en-US" sz="3000" b="1">
                <a:solidFill>
                  <a:srgbClr val="FFCB00"/>
                </a:solidFill>
              </a:rPr>
              <a:t>Private sectors</a:t>
            </a:r>
          </a:p>
          <a:p>
            <a:pPr marL="342900" indent="-342900">
              <a:lnSpc>
                <a:spcPct val="150000"/>
              </a:lnSpc>
              <a:buFont typeface="Wingdings" charset="2"/>
              <a:buChar char="l"/>
            </a:pPr>
            <a:r>
              <a:rPr lang="en-US" sz="3000" b="1">
                <a:solidFill>
                  <a:srgbClr val="FFCB00"/>
                </a:solidFill>
              </a:rPr>
              <a:t>Military 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6" name="Content Placeholder 1"/>
          <p:cNvSpPr>
            <a:spLocks noGrp="1"/>
          </p:cNvSpPr>
          <p:nvPr>
            <p:ph idx="1"/>
          </p:nvPr>
        </p:nvSpPr>
        <p:spPr>
          <a:xfrm>
            <a:off x="2067630" y="1552151"/>
            <a:ext cx="6428887" cy="4640637"/>
          </a:xfrm>
        </p:spPr>
        <p:txBody>
          <a:bodyPr>
            <a:normAutofit fontScale="84808" lnSpcReduction="10000"/>
          </a:bodyPr>
          <a:lstStyle/>
          <a:p>
            <a:pPr marL="0" indent="0" algn="ctr">
              <a:lnSpc>
                <a:spcPct val="150000"/>
              </a:lnSpc>
              <a:buNone/>
            </a:pPr>
            <a:r>
              <a:rPr lang="en-US" b="1" u="sng" dirty="0">
                <a:solidFill>
                  <a:srgbClr val="008000"/>
                </a:solidFill>
              </a:rPr>
              <a:t>ADVANTAGES</a:t>
            </a:r>
          </a:p>
          <a:p>
            <a:pPr marL="0" indent="0">
              <a:lnSpc>
                <a:spcPct val="150000"/>
              </a:lnSpc>
              <a:buNone/>
            </a:pPr>
            <a:endParaRPr lang="en-US" b="1" dirty="0">
              <a:solidFill>
                <a:srgbClr val="36363D"/>
              </a:solidFill>
            </a:endParaRPr>
          </a:p>
          <a:p>
            <a:pPr>
              <a:lnSpc>
                <a:spcPct val="150000"/>
              </a:lnSpc>
            </a:pPr>
            <a:r>
              <a:rPr lang="en-US" b="1" dirty="0">
                <a:solidFill>
                  <a:srgbClr val="36363D"/>
                </a:solidFill>
              </a:rPr>
              <a:t> Accurate values </a:t>
            </a:r>
          </a:p>
          <a:p>
            <a:pPr>
              <a:lnSpc>
                <a:spcPct val="150000"/>
              </a:lnSpc>
            </a:pPr>
            <a:r>
              <a:rPr lang="en-US" b="1" dirty="0">
                <a:solidFill>
                  <a:srgbClr val="36363D"/>
                </a:solidFill>
              </a:rPr>
              <a:t> Reliability</a:t>
            </a:r>
          </a:p>
          <a:p>
            <a:pPr>
              <a:lnSpc>
                <a:spcPct val="150000"/>
              </a:lnSpc>
            </a:pPr>
            <a:r>
              <a:rPr lang="en-US" b="1" dirty="0">
                <a:solidFill>
                  <a:srgbClr val="36363D"/>
                </a:solidFill>
              </a:rPr>
              <a:t> Quick response</a:t>
            </a:r>
          </a:p>
          <a:p>
            <a:pPr>
              <a:lnSpc>
                <a:spcPct val="150000"/>
              </a:lnSpc>
            </a:pPr>
            <a:r>
              <a:rPr lang="en-US" b="1" dirty="0">
                <a:solidFill>
                  <a:srgbClr val="36363D"/>
                </a:solidFill>
              </a:rPr>
              <a:t> On giving location permission,any one can predict power output at your live location</a:t>
            </a:r>
          </a:p>
          <a:p>
            <a:pPr>
              <a:lnSpc>
                <a:spcPct val="150000"/>
              </a:lnSpc>
            </a:pPr>
            <a:r>
              <a:rPr lang="en-US" b="1" dirty="0">
                <a:solidFill>
                  <a:srgbClr val="36363D"/>
                </a:solidFill>
              </a:rPr>
              <a:t> It is more convenient to use in worldwide</a:t>
            </a:r>
          </a:p>
        </p:txBody>
      </p:sp>
      <p:sp>
        <p:nvSpPr>
          <p:cNvPr id="1048607" name="Title 2"/>
          <p:cNvSpPr>
            <a:spLocks noGrp="1"/>
          </p:cNvSpPr>
          <p:nvPr>
            <p:ph type="title"/>
          </p:nvPr>
        </p:nvSpPr>
        <p:spPr>
          <a:xfrm>
            <a:off x="1167273" y="332951"/>
            <a:ext cx="8229600" cy="1219200"/>
          </a:xfrm>
        </p:spPr>
        <p:txBody>
          <a:bodyPr>
            <a:normAutofit fontScale="90000"/>
          </a:bodyPr>
          <a:lstStyle/>
          <a:p>
            <a:pPr algn="ctr"/>
            <a:r>
              <a:rPr lang="en-IN" altLang="en-IN" dirty="0">
                <a:solidFill>
                  <a:srgbClr val="D66565"/>
                </a:solidFill>
              </a:rPr>
              <a:t>🔱</a:t>
            </a:r>
            <a:r>
              <a:rPr lang="en-US" altLang="en-IN" dirty="0">
                <a:solidFill>
                  <a:srgbClr val="D66565"/>
                </a:solidFill>
              </a:rPr>
              <a:t>A</a:t>
            </a:r>
            <a:r>
              <a:rPr lang="en-IN" dirty="0">
                <a:solidFill>
                  <a:srgbClr val="D66565"/>
                </a:solidFill>
              </a:rPr>
              <a:t>dvantages and Disadvantages</a:t>
            </a:r>
            <a:br>
              <a:rPr lang="en-IN" dirty="0">
                <a:solidFill>
                  <a:srgbClr val="D66565"/>
                </a:solidFill>
              </a:rPr>
            </a:br>
            <a:endParaRPr lang="en-IN" dirty="0">
              <a:solidFill>
                <a:srgbClr val="D6656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10" name="Content Placeholder 1"/>
          <p:cNvSpPr>
            <a:spLocks noGrp="1"/>
          </p:cNvSpPr>
          <p:nvPr>
            <p:ph idx="1"/>
          </p:nvPr>
        </p:nvSpPr>
        <p:spPr>
          <a:xfrm>
            <a:off x="255196" y="615199"/>
            <a:ext cx="8229600" cy="4572000"/>
          </a:xfrm>
        </p:spPr>
        <p:txBody>
          <a:bodyPr/>
          <a:lstStyle/>
          <a:p>
            <a:pPr marL="0" indent="0" algn="ctr">
              <a:buNone/>
            </a:pPr>
            <a:r>
              <a:rPr lang="en-US" b="1" u="sng" dirty="0">
                <a:solidFill>
                  <a:srgbClr val="6600CC"/>
                </a:solidFill>
              </a:rPr>
              <a:t>DISADVANTAGES</a:t>
            </a:r>
            <a:r>
              <a:rPr lang="en-US" dirty="0">
                <a:solidFill>
                  <a:srgbClr val="6600CC"/>
                </a:solidFill>
              </a:rPr>
              <a:t>  </a:t>
            </a:r>
          </a:p>
          <a:p>
            <a:pPr>
              <a:lnSpc>
                <a:spcPct val="150000"/>
              </a:lnSpc>
            </a:pPr>
            <a:endParaRPr lang="en-US" dirty="0">
              <a:solidFill>
                <a:srgbClr val="36363D"/>
              </a:solidFill>
            </a:endParaRPr>
          </a:p>
          <a:p>
            <a:pPr>
              <a:lnSpc>
                <a:spcPct val="150000"/>
              </a:lnSpc>
            </a:pPr>
            <a:r>
              <a:rPr lang="en-US" b="1" dirty="0">
                <a:solidFill>
                  <a:srgbClr val="36363D"/>
                </a:solidFill>
              </a:rPr>
              <a:t>Limited API requests per day.</a:t>
            </a:r>
            <a:endParaRPr lang="zh-CN" altLang="en-US" b="1">
              <a:solidFill>
                <a:srgbClr val="36363D"/>
              </a:solidFill>
            </a:endParaRPr>
          </a:p>
          <a:p>
            <a:pPr>
              <a:lnSpc>
                <a:spcPct val="150000"/>
              </a:lnSpc>
            </a:pPr>
            <a:r>
              <a:rPr lang="en-US" b="1" dirty="0">
                <a:solidFill>
                  <a:srgbClr val="36363D"/>
                </a:solidFill>
              </a:rPr>
              <a:t>Android App can't be deployed on IBM Cloud.</a:t>
            </a:r>
          </a:p>
          <a:p>
            <a:pPr>
              <a:lnSpc>
                <a:spcPct val="150000"/>
              </a:lnSpc>
            </a:pPr>
            <a:r>
              <a:rPr lang="en-US" b="1" dirty="0">
                <a:solidFill>
                  <a:srgbClr val="36363D"/>
                </a:solidFill>
              </a:rPr>
              <a:t>No free server available on IBM Cloud for deploying Backend.</a:t>
            </a:r>
            <a:endParaRPr lang="en-IN" b="1" dirty="0">
              <a:solidFill>
                <a:srgbClr val="36363D"/>
              </a:solidFill>
            </a:endParaRPr>
          </a:p>
          <a:p>
            <a:pPr>
              <a:lnSpc>
                <a:spcPct val="150000"/>
              </a:lnSpc>
            </a:pPr>
            <a:r>
              <a:rPr lang="en-US" b="1" dirty="0">
                <a:solidFill>
                  <a:srgbClr val="36363D"/>
                </a:solidFill>
              </a:rPr>
              <a:t>Known can be used</a:t>
            </a:r>
            <a:endParaRPr lang="en-IN" b="1" dirty="0">
              <a:solidFill>
                <a:srgbClr val="3636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30" name="Content Placeholder 1"/>
          <p:cNvSpPr>
            <a:spLocks noGrp="1"/>
          </p:cNvSpPr>
          <p:nvPr>
            <p:ph sz="half" idx="2"/>
          </p:nvPr>
        </p:nvSpPr>
        <p:spPr>
          <a:xfrm>
            <a:off x="457200" y="2678614"/>
            <a:ext cx="4038600" cy="3913632"/>
          </a:xfrm>
        </p:spPr>
        <p:txBody>
          <a:bodyPr>
            <a:normAutofit/>
          </a:bodyPr>
          <a:lstStyle/>
          <a:p>
            <a:r>
              <a:rPr lang="en-IN" dirty="0">
                <a:solidFill>
                  <a:srgbClr val="7030A0"/>
                </a:solidFill>
              </a:rPr>
              <a:t>Member 1</a:t>
            </a:r>
          </a:p>
          <a:p>
            <a:pPr marL="0" indent="0">
              <a:buNone/>
            </a:pPr>
            <a:r>
              <a:rPr lang="en-IN" dirty="0">
                <a:solidFill>
                  <a:srgbClr val="36363D"/>
                </a:solidFill>
              </a:rPr>
              <a:t>Name: </a:t>
            </a:r>
            <a:r>
              <a:rPr lang="en-US" dirty="0">
                <a:solidFill>
                  <a:srgbClr val="36363D"/>
                </a:solidFill>
              </a:rPr>
              <a:t>R.Ruchitha</a:t>
            </a:r>
            <a:endParaRPr lang="zh-CN" altLang="en-US">
              <a:solidFill>
                <a:srgbClr val="36363D"/>
              </a:solidFill>
            </a:endParaRPr>
          </a:p>
          <a:p>
            <a:pPr marL="0" indent="0">
              <a:buNone/>
            </a:pPr>
            <a:r>
              <a:rPr lang="en-US" altLang="en-US" dirty="0">
                <a:solidFill>
                  <a:srgbClr val="36363D"/>
                </a:solidFill>
              </a:rPr>
              <a:t>Roll No:-20R15A0230</a:t>
            </a:r>
            <a:endParaRPr lang="zh-CN" altLang="en-US">
              <a:solidFill>
                <a:srgbClr val="36363D"/>
              </a:solidFill>
            </a:endParaRPr>
          </a:p>
          <a:p>
            <a:pPr marL="0" indent="0">
              <a:buNone/>
            </a:pPr>
            <a:endParaRPr lang="en-IN" dirty="0">
              <a:solidFill>
                <a:srgbClr val="36363D"/>
              </a:solidFill>
            </a:endParaRPr>
          </a:p>
          <a:p>
            <a:r>
              <a:rPr lang="en-IN" dirty="0">
                <a:solidFill>
                  <a:srgbClr val="7030A0"/>
                </a:solidFill>
              </a:rPr>
              <a:t>Member 2</a:t>
            </a:r>
          </a:p>
          <a:p>
            <a:pPr marL="0" indent="0">
              <a:buNone/>
            </a:pPr>
            <a:r>
              <a:rPr lang="en-IN" dirty="0">
                <a:solidFill>
                  <a:srgbClr val="36363D"/>
                </a:solidFill>
              </a:rPr>
              <a:t>Name:</a:t>
            </a:r>
            <a:r>
              <a:rPr lang="en-US" dirty="0">
                <a:solidFill>
                  <a:srgbClr val="36363D"/>
                </a:solidFill>
              </a:rPr>
              <a:t>- Uttej Chary</a:t>
            </a:r>
            <a:endParaRPr lang="zh-CN" altLang="en-US">
              <a:solidFill>
                <a:srgbClr val="36363D"/>
              </a:solidFill>
            </a:endParaRPr>
          </a:p>
          <a:p>
            <a:pPr marL="0" indent="0">
              <a:buNone/>
            </a:pPr>
            <a:r>
              <a:rPr lang="en-US" altLang="en-US" dirty="0">
                <a:solidFill>
                  <a:srgbClr val="36363D"/>
                </a:solidFill>
              </a:rPr>
              <a:t>Roll No:-20R15A0235</a:t>
            </a:r>
            <a:endParaRPr lang="zh-CN" altLang="en-US">
              <a:solidFill>
                <a:srgbClr val="36363D"/>
              </a:solidFill>
            </a:endParaRPr>
          </a:p>
          <a:p>
            <a:pPr marL="0" indent="0">
              <a:buNone/>
            </a:pPr>
            <a:endParaRPr lang="zh-CN" altLang="en-US">
              <a:solidFill>
                <a:srgbClr val="36363D"/>
              </a:solidFill>
            </a:endParaRPr>
          </a:p>
          <a:p>
            <a:endParaRPr lang="en-IN" dirty="0"/>
          </a:p>
          <a:p>
            <a:pPr marL="0" indent="0">
              <a:buNone/>
            </a:pPr>
            <a:endParaRPr lang="en-IN" dirty="0"/>
          </a:p>
        </p:txBody>
      </p:sp>
      <p:sp>
        <p:nvSpPr>
          <p:cNvPr id="1048631" name="Content Placeholder 5"/>
          <p:cNvSpPr>
            <a:spLocks noGrp="1"/>
          </p:cNvSpPr>
          <p:nvPr>
            <p:ph sz="quarter" idx="4"/>
          </p:nvPr>
        </p:nvSpPr>
        <p:spPr>
          <a:xfrm>
            <a:off x="4274339" y="2678614"/>
            <a:ext cx="4412461" cy="3837610"/>
          </a:xfrm>
        </p:spPr>
        <p:txBody>
          <a:bodyPr>
            <a:normAutofit/>
          </a:bodyPr>
          <a:lstStyle/>
          <a:p>
            <a:r>
              <a:rPr lang="en-IN" dirty="0">
                <a:solidFill>
                  <a:srgbClr val="7030A0"/>
                </a:solidFill>
              </a:rPr>
              <a:t>Member 3</a:t>
            </a:r>
          </a:p>
          <a:p>
            <a:pPr marL="0" indent="0">
              <a:buNone/>
            </a:pPr>
            <a:r>
              <a:rPr lang="en-IN" dirty="0">
                <a:solidFill>
                  <a:srgbClr val="36363D"/>
                </a:solidFill>
              </a:rPr>
              <a:t>Name: </a:t>
            </a:r>
            <a:r>
              <a:rPr lang="en-US" dirty="0">
                <a:solidFill>
                  <a:srgbClr val="36363D"/>
                </a:solidFill>
              </a:rPr>
              <a:t>M.Vinay</a:t>
            </a:r>
            <a:endParaRPr lang="zh-CN" altLang="en-US">
              <a:solidFill>
                <a:srgbClr val="36363D"/>
              </a:solidFill>
            </a:endParaRPr>
          </a:p>
          <a:p>
            <a:pPr marL="0" indent="0">
              <a:buNone/>
            </a:pPr>
            <a:r>
              <a:rPr lang="en-US" dirty="0">
                <a:solidFill>
                  <a:srgbClr val="36363D"/>
                </a:solidFill>
              </a:rPr>
              <a:t>Roll No:-20R15A0236</a:t>
            </a:r>
            <a:endParaRPr lang="zh-CN" altLang="en-US">
              <a:solidFill>
                <a:srgbClr val="36363D"/>
              </a:solidFill>
            </a:endParaRPr>
          </a:p>
          <a:p>
            <a:pPr marL="0" indent="0">
              <a:buNone/>
            </a:pPr>
            <a:endParaRPr lang="en-IN" dirty="0">
              <a:solidFill>
                <a:srgbClr val="36363D"/>
              </a:solidFill>
            </a:endParaRPr>
          </a:p>
          <a:p>
            <a:r>
              <a:rPr lang="en-IN" dirty="0">
                <a:solidFill>
                  <a:srgbClr val="7030A0"/>
                </a:solidFill>
              </a:rPr>
              <a:t>Member 4</a:t>
            </a:r>
          </a:p>
          <a:p>
            <a:pPr marL="0" indent="0">
              <a:buNone/>
            </a:pPr>
            <a:r>
              <a:rPr lang="en-IN" b="0" dirty="0">
                <a:solidFill>
                  <a:srgbClr val="36363D"/>
                </a:solidFill>
              </a:rPr>
              <a:t>Name:</a:t>
            </a:r>
            <a:r>
              <a:rPr lang="en-US" b="0" dirty="0">
                <a:solidFill>
                  <a:srgbClr val="36363D"/>
                </a:solidFill>
              </a:rPr>
              <a:t>-Naram Deepak Balaji</a:t>
            </a:r>
            <a:endParaRPr lang="zh-CN" altLang="en-US" b="0">
              <a:solidFill>
                <a:srgbClr val="36363D"/>
              </a:solidFill>
            </a:endParaRPr>
          </a:p>
          <a:p>
            <a:pPr marL="0" indent="0">
              <a:buNone/>
            </a:pPr>
            <a:r>
              <a:rPr lang="en-US" b="0" dirty="0">
                <a:solidFill>
                  <a:srgbClr val="36363D"/>
                </a:solidFill>
              </a:rPr>
              <a:t>Roll No:-20R15A0239</a:t>
            </a:r>
            <a:endParaRPr lang="zh-CN" altLang="en-US" b="0">
              <a:solidFill>
                <a:srgbClr val="36363D"/>
              </a:solidFill>
            </a:endParaRPr>
          </a:p>
          <a:p>
            <a:endParaRPr lang="en-IN" dirty="0"/>
          </a:p>
        </p:txBody>
      </p:sp>
      <p:sp>
        <p:nvSpPr>
          <p:cNvPr id="1048632" name="Title 2"/>
          <p:cNvSpPr>
            <a:spLocks noGrp="1"/>
          </p:cNvSpPr>
          <p:nvPr>
            <p:ph type="title"/>
          </p:nvPr>
        </p:nvSpPr>
        <p:spPr>
          <a:xfrm>
            <a:off x="1127848" y="357151"/>
            <a:ext cx="8229600" cy="1297937"/>
          </a:xfrm>
        </p:spPr>
        <p:txBody>
          <a:bodyPr/>
          <a:lstStyle/>
          <a:p>
            <a:pPr algn="ctr"/>
            <a:r>
              <a:rPr lang="en-IN" b="1" dirty="0">
                <a:solidFill>
                  <a:srgbClr val="02A5E3"/>
                </a:solidFill>
              </a:rPr>
              <a:t>Tea</a:t>
            </a:r>
            <a:r>
              <a:rPr lang="en-US" b="1" dirty="0">
                <a:solidFill>
                  <a:srgbClr val="02A5E3"/>
                </a:solidFill>
              </a:rPr>
              <a:t>m:- EEE-007</a:t>
            </a:r>
            <a:endParaRPr lang="zh-CN" altLang="en-US" b="1">
              <a:solidFill>
                <a:srgbClr val="02A5E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60" name="Content Placeholder 1"/>
          <p:cNvSpPr>
            <a:spLocks noGrp="1"/>
          </p:cNvSpPr>
          <p:nvPr>
            <p:ph idx="1"/>
          </p:nvPr>
        </p:nvSpPr>
        <p:spPr>
          <a:xfrm>
            <a:off x="457200" y="1961128"/>
            <a:ext cx="8229600" cy="4572000"/>
          </a:xfrm>
        </p:spPr>
        <p:txBody>
          <a:bodyPr>
            <a:normAutofit fontScale="88654"/>
          </a:bodyPr>
          <a:lstStyle/>
          <a:p>
            <a:pPr>
              <a:lnSpc>
                <a:spcPct val="150000"/>
              </a:lnSpc>
            </a:pPr>
            <a:r>
              <a:rPr lang="en-US" b="1" dirty="0">
                <a:solidFill>
                  <a:srgbClr val="36363D"/>
                </a:solidFill>
              </a:rPr>
              <a:t>In this project, we used Weather Underground services (subsidiary of IBM) to get accurate historical weather data. For merging this data with Windmill data we learned some Data Analysis concepts. We analyzed several ML models, and choose Random Forest Regressor to develop this model. We integrated the app with model Weather API and Flask Back-end. The accuracy of Random Forest  Regressor model for this project is 90%.</a:t>
            </a:r>
            <a:endParaRPr lang="en-IN" b="1" dirty="0">
              <a:solidFill>
                <a:srgbClr val="36363D"/>
              </a:solidFill>
            </a:endParaRPr>
          </a:p>
        </p:txBody>
      </p:sp>
      <p:sp>
        <p:nvSpPr>
          <p:cNvPr id="1048661" name="Title 2"/>
          <p:cNvSpPr>
            <a:spLocks noGrp="1"/>
          </p:cNvSpPr>
          <p:nvPr>
            <p:ph type="title"/>
          </p:nvPr>
        </p:nvSpPr>
        <p:spPr>
          <a:xfrm>
            <a:off x="457200" y="0"/>
            <a:ext cx="8229600" cy="1219200"/>
          </a:xfrm>
        </p:spPr>
        <p:txBody>
          <a:bodyPr/>
          <a:lstStyle/>
          <a:p>
            <a:pPr algn="ctr"/>
            <a:r>
              <a:rPr lang="en-IN" u="sng" dirty="0">
                <a:solidFill>
                  <a:srgbClr val="D66565"/>
                </a:solidFill>
              </a:rPr>
              <a:t>Conclusion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753" name="Title 1048752"/>
          <p:cNvSpPr>
            <a:spLocks noGrp="1"/>
          </p:cNvSpPr>
          <p:nvPr>
            <p:ph type="title"/>
          </p:nvPr>
        </p:nvSpPr>
        <p:spPr>
          <a:xfrm>
            <a:off x="457199" y="-4358"/>
            <a:ext cx="8229600" cy="3433358"/>
          </a:xfrm>
        </p:spPr>
        <p:txBody>
          <a:bodyPr/>
          <a:lstStyle/>
          <a:p>
            <a:pPr algn="ctr">
              <a:lnSpc>
                <a:spcPct val="250000"/>
              </a:lnSpc>
            </a:pPr>
            <a:r>
              <a:rPr lang="en-US" sz="5400" b="1">
                <a:solidFill>
                  <a:srgbClr val="36363D"/>
                </a:solidFill>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33" name="Content Placeholder 2"/>
          <p:cNvSpPr>
            <a:spLocks noGrp="1"/>
          </p:cNvSpPr>
          <p:nvPr>
            <p:ph idx="1"/>
          </p:nvPr>
        </p:nvSpPr>
        <p:spPr>
          <a:xfrm>
            <a:off x="457199" y="1868431"/>
            <a:ext cx="8229600" cy="4989569"/>
          </a:xfrm>
        </p:spPr>
        <p:txBody>
          <a:bodyPr>
            <a:normAutofit/>
          </a:bodyPr>
          <a:lstStyle/>
          <a:p>
            <a:r>
              <a:rPr lang="en-US" sz="2800" dirty="0"/>
              <a:t>Aim</a:t>
            </a:r>
            <a:endParaRPr lang="zh-CN" altLang="en-US" sz="2800"/>
          </a:p>
          <a:p>
            <a:r>
              <a:rPr lang="en-US" sz="2800" dirty="0"/>
              <a:t>Project Introduction </a:t>
            </a:r>
            <a:r>
              <a:rPr lang="en-IN" sz="2800" dirty="0"/>
              <a:t> </a:t>
            </a:r>
            <a:endParaRPr lang="zh-CN" altLang="en-US" sz="2800"/>
          </a:p>
          <a:p>
            <a:r>
              <a:rPr lang="en-US" altLang="en-US" sz="2800" dirty="0"/>
              <a:t>Solution</a:t>
            </a:r>
            <a:endParaRPr lang="zh-CN" altLang="en-US" sz="2800"/>
          </a:p>
          <a:p>
            <a:r>
              <a:rPr lang="en-US" altLang="en-US" sz="2800" dirty="0"/>
              <a:t>Roadmap</a:t>
            </a:r>
            <a:endParaRPr lang="zh-CN" altLang="en-US" sz="2800"/>
          </a:p>
          <a:p>
            <a:r>
              <a:rPr lang="en-US" altLang="en-US" sz="2800"/>
              <a:t>How to build a project</a:t>
            </a:r>
            <a:endParaRPr lang="zh-CN" altLang="en-US" sz="2800"/>
          </a:p>
          <a:p>
            <a:r>
              <a:rPr lang="en-US" altLang="en-US" sz="2800"/>
              <a:t>Applications</a:t>
            </a:r>
            <a:endParaRPr lang="zh-CN" altLang="en-US" sz="2800"/>
          </a:p>
          <a:p>
            <a:r>
              <a:rPr lang="en-IN" sz="2800" dirty="0"/>
              <a:t>Advantages </a:t>
            </a:r>
            <a:r>
              <a:rPr lang="en-US" sz="2800" dirty="0"/>
              <a:t>and Disadvantages</a:t>
            </a:r>
            <a:endParaRPr lang="zh-CN" altLang="en-US" sz="2800"/>
          </a:p>
          <a:p>
            <a:r>
              <a:rPr lang="en-IN" sz="2800" dirty="0"/>
              <a:t>Conclusion </a:t>
            </a:r>
          </a:p>
          <a:p>
            <a:endParaRPr lang="zh-CN" altLang="en-US" sz="2800"/>
          </a:p>
          <a:p>
            <a:endParaRPr lang="en-IN" sz="2800" dirty="0"/>
          </a:p>
        </p:txBody>
      </p:sp>
      <p:sp>
        <p:nvSpPr>
          <p:cNvPr id="1048634" name="Title 1"/>
          <p:cNvSpPr>
            <a:spLocks noGrp="1"/>
          </p:cNvSpPr>
          <p:nvPr>
            <p:ph type="title"/>
          </p:nvPr>
        </p:nvSpPr>
        <p:spPr>
          <a:noFill/>
          <a:ln>
            <a:noFill/>
            <a:prstDash val="solid"/>
          </a:ln>
        </p:spPr>
        <p:txBody>
          <a:bodyPr/>
          <a:lstStyle/>
          <a:p>
            <a:pPr algn="ctr"/>
            <a:r>
              <a:rPr lang="en-IN" b="1" u="sng" dirty="0">
                <a:solidFill>
                  <a:srgbClr val="FFCC99"/>
                </a:solidFill>
              </a:rPr>
              <a:t>Index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1048634"/>
          <p:cNvSpPr>
            <a:spLocks noGrp="1"/>
          </p:cNvSpPr>
          <p:nvPr>
            <p:ph idx="1"/>
          </p:nvPr>
        </p:nvSpPr>
        <p:spPr>
          <a:xfrm>
            <a:off x="457200" y="1143000"/>
            <a:ext cx="8229600" cy="4572000"/>
          </a:xfrm>
        </p:spPr>
        <p:txBody>
          <a:bodyPr>
            <a:noAutofit/>
          </a:bodyPr>
          <a:lstStyle/>
          <a:p>
            <a:pPr marL="0" indent="0">
              <a:lnSpc>
                <a:spcPct val="150000"/>
              </a:lnSpc>
              <a:buNone/>
            </a:pPr>
            <a:endParaRPr lang="en-US" sz="2400"/>
          </a:p>
          <a:p>
            <a:pPr>
              <a:lnSpc>
                <a:spcPct val="150000"/>
              </a:lnSpc>
            </a:pPr>
            <a:r>
              <a:rPr lang="en-US" sz="2400"/>
              <a:t>Wind energy plays an increasing role in the supply of energy world-wide. </a:t>
            </a:r>
          </a:p>
          <a:p>
            <a:pPr>
              <a:lnSpc>
                <a:spcPct val="150000"/>
              </a:lnSpc>
            </a:pPr>
            <a:r>
              <a:rPr lang="en-US" sz="2400"/>
              <a:t>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p>
        </p:txBody>
      </p:sp>
      <p:sp>
        <p:nvSpPr>
          <p:cNvPr id="1048636" name="Title 1048635"/>
          <p:cNvSpPr>
            <a:spLocks noGrp="1"/>
          </p:cNvSpPr>
          <p:nvPr>
            <p:ph type="title"/>
          </p:nvPr>
        </p:nvSpPr>
        <p:spPr/>
        <p:txBody>
          <a:bodyPr/>
          <a:lstStyle/>
          <a:p>
            <a:pPr algn="ctr"/>
            <a:r>
              <a:rPr lang="en-US" b="1" u="sng"/>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37" name="Content Placeholder 1048636"/>
          <p:cNvSpPr>
            <a:spLocks noGrp="1"/>
          </p:cNvSpPr>
          <p:nvPr>
            <p:ph idx="1"/>
          </p:nvPr>
        </p:nvSpPr>
        <p:spPr>
          <a:xfrm>
            <a:off x="1831046" y="1677070"/>
            <a:ext cx="6918956" cy="5647440"/>
          </a:xfrm>
        </p:spPr>
        <p:txBody>
          <a:bodyPr>
            <a:normAutofit/>
          </a:bodyPr>
          <a:lstStyle/>
          <a:p>
            <a:pPr>
              <a:lnSpc>
                <a:spcPct val="150000"/>
              </a:lnSpc>
            </a:pPr>
            <a:r>
              <a:rPr lang="en-US" sz="2400" b="1">
                <a:solidFill>
                  <a:srgbClr val="36363D"/>
                </a:solidFill>
              </a:rPr>
              <a:t>We analyzed the data for a Windmill Farm and extracted the weather parameters that affect power generation the most. </a:t>
            </a:r>
          </a:p>
          <a:p>
            <a:pPr>
              <a:lnSpc>
                <a:spcPct val="150000"/>
              </a:lnSpc>
            </a:pPr>
            <a:r>
              <a:rPr lang="en-US" sz="2400" b="1">
                <a:solidFill>
                  <a:srgbClr val="36363D"/>
                </a:solidFill>
              </a:rPr>
              <a:t>Then we prepared an ML model taking the obtained features in consideration, using random forest regressor model.</a:t>
            </a:r>
          </a:p>
          <a:p>
            <a:pPr>
              <a:lnSpc>
                <a:spcPct val="150000"/>
              </a:lnSpc>
            </a:pPr>
            <a:r>
              <a:rPr lang="en-US" sz="2400" b="1">
                <a:solidFill>
                  <a:srgbClr val="36363D"/>
                </a:solidFill>
              </a:rPr>
              <a:t> Then for provinding solution quicker to the end-user, we made an web app to obtain power predictions</a:t>
            </a:r>
          </a:p>
        </p:txBody>
      </p:sp>
      <p:sp>
        <p:nvSpPr>
          <p:cNvPr id="1048638" name="Title 1048637"/>
          <p:cNvSpPr>
            <a:spLocks noGrp="1"/>
          </p:cNvSpPr>
          <p:nvPr>
            <p:ph type="title"/>
          </p:nvPr>
        </p:nvSpPr>
        <p:spPr/>
        <p:txBody>
          <a:bodyPr/>
          <a:lstStyle/>
          <a:p>
            <a:pPr algn="ctr">
              <a:lnSpc>
                <a:spcPct val="150000"/>
              </a:lnSpc>
            </a:pPr>
            <a:r>
              <a:rPr lang="en-US" u="sng">
                <a:solidFill>
                  <a:srgbClr val="FFC000"/>
                </a:solidFill>
              </a:rPr>
              <a:t>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39"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ight Arrow 14"/>
          <p:cNvSpPr/>
          <p:nvPr/>
        </p:nvSpPr>
        <p:spPr>
          <a:xfrm rot="6133954">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1"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2"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3" name="Title 1"/>
          <p:cNvSpPr>
            <a:spLocks noGrp="1"/>
          </p:cNvSpPr>
          <p:nvPr>
            <p:ph type="title"/>
          </p:nvPr>
        </p:nvSpPr>
        <p:spPr>
          <a:xfrm>
            <a:off x="323527" y="0"/>
            <a:ext cx="8229600" cy="858092"/>
          </a:xfrm>
        </p:spPr>
        <p:txBody>
          <a:bodyPr/>
          <a:lstStyle/>
          <a:p>
            <a:pPr algn="ctr"/>
            <a:r>
              <a:rPr lang="en-IN" b="1" u="sng" dirty="0">
                <a:solidFill>
                  <a:srgbClr val="92D04F"/>
                </a:solidFill>
              </a:rPr>
              <a:t>Road Map</a:t>
            </a:r>
          </a:p>
        </p:txBody>
      </p:sp>
      <p:sp>
        <p:nvSpPr>
          <p:cNvPr id="104864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36363D"/>
                </a:solidFill>
              </a:rPr>
              <a:t>2.Data </a:t>
            </a:r>
          </a:p>
          <a:p>
            <a:pPr algn="ctr"/>
            <a:r>
              <a:rPr lang="en-IN" dirty="0">
                <a:solidFill>
                  <a:srgbClr val="36363D"/>
                </a:solidFill>
              </a:rPr>
              <a:t>Collection</a:t>
            </a:r>
          </a:p>
        </p:txBody>
      </p:sp>
      <p:sp>
        <p:nvSpPr>
          <p:cNvPr id="1048645"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36363D"/>
                </a:solidFill>
              </a:rPr>
              <a:t>1.Work</a:t>
            </a:r>
          </a:p>
          <a:p>
            <a:pPr algn="ctr"/>
            <a:r>
              <a:rPr lang="en-IN" dirty="0">
                <a:solidFill>
                  <a:srgbClr val="36363D"/>
                </a:solidFill>
              </a:rPr>
              <a:t>Distribution</a:t>
            </a:r>
          </a:p>
        </p:txBody>
      </p:sp>
      <p:sp>
        <p:nvSpPr>
          <p:cNvPr id="1048646"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36363D"/>
                </a:solidFill>
              </a:rPr>
              <a:t>3.Data </a:t>
            </a:r>
          </a:p>
          <a:p>
            <a:pPr algn="ctr"/>
            <a:r>
              <a:rPr lang="en-IN" dirty="0">
                <a:solidFill>
                  <a:srgbClr val="36363D"/>
                </a:solidFill>
              </a:rPr>
              <a:t>Pre-processing</a:t>
            </a:r>
          </a:p>
        </p:txBody>
      </p:sp>
      <p:sp>
        <p:nvSpPr>
          <p:cNvPr id="1048647"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36363D"/>
                </a:solidFill>
              </a:rPr>
              <a:t>4.Model</a:t>
            </a:r>
          </a:p>
          <a:p>
            <a:pPr algn="ctr"/>
            <a:r>
              <a:rPr lang="en-IN" dirty="0">
                <a:solidFill>
                  <a:srgbClr val="36363D"/>
                </a:solidFill>
              </a:rPr>
              <a:t>Design</a:t>
            </a:r>
          </a:p>
        </p:txBody>
      </p:sp>
      <p:sp>
        <p:nvSpPr>
          <p:cNvPr id="1048648"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36363D"/>
                </a:solidFill>
              </a:rPr>
              <a:t>5.Application</a:t>
            </a:r>
          </a:p>
          <a:p>
            <a:pPr algn="ctr"/>
            <a:r>
              <a:rPr lang="en-IN" dirty="0">
                <a:solidFill>
                  <a:srgbClr val="36363D"/>
                </a:solidFill>
              </a:rPr>
              <a:t>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title"/>
          </p:nvPr>
        </p:nvSpPr>
        <p:spPr>
          <a:xfrm>
            <a:off x="1663338" y="-361107"/>
            <a:ext cx="8229600" cy="1323731"/>
          </a:xfrm>
        </p:spPr>
        <p:txBody>
          <a:bodyPr/>
          <a:lstStyle/>
          <a:p>
            <a:r>
              <a:rPr lang="en-US" sz="3600" b="1" i="0" u="sng"/>
              <a:t>How to build the Project</a:t>
            </a:r>
          </a:p>
        </p:txBody>
      </p:sp>
      <p:sp>
        <p:nvSpPr>
          <p:cNvPr id="1048650" name="TextBox 1048649"/>
          <p:cNvSpPr txBox="1"/>
          <p:nvPr/>
        </p:nvSpPr>
        <p:spPr>
          <a:xfrm rot="21600000">
            <a:off x="422638" y="819881"/>
            <a:ext cx="8298723" cy="6129050"/>
          </a:xfrm>
          <a:prstGeom prst="rect">
            <a:avLst/>
          </a:prstGeom>
        </p:spPr>
        <p:txBody>
          <a:bodyPr wrap="square" rtlCol="0">
            <a:spAutoFit/>
          </a:bodyPr>
          <a:lstStyle/>
          <a:p>
            <a:pPr marL="457200" indent="-457200">
              <a:lnSpc>
                <a:spcPct val="150000"/>
              </a:lnSpc>
              <a:buFont typeface="Wingdings" charset="2"/>
              <a:buChar char="l"/>
            </a:pPr>
            <a:r>
              <a:rPr lang="en-US" sz="2400" b="0" dirty="0">
                <a:solidFill>
                  <a:srgbClr val="FFFFFF"/>
                </a:solidFill>
              </a:rPr>
              <a:t>Data Collection:-</a:t>
            </a:r>
            <a:r>
              <a:rPr lang="en-US" sz="2400" b="1" dirty="0">
                <a:solidFill>
                  <a:srgbClr val="36363D"/>
                </a:solidFill>
              </a:rPr>
              <a:t>Collect the dataset or Create the dataset</a:t>
            </a:r>
          </a:p>
          <a:p>
            <a:pPr marL="457200" indent="-457200">
              <a:lnSpc>
                <a:spcPct val="150000"/>
              </a:lnSpc>
              <a:buFont typeface="Wingdings" charset="2"/>
              <a:buChar char="l"/>
            </a:pPr>
            <a:r>
              <a:rPr lang="en-US" sz="2400" b="0" dirty="0">
                <a:solidFill>
                  <a:srgbClr val="FFFFFF"/>
                </a:solidFill>
              </a:rPr>
              <a:t>Data Preprocessing:-</a:t>
            </a:r>
            <a:r>
              <a:rPr lang="en-US" sz="2400" b="1" dirty="0">
                <a:solidFill>
                  <a:srgbClr val="36363D"/>
                </a:solidFill>
              </a:rPr>
              <a:t>Import the </a:t>
            </a:r>
            <a:r>
              <a:rPr lang="en-US" sz="2400" b="1" dirty="0" err="1">
                <a:solidFill>
                  <a:srgbClr val="36363D"/>
                </a:solidFill>
              </a:rPr>
              <a:t>Libraries.Importing</a:t>
            </a:r>
            <a:r>
              <a:rPr lang="en-US" sz="2400" b="1" dirty="0">
                <a:solidFill>
                  <a:srgbClr val="36363D"/>
                </a:solidFill>
              </a:rPr>
              <a:t> the </a:t>
            </a:r>
            <a:r>
              <a:rPr lang="en-US" sz="2400" b="1" dirty="0" err="1">
                <a:solidFill>
                  <a:srgbClr val="36363D"/>
                </a:solidFill>
              </a:rPr>
              <a:t>dataset.Checking</a:t>
            </a:r>
            <a:r>
              <a:rPr lang="en-US" sz="2400" b="1" dirty="0">
                <a:solidFill>
                  <a:srgbClr val="36363D"/>
                </a:solidFill>
              </a:rPr>
              <a:t> for Null </a:t>
            </a:r>
            <a:r>
              <a:rPr lang="en-US" sz="2400" b="1" dirty="0" err="1">
                <a:solidFill>
                  <a:srgbClr val="36363D"/>
                </a:solidFill>
              </a:rPr>
              <a:t>Values.Data</a:t>
            </a:r>
            <a:r>
              <a:rPr lang="en-US" sz="2400" b="1" dirty="0">
                <a:solidFill>
                  <a:srgbClr val="36363D"/>
                </a:solidFill>
              </a:rPr>
              <a:t> </a:t>
            </a:r>
            <a:r>
              <a:rPr lang="en-US" sz="2400" b="1" dirty="0" err="1">
                <a:solidFill>
                  <a:srgbClr val="36363D"/>
                </a:solidFill>
              </a:rPr>
              <a:t>Visualization.Taking</a:t>
            </a:r>
            <a:r>
              <a:rPr lang="en-US" sz="2400" b="1" dirty="0">
                <a:solidFill>
                  <a:srgbClr val="36363D"/>
                </a:solidFill>
              </a:rPr>
              <a:t> care of Missing </a:t>
            </a:r>
            <a:r>
              <a:rPr lang="en-US" sz="2400" b="1" dirty="0" err="1">
                <a:solidFill>
                  <a:srgbClr val="36363D"/>
                </a:solidFill>
              </a:rPr>
              <a:t>Data.Label</a:t>
            </a:r>
            <a:r>
              <a:rPr lang="en-US" sz="2400" b="1" dirty="0">
                <a:solidFill>
                  <a:srgbClr val="36363D"/>
                </a:solidFill>
              </a:rPr>
              <a:t> </a:t>
            </a:r>
            <a:r>
              <a:rPr lang="en-US" sz="2400" b="1" dirty="0" err="1">
                <a:solidFill>
                  <a:srgbClr val="36363D"/>
                </a:solidFill>
              </a:rPr>
              <a:t>encoding.One</a:t>
            </a:r>
            <a:r>
              <a:rPr lang="en-US" sz="2400" b="1" dirty="0">
                <a:solidFill>
                  <a:srgbClr val="36363D"/>
                </a:solidFill>
              </a:rPr>
              <a:t> Hot </a:t>
            </a:r>
            <a:r>
              <a:rPr lang="en-US" sz="2400" b="1" dirty="0" err="1">
                <a:solidFill>
                  <a:srgbClr val="36363D"/>
                </a:solidFill>
              </a:rPr>
              <a:t>Encoding.Feature</a:t>
            </a:r>
            <a:r>
              <a:rPr lang="en-US" sz="2400" b="1" dirty="0">
                <a:solidFill>
                  <a:srgbClr val="36363D"/>
                </a:solidFill>
              </a:rPr>
              <a:t> </a:t>
            </a:r>
            <a:r>
              <a:rPr lang="en-US" sz="2400" b="1" dirty="0" err="1">
                <a:solidFill>
                  <a:srgbClr val="36363D"/>
                </a:solidFill>
              </a:rPr>
              <a:t>Scaling.Splitting</a:t>
            </a:r>
            <a:r>
              <a:rPr lang="en-US" sz="2400" b="1" dirty="0">
                <a:solidFill>
                  <a:srgbClr val="36363D"/>
                </a:solidFill>
              </a:rPr>
              <a:t> Data into Train and test</a:t>
            </a:r>
          </a:p>
          <a:p>
            <a:pPr marL="457200" indent="-457200">
              <a:lnSpc>
                <a:spcPct val="150000"/>
              </a:lnSpc>
              <a:buFont typeface="Wingdings" charset="2"/>
              <a:buChar char="l"/>
            </a:pPr>
            <a:r>
              <a:rPr lang="en-US" sz="2400" b="0" dirty="0">
                <a:solidFill>
                  <a:srgbClr val="FFFFFF"/>
                </a:solidFill>
              </a:rPr>
              <a:t>Model Building:-</a:t>
            </a:r>
            <a:r>
              <a:rPr lang="en-US" sz="2400" b="1" dirty="0">
                <a:solidFill>
                  <a:srgbClr val="36363D"/>
                </a:solidFill>
              </a:rPr>
              <a:t>Training and testing the </a:t>
            </a:r>
            <a:r>
              <a:rPr lang="en-US" sz="2400" b="1" dirty="0" err="1">
                <a:solidFill>
                  <a:srgbClr val="36363D"/>
                </a:solidFill>
              </a:rPr>
              <a:t>modelEvaluation</a:t>
            </a:r>
            <a:r>
              <a:rPr lang="en-US" sz="2400" b="1" dirty="0">
                <a:solidFill>
                  <a:srgbClr val="36363D"/>
                </a:solidFill>
              </a:rPr>
              <a:t> of Model</a:t>
            </a:r>
          </a:p>
          <a:p>
            <a:pPr marL="457200" indent="-457200">
              <a:lnSpc>
                <a:spcPct val="150000"/>
              </a:lnSpc>
              <a:buFont typeface="Wingdings" charset="2"/>
              <a:buChar char="l"/>
            </a:pPr>
            <a:r>
              <a:rPr lang="en-US" sz="2400" b="0" dirty="0">
                <a:solidFill>
                  <a:srgbClr val="FFFFFF"/>
                </a:solidFill>
              </a:rPr>
              <a:t>Application Building:-</a:t>
            </a:r>
            <a:r>
              <a:rPr lang="en-US" sz="2400" b="1" dirty="0">
                <a:solidFill>
                  <a:srgbClr val="36363D"/>
                </a:solidFill>
              </a:rPr>
              <a:t>Create an HTML </a:t>
            </a:r>
            <a:r>
              <a:rPr lang="en-US" sz="2400" b="1" dirty="0" err="1">
                <a:solidFill>
                  <a:srgbClr val="36363D"/>
                </a:solidFill>
              </a:rPr>
              <a:t>file.Build</a:t>
            </a:r>
            <a:r>
              <a:rPr lang="en-US" sz="2400" b="1" dirty="0">
                <a:solidFill>
                  <a:srgbClr val="36363D"/>
                </a:solidFill>
              </a:rPr>
              <a:t> a Python script..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51" name="Content Placeholder 1"/>
          <p:cNvSpPr>
            <a:spLocks noGrp="1"/>
          </p:cNvSpPr>
          <p:nvPr>
            <p:ph idx="1"/>
          </p:nvPr>
        </p:nvSpPr>
        <p:spPr>
          <a:xfrm>
            <a:off x="1929335" y="1927955"/>
            <a:ext cx="7214664" cy="4572000"/>
          </a:xfrm>
        </p:spPr>
        <p:txBody>
          <a:bodyPr/>
          <a:lstStyle/>
          <a:p>
            <a:pPr>
              <a:lnSpc>
                <a:spcPct val="150000"/>
              </a:lnSpc>
            </a:pPr>
            <a:r>
              <a:rPr lang="en-US" b="1" dirty="0">
                <a:solidFill>
                  <a:srgbClr val="36363D"/>
                </a:solidFill>
              </a:rPr>
              <a:t> We used the wind turbine dataset named as T1.csv file from Flask Folder provided in the Gitub of the problem and downloaded the weather conditions data of the same place and of the same time from the web.</a:t>
            </a:r>
            <a:endParaRPr lang="en-IN" b="1" dirty="0">
              <a:solidFill>
                <a:srgbClr val="36363D"/>
              </a:solidFill>
            </a:endParaRPr>
          </a:p>
        </p:txBody>
      </p:sp>
      <p:sp>
        <p:nvSpPr>
          <p:cNvPr id="1048652" name="Title 2"/>
          <p:cNvSpPr>
            <a:spLocks noGrp="1"/>
          </p:cNvSpPr>
          <p:nvPr>
            <p:ph type="title"/>
          </p:nvPr>
        </p:nvSpPr>
        <p:spPr>
          <a:xfrm>
            <a:off x="456592" y="404664"/>
            <a:ext cx="8229600" cy="1219200"/>
          </a:xfrm>
        </p:spPr>
        <p:txBody>
          <a:bodyPr/>
          <a:lstStyle/>
          <a:p>
            <a:pPr algn="ctr"/>
            <a:r>
              <a:rPr lang="en-IN" dirty="0">
                <a:solidFill>
                  <a:srgbClr val="993300"/>
                </a:solidFill>
              </a:rPr>
              <a:t>Data Collection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53" name="Title 2"/>
          <p:cNvSpPr>
            <a:spLocks noGrp="1"/>
          </p:cNvSpPr>
          <p:nvPr>
            <p:ph type="title"/>
          </p:nvPr>
        </p:nvSpPr>
        <p:spPr>
          <a:xfrm>
            <a:off x="637601" y="854905"/>
            <a:ext cx="8229600" cy="1219200"/>
          </a:xfrm>
        </p:spPr>
        <p:txBody>
          <a:bodyPr/>
          <a:lstStyle/>
          <a:p>
            <a:pPr algn="ctr"/>
            <a:r>
              <a:rPr lang="en-US" b="1" dirty="0">
                <a:solidFill>
                  <a:srgbClr val="65FF65"/>
                </a:solidFill>
              </a:rPr>
              <a:t>T1.csv data</a:t>
            </a:r>
            <a:endParaRPr lang="zh-CN" altLang="en-US" b="1">
              <a:solidFill>
                <a:srgbClr val="65FF65"/>
              </a:solidFill>
            </a:endParaRPr>
          </a:p>
        </p:txBody>
      </p:sp>
      <p:pic>
        <p:nvPicPr>
          <p:cNvPr id="2097154" name="Picture 2097153"/>
          <p:cNvPicPr>
            <a:picLocks/>
          </p:cNvPicPr>
          <p:nvPr/>
        </p:nvPicPr>
        <p:blipFill>
          <a:blip r:embed="rId3"/>
          <a:stretch>
            <a:fillRect/>
          </a:stretch>
        </p:blipFill>
        <p:spPr>
          <a:xfrm>
            <a:off x="36004" y="2811805"/>
            <a:ext cx="8897676" cy="24507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On-screen Show (4:3)</PresentationFormat>
  <Paragraphs>105</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Constantia</vt:lpstr>
      <vt:lpstr>Times New Roman</vt:lpstr>
      <vt:lpstr>Wingdings</vt:lpstr>
      <vt:lpstr>Wingdings 2</vt:lpstr>
      <vt:lpstr>Paper</vt:lpstr>
      <vt:lpstr>Office Theme</vt:lpstr>
      <vt:lpstr>PowerPoint Presentation</vt:lpstr>
      <vt:lpstr>Team:- EEE-007</vt:lpstr>
      <vt:lpstr>Index</vt:lpstr>
      <vt:lpstr>INTRODUCTION</vt:lpstr>
      <vt:lpstr>SOLUTION</vt:lpstr>
      <vt:lpstr>Road Map</vt:lpstr>
      <vt:lpstr>How to build the Project</vt:lpstr>
      <vt:lpstr>Data Collection</vt:lpstr>
      <vt:lpstr>T1.csv data</vt:lpstr>
      <vt:lpstr>Data pre-processing</vt:lpstr>
      <vt:lpstr>   Code Screenshot        </vt:lpstr>
      <vt:lpstr>PowerPoint Presentation</vt:lpstr>
      <vt:lpstr>PowerPoint Presentation</vt:lpstr>
      <vt:lpstr>Model Design</vt:lpstr>
      <vt:lpstr>Activity 2: Separating Training and Testing data from the data set Solution- This process will be done inside the model file itself by using the train_test_split library in the sklearn package of python.  </vt:lpstr>
      <vt:lpstr>App interface</vt:lpstr>
      <vt:lpstr>APPLICATIONS</vt:lpstr>
      <vt:lpstr>🔱Advantages and Disadvantages </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Vinay Myaka</cp:lastModifiedBy>
  <cp:revision>1</cp:revision>
  <dcterms:created xsi:type="dcterms:W3CDTF">2020-07-08T00:10:55Z</dcterms:created>
  <dcterms:modified xsi:type="dcterms:W3CDTF">2021-06-08T15:17:05Z</dcterms:modified>
</cp:coreProperties>
</file>