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8" r:id="rId19"/>
    <p:sldId id="277" r:id="rId20"/>
    <p:sldId id="279" r:id="rId21"/>
    <p:sldId id="280" r:id="rId22"/>
    <p:sldId id="281" r:id="rId23"/>
    <p:sldId id="282" r:id="rId24"/>
    <p:sldId id="283" r:id="rId25"/>
    <p:sldId id="284" r:id="rId26"/>
    <p:sldId id="285"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bhuvan123@gmail.com" userId="694d8eacf6e6938d" providerId="LiveId" clId="{E016D6F5-7AC4-4483-B5AA-5BD62589BA92}"/>
    <pc:docChg chg="undo redo custSel addSld delSld modSld sldOrd">
      <pc:chgData name="sumanthbhuvan123@gmail.com" userId="694d8eacf6e6938d" providerId="LiveId" clId="{E016D6F5-7AC4-4483-B5AA-5BD62589BA92}" dt="2021-06-08T06:57:47.364" v="1539" actId="1076"/>
      <pc:docMkLst>
        <pc:docMk/>
      </pc:docMkLst>
      <pc:sldChg chg="del">
        <pc:chgData name="sumanthbhuvan123@gmail.com" userId="694d8eacf6e6938d" providerId="LiveId" clId="{E016D6F5-7AC4-4483-B5AA-5BD62589BA92}" dt="2021-06-07T05:17:11.960" v="39" actId="47"/>
        <pc:sldMkLst>
          <pc:docMk/>
          <pc:sldMk cId="2689089790" sldId="258"/>
        </pc:sldMkLst>
      </pc:sldChg>
      <pc:sldChg chg="del">
        <pc:chgData name="sumanthbhuvan123@gmail.com" userId="694d8eacf6e6938d" providerId="LiveId" clId="{E016D6F5-7AC4-4483-B5AA-5BD62589BA92}" dt="2021-06-07T05:17:09.663" v="38" actId="47"/>
        <pc:sldMkLst>
          <pc:docMk/>
          <pc:sldMk cId="633738316" sldId="259"/>
        </pc:sldMkLst>
      </pc:sldChg>
      <pc:sldChg chg="addSp delSp modSp mod">
        <pc:chgData name="sumanthbhuvan123@gmail.com" userId="694d8eacf6e6938d" providerId="LiveId" clId="{E016D6F5-7AC4-4483-B5AA-5BD62589BA92}" dt="2021-06-07T07:11:59.297" v="208" actId="403"/>
        <pc:sldMkLst>
          <pc:docMk/>
          <pc:sldMk cId="3598370389" sldId="260"/>
        </pc:sldMkLst>
        <pc:spChg chg="add del mod">
          <ac:chgData name="sumanthbhuvan123@gmail.com" userId="694d8eacf6e6938d" providerId="LiveId" clId="{E016D6F5-7AC4-4483-B5AA-5BD62589BA92}" dt="2021-06-07T05:13:51.378" v="2"/>
          <ac:spMkLst>
            <pc:docMk/>
            <pc:sldMk cId="3598370389" sldId="260"/>
            <ac:spMk id="3" creationId="{71B00D87-BADD-4937-A1A7-EE0EF9B7840C}"/>
          </ac:spMkLst>
        </pc:spChg>
        <pc:spChg chg="add mod">
          <ac:chgData name="sumanthbhuvan123@gmail.com" userId="694d8eacf6e6938d" providerId="LiveId" clId="{E016D6F5-7AC4-4483-B5AA-5BD62589BA92}" dt="2021-06-07T05:14:56.766" v="10" actId="1076"/>
          <ac:spMkLst>
            <pc:docMk/>
            <pc:sldMk cId="3598370389" sldId="260"/>
            <ac:spMk id="4" creationId="{D5C0B4FF-DD9E-4B9E-AA01-BF058E32B847}"/>
          </ac:spMkLst>
        </pc:spChg>
        <pc:spChg chg="add del mod">
          <ac:chgData name="sumanthbhuvan123@gmail.com" userId="694d8eacf6e6938d" providerId="LiveId" clId="{E016D6F5-7AC4-4483-B5AA-5BD62589BA92}" dt="2021-06-07T05:15:22.597" v="13"/>
          <ac:spMkLst>
            <pc:docMk/>
            <pc:sldMk cId="3598370389" sldId="260"/>
            <ac:spMk id="5" creationId="{A09AA3A0-614F-47B0-9357-5AE5E111565B}"/>
          </ac:spMkLst>
        </pc:spChg>
        <pc:spChg chg="add mod">
          <ac:chgData name="sumanthbhuvan123@gmail.com" userId="694d8eacf6e6938d" providerId="LiveId" clId="{E016D6F5-7AC4-4483-B5AA-5BD62589BA92}" dt="2021-06-07T07:11:59.297" v="208" actId="403"/>
          <ac:spMkLst>
            <pc:docMk/>
            <pc:sldMk cId="3598370389" sldId="260"/>
            <ac:spMk id="6" creationId="{C58AFB91-1C7C-4091-9733-878BD2EDCD5C}"/>
          </ac:spMkLst>
        </pc:spChg>
      </pc:sldChg>
      <pc:sldChg chg="new del">
        <pc:chgData name="sumanthbhuvan123@gmail.com" userId="694d8eacf6e6938d" providerId="LiveId" clId="{E016D6F5-7AC4-4483-B5AA-5BD62589BA92}" dt="2021-06-07T05:17:22.816" v="41" actId="47"/>
        <pc:sldMkLst>
          <pc:docMk/>
          <pc:sldMk cId="312122195" sldId="261"/>
        </pc:sldMkLst>
      </pc:sldChg>
      <pc:sldChg chg="addSp delSp modSp new mod">
        <pc:chgData name="sumanthbhuvan123@gmail.com" userId="694d8eacf6e6938d" providerId="LiveId" clId="{E016D6F5-7AC4-4483-B5AA-5BD62589BA92}" dt="2021-06-07T05:28:50.940" v="136" actId="2085"/>
        <pc:sldMkLst>
          <pc:docMk/>
          <pc:sldMk cId="3271272814" sldId="261"/>
        </pc:sldMkLst>
        <pc:spChg chg="add del mod">
          <ac:chgData name="sumanthbhuvan123@gmail.com" userId="694d8eacf6e6938d" providerId="LiveId" clId="{E016D6F5-7AC4-4483-B5AA-5BD62589BA92}" dt="2021-06-07T05:19:21.775" v="60"/>
          <ac:spMkLst>
            <pc:docMk/>
            <pc:sldMk cId="3271272814" sldId="261"/>
            <ac:spMk id="2" creationId="{804940FA-018A-4DBB-9C69-13B1F7AEB8AA}"/>
          </ac:spMkLst>
        </pc:spChg>
        <pc:spChg chg="add mod">
          <ac:chgData name="sumanthbhuvan123@gmail.com" userId="694d8eacf6e6938d" providerId="LiveId" clId="{E016D6F5-7AC4-4483-B5AA-5BD62589BA92}" dt="2021-06-07T05:27:17.385" v="121" actId="21"/>
          <ac:spMkLst>
            <pc:docMk/>
            <pc:sldMk cId="3271272814" sldId="261"/>
            <ac:spMk id="3" creationId="{553A50D8-D8BC-4CA6-8A81-6D3B78FF0541}"/>
          </ac:spMkLst>
        </pc:spChg>
        <pc:spChg chg="add mod">
          <ac:chgData name="sumanthbhuvan123@gmail.com" userId="694d8eacf6e6938d" providerId="LiveId" clId="{E016D6F5-7AC4-4483-B5AA-5BD62589BA92}" dt="2021-06-07T05:28:50.940" v="136" actId="2085"/>
          <ac:spMkLst>
            <pc:docMk/>
            <pc:sldMk cId="3271272814" sldId="261"/>
            <ac:spMk id="4" creationId="{6D1E4F77-B8F8-4B04-A344-A53185BEE7FF}"/>
          </ac:spMkLst>
        </pc:spChg>
        <pc:picChg chg="add mod">
          <ac:chgData name="sumanthbhuvan123@gmail.com" userId="694d8eacf6e6938d" providerId="LiveId" clId="{E016D6F5-7AC4-4483-B5AA-5BD62589BA92}" dt="2021-06-07T05:27:40.379" v="128" actId="14100"/>
          <ac:picMkLst>
            <pc:docMk/>
            <pc:sldMk cId="3271272814" sldId="261"/>
            <ac:picMk id="2050" creationId="{63BEDDF1-954D-4FF3-B4A6-4568C553969E}"/>
          </ac:picMkLst>
        </pc:picChg>
        <pc:picChg chg="add del mod">
          <ac:chgData name="sumanthbhuvan123@gmail.com" userId="694d8eacf6e6938d" providerId="LiveId" clId="{E016D6F5-7AC4-4483-B5AA-5BD62589BA92}" dt="2021-06-07T05:27:21.133" v="123" actId="478"/>
          <ac:picMkLst>
            <pc:docMk/>
            <pc:sldMk cId="3271272814" sldId="261"/>
            <ac:picMk id="2052" creationId="{28C289E5-6446-4F27-B471-B2AC2ECB939E}"/>
          </ac:picMkLst>
        </pc:picChg>
        <pc:picChg chg="add del mod">
          <ac:chgData name="sumanthbhuvan123@gmail.com" userId="694d8eacf6e6938d" providerId="LiveId" clId="{E016D6F5-7AC4-4483-B5AA-5BD62589BA92}" dt="2021-06-07T05:27:19.356" v="122" actId="478"/>
          <ac:picMkLst>
            <pc:docMk/>
            <pc:sldMk cId="3271272814" sldId="261"/>
            <ac:picMk id="2054" creationId="{47A239FD-DC51-49BD-9173-C683AD6EDFC3}"/>
          </ac:picMkLst>
        </pc:picChg>
        <pc:picChg chg="add del mod">
          <ac:chgData name="sumanthbhuvan123@gmail.com" userId="694d8eacf6e6938d" providerId="LiveId" clId="{E016D6F5-7AC4-4483-B5AA-5BD62589BA92}" dt="2021-06-07T05:27:22.767" v="124" actId="478"/>
          <ac:picMkLst>
            <pc:docMk/>
            <pc:sldMk cId="3271272814" sldId="261"/>
            <ac:picMk id="2056" creationId="{6F588B28-9D03-401E-A06A-826009A1DF64}"/>
          </ac:picMkLst>
        </pc:picChg>
      </pc:sldChg>
      <pc:sldChg chg="addSp delSp modSp new mod">
        <pc:chgData name="sumanthbhuvan123@gmail.com" userId="694d8eacf6e6938d" providerId="LiveId" clId="{E016D6F5-7AC4-4483-B5AA-5BD62589BA92}" dt="2021-06-07T07:01:13.015" v="204" actId="20577"/>
        <pc:sldMkLst>
          <pc:docMk/>
          <pc:sldMk cId="1772110936" sldId="262"/>
        </pc:sldMkLst>
        <pc:spChg chg="add del">
          <ac:chgData name="sumanthbhuvan123@gmail.com" userId="694d8eacf6e6938d" providerId="LiveId" clId="{E016D6F5-7AC4-4483-B5AA-5BD62589BA92}" dt="2021-06-07T05:30:28.917" v="139" actId="22"/>
          <ac:spMkLst>
            <pc:docMk/>
            <pc:sldMk cId="1772110936" sldId="262"/>
            <ac:spMk id="3" creationId="{164DB2F8-9CF5-433D-B6E3-99298E604C77}"/>
          </ac:spMkLst>
        </pc:spChg>
        <pc:spChg chg="add mod">
          <ac:chgData name="sumanthbhuvan123@gmail.com" userId="694d8eacf6e6938d" providerId="LiveId" clId="{E016D6F5-7AC4-4483-B5AA-5BD62589BA92}" dt="2021-06-07T07:01:13.015" v="204" actId="20577"/>
          <ac:spMkLst>
            <pc:docMk/>
            <pc:sldMk cId="1772110936" sldId="262"/>
            <ac:spMk id="6" creationId="{B2EAA094-5191-4CE0-B663-0A714A0E1333}"/>
          </ac:spMkLst>
        </pc:spChg>
        <pc:picChg chg="add del mod">
          <ac:chgData name="sumanthbhuvan123@gmail.com" userId="694d8eacf6e6938d" providerId="LiveId" clId="{E016D6F5-7AC4-4483-B5AA-5BD62589BA92}" dt="2021-06-07T05:32:44.445" v="151" actId="21"/>
          <ac:picMkLst>
            <pc:docMk/>
            <pc:sldMk cId="1772110936" sldId="262"/>
            <ac:picMk id="5" creationId="{8087C87E-C44E-4B39-8453-395E2E52EFB8}"/>
          </ac:picMkLst>
        </pc:picChg>
        <pc:picChg chg="add del mod">
          <ac:chgData name="sumanthbhuvan123@gmail.com" userId="694d8eacf6e6938d" providerId="LiveId" clId="{E016D6F5-7AC4-4483-B5AA-5BD62589BA92}" dt="2021-06-07T05:34:38.749" v="163" actId="21"/>
          <ac:picMkLst>
            <pc:docMk/>
            <pc:sldMk cId="1772110936" sldId="262"/>
            <ac:picMk id="7" creationId="{4CED0259-2DB5-4CB3-89F2-2CC876FD509C}"/>
          </ac:picMkLst>
        </pc:picChg>
        <pc:picChg chg="add mod">
          <ac:chgData name="sumanthbhuvan123@gmail.com" userId="694d8eacf6e6938d" providerId="LiveId" clId="{E016D6F5-7AC4-4483-B5AA-5BD62589BA92}" dt="2021-06-07T05:35:06.280" v="170" actId="14100"/>
          <ac:picMkLst>
            <pc:docMk/>
            <pc:sldMk cId="1772110936" sldId="262"/>
            <ac:picMk id="9" creationId="{81CC771D-89DB-4F27-BFDC-D97B23709348}"/>
          </ac:picMkLst>
        </pc:picChg>
        <pc:picChg chg="add del mod">
          <ac:chgData name="sumanthbhuvan123@gmail.com" userId="694d8eacf6e6938d" providerId="LiveId" clId="{E016D6F5-7AC4-4483-B5AA-5BD62589BA92}" dt="2021-06-07T05:34:31.197" v="160" actId="478"/>
          <ac:picMkLst>
            <pc:docMk/>
            <pc:sldMk cId="1772110936" sldId="262"/>
            <ac:picMk id="3074" creationId="{927187FE-3842-4A21-BE34-71137C61335B}"/>
          </ac:picMkLst>
        </pc:picChg>
        <pc:picChg chg="add mod">
          <ac:chgData name="sumanthbhuvan123@gmail.com" userId="694d8eacf6e6938d" providerId="LiveId" clId="{E016D6F5-7AC4-4483-B5AA-5BD62589BA92}" dt="2021-06-07T05:40:26.259" v="171" actId="1076"/>
          <ac:picMkLst>
            <pc:docMk/>
            <pc:sldMk cId="1772110936" sldId="262"/>
            <ac:picMk id="3076" creationId="{293BE542-21D3-4C6E-8097-58C509D0E56D}"/>
          </ac:picMkLst>
        </pc:picChg>
      </pc:sldChg>
      <pc:sldChg chg="modSp new mod">
        <pc:chgData name="sumanthbhuvan123@gmail.com" userId="694d8eacf6e6938d" providerId="LiveId" clId="{E016D6F5-7AC4-4483-B5AA-5BD62589BA92}" dt="2021-06-07T15:15:50.870" v="598" actId="12"/>
        <pc:sldMkLst>
          <pc:docMk/>
          <pc:sldMk cId="3957049464" sldId="263"/>
        </pc:sldMkLst>
        <pc:spChg chg="mod">
          <ac:chgData name="sumanthbhuvan123@gmail.com" userId="694d8eacf6e6938d" providerId="LiveId" clId="{E016D6F5-7AC4-4483-B5AA-5BD62589BA92}" dt="2021-06-07T15:01:46.405" v="245" actId="208"/>
          <ac:spMkLst>
            <pc:docMk/>
            <pc:sldMk cId="3957049464" sldId="263"/>
            <ac:spMk id="2" creationId="{24121CF5-AC41-4269-8C17-A9F684588DBB}"/>
          </ac:spMkLst>
        </pc:spChg>
        <pc:spChg chg="mod">
          <ac:chgData name="sumanthbhuvan123@gmail.com" userId="694d8eacf6e6938d" providerId="LiveId" clId="{E016D6F5-7AC4-4483-B5AA-5BD62589BA92}" dt="2021-06-07T15:15:50.870" v="598" actId="12"/>
          <ac:spMkLst>
            <pc:docMk/>
            <pc:sldMk cId="3957049464" sldId="263"/>
            <ac:spMk id="3" creationId="{4ED94A0D-1F59-4CFD-AAAD-68300C8E289A}"/>
          </ac:spMkLst>
        </pc:spChg>
      </pc:sldChg>
      <pc:sldChg chg="addSp modSp new mod ord">
        <pc:chgData name="sumanthbhuvan123@gmail.com" userId="694d8eacf6e6938d" providerId="LiveId" clId="{E016D6F5-7AC4-4483-B5AA-5BD62589BA92}" dt="2021-06-07T15:15:54.591" v="602"/>
        <pc:sldMkLst>
          <pc:docMk/>
          <pc:sldMk cId="1122226497" sldId="264"/>
        </pc:sldMkLst>
        <pc:spChg chg="add mod">
          <ac:chgData name="sumanthbhuvan123@gmail.com" userId="694d8eacf6e6938d" providerId="LiveId" clId="{E016D6F5-7AC4-4483-B5AA-5BD62589BA92}" dt="2021-06-07T15:15:41.225" v="596" actId="5793"/>
          <ac:spMkLst>
            <pc:docMk/>
            <pc:sldMk cId="1122226497" sldId="264"/>
            <ac:spMk id="2" creationId="{AB4C4C91-C7D7-4337-9A15-4100C0FF76BD}"/>
          </ac:spMkLst>
        </pc:spChg>
      </pc:sldChg>
      <pc:sldChg chg="new del">
        <pc:chgData name="sumanthbhuvan123@gmail.com" userId="694d8eacf6e6938d" providerId="LiveId" clId="{E016D6F5-7AC4-4483-B5AA-5BD62589BA92}" dt="2021-06-07T15:08:17.616" v="485" actId="47"/>
        <pc:sldMkLst>
          <pc:docMk/>
          <pc:sldMk cId="1780961327" sldId="264"/>
        </pc:sldMkLst>
      </pc:sldChg>
      <pc:sldChg chg="modSp new del mod">
        <pc:chgData name="sumanthbhuvan123@gmail.com" userId="694d8eacf6e6938d" providerId="LiveId" clId="{E016D6F5-7AC4-4483-B5AA-5BD62589BA92}" dt="2021-06-07T15:08:12.609" v="483" actId="47"/>
        <pc:sldMkLst>
          <pc:docMk/>
          <pc:sldMk cId="2533862988" sldId="264"/>
        </pc:sldMkLst>
        <pc:spChg chg="mod">
          <ac:chgData name="sumanthbhuvan123@gmail.com" userId="694d8eacf6e6938d" providerId="LiveId" clId="{E016D6F5-7AC4-4483-B5AA-5BD62589BA92}" dt="2021-06-07T15:07:42.301" v="480" actId="1076"/>
          <ac:spMkLst>
            <pc:docMk/>
            <pc:sldMk cId="2533862988" sldId="264"/>
            <ac:spMk id="2" creationId="{F4B56574-73CC-4877-AD43-4ED29D5967DF}"/>
          </ac:spMkLst>
        </pc:spChg>
        <pc:spChg chg="mod">
          <ac:chgData name="sumanthbhuvan123@gmail.com" userId="694d8eacf6e6938d" providerId="LiveId" clId="{E016D6F5-7AC4-4483-B5AA-5BD62589BA92}" dt="2021-06-07T15:07:59.461" v="482"/>
          <ac:spMkLst>
            <pc:docMk/>
            <pc:sldMk cId="2533862988" sldId="264"/>
            <ac:spMk id="3" creationId="{03E329AC-0220-4774-B1C2-983C49FC0462}"/>
          </ac:spMkLst>
        </pc:spChg>
      </pc:sldChg>
      <pc:sldChg chg="addSp modSp new mod">
        <pc:chgData name="sumanthbhuvan123@gmail.com" userId="694d8eacf6e6938d" providerId="LiveId" clId="{E016D6F5-7AC4-4483-B5AA-5BD62589BA92}" dt="2021-06-07T17:15:37.578" v="1299"/>
        <pc:sldMkLst>
          <pc:docMk/>
          <pc:sldMk cId="3625032917" sldId="265"/>
        </pc:sldMkLst>
        <pc:spChg chg="add mod">
          <ac:chgData name="sumanthbhuvan123@gmail.com" userId="694d8eacf6e6938d" providerId="LiveId" clId="{E016D6F5-7AC4-4483-B5AA-5BD62589BA92}" dt="2021-06-07T17:15:37.578" v="1299"/>
          <ac:spMkLst>
            <pc:docMk/>
            <pc:sldMk cId="3625032917" sldId="265"/>
            <ac:spMk id="2" creationId="{B8E8232A-80AB-4BDF-864B-EADD85AFBAAC}"/>
          </ac:spMkLst>
        </pc:spChg>
      </pc:sldChg>
      <pc:sldChg chg="modSp new mod ord">
        <pc:chgData name="sumanthbhuvan123@gmail.com" userId="694d8eacf6e6938d" providerId="LiveId" clId="{E016D6F5-7AC4-4483-B5AA-5BD62589BA92}" dt="2021-06-08T04:15:06.649" v="1313" actId="339"/>
        <pc:sldMkLst>
          <pc:docMk/>
          <pc:sldMk cId="663405629" sldId="266"/>
        </pc:sldMkLst>
        <pc:spChg chg="mod">
          <ac:chgData name="sumanthbhuvan123@gmail.com" userId="694d8eacf6e6938d" providerId="LiveId" clId="{E016D6F5-7AC4-4483-B5AA-5BD62589BA92}" dt="2021-06-08T04:15:06.649" v="1313" actId="339"/>
          <ac:spMkLst>
            <pc:docMk/>
            <pc:sldMk cId="663405629" sldId="266"/>
            <ac:spMk id="2" creationId="{A6976C87-8870-4BD0-AB38-3132ED402372}"/>
          </ac:spMkLst>
        </pc:spChg>
        <pc:spChg chg="mod">
          <ac:chgData name="sumanthbhuvan123@gmail.com" userId="694d8eacf6e6938d" providerId="LiveId" clId="{E016D6F5-7AC4-4483-B5AA-5BD62589BA92}" dt="2021-06-07T15:20:35.398" v="657" actId="27636"/>
          <ac:spMkLst>
            <pc:docMk/>
            <pc:sldMk cId="663405629" sldId="266"/>
            <ac:spMk id="3" creationId="{34202BB1-69E7-4AA2-9C15-7315E385A32A}"/>
          </ac:spMkLst>
        </pc:spChg>
      </pc:sldChg>
      <pc:sldChg chg="addSp modSp new mod">
        <pc:chgData name="sumanthbhuvan123@gmail.com" userId="694d8eacf6e6938d" providerId="LiveId" clId="{E016D6F5-7AC4-4483-B5AA-5BD62589BA92}" dt="2021-06-07T15:23:59.648" v="689" actId="1076"/>
        <pc:sldMkLst>
          <pc:docMk/>
          <pc:sldMk cId="3954189128" sldId="267"/>
        </pc:sldMkLst>
        <pc:spChg chg="add mod">
          <ac:chgData name="sumanthbhuvan123@gmail.com" userId="694d8eacf6e6938d" providerId="LiveId" clId="{E016D6F5-7AC4-4483-B5AA-5BD62589BA92}" dt="2021-06-07T15:23:59.648" v="689" actId="1076"/>
          <ac:spMkLst>
            <pc:docMk/>
            <pc:sldMk cId="3954189128" sldId="267"/>
            <ac:spMk id="2" creationId="{BAEF01C3-1FA2-458C-8CB1-A61B24B8EF09}"/>
          </ac:spMkLst>
        </pc:spChg>
      </pc:sldChg>
      <pc:sldChg chg="addSp modSp new mod">
        <pc:chgData name="sumanthbhuvan123@gmail.com" userId="694d8eacf6e6938d" providerId="LiveId" clId="{E016D6F5-7AC4-4483-B5AA-5BD62589BA92}" dt="2021-06-07T17:15:57.469" v="1300"/>
        <pc:sldMkLst>
          <pc:docMk/>
          <pc:sldMk cId="439895851" sldId="268"/>
        </pc:sldMkLst>
        <pc:spChg chg="add mod">
          <ac:chgData name="sumanthbhuvan123@gmail.com" userId="694d8eacf6e6938d" providerId="LiveId" clId="{E016D6F5-7AC4-4483-B5AA-5BD62589BA92}" dt="2021-06-07T15:53:40.647" v="902" actId="20577"/>
          <ac:spMkLst>
            <pc:docMk/>
            <pc:sldMk cId="439895851" sldId="268"/>
            <ac:spMk id="2" creationId="{58557F84-B251-43B1-B8D3-FB7507AFA87E}"/>
          </ac:spMkLst>
        </pc:spChg>
        <pc:spChg chg="add mod">
          <ac:chgData name="sumanthbhuvan123@gmail.com" userId="694d8eacf6e6938d" providerId="LiveId" clId="{E016D6F5-7AC4-4483-B5AA-5BD62589BA92}" dt="2021-06-07T15:27:07.262" v="832" actId="207"/>
          <ac:spMkLst>
            <pc:docMk/>
            <pc:sldMk cId="439895851" sldId="268"/>
            <ac:spMk id="3" creationId="{7BFCA2BF-D96F-46B1-A0A2-A092E01EE291}"/>
          </ac:spMkLst>
        </pc:spChg>
        <pc:spChg chg="add mod">
          <ac:chgData name="sumanthbhuvan123@gmail.com" userId="694d8eacf6e6938d" providerId="LiveId" clId="{E016D6F5-7AC4-4483-B5AA-5BD62589BA92}" dt="2021-06-07T17:15:57.469" v="1300"/>
          <ac:spMkLst>
            <pc:docMk/>
            <pc:sldMk cId="439895851" sldId="268"/>
            <ac:spMk id="4" creationId="{AD3C124B-5372-4563-83F7-AFAA785EDF9B}"/>
          </ac:spMkLst>
        </pc:spChg>
      </pc:sldChg>
      <pc:sldChg chg="modSp new del mod">
        <pc:chgData name="sumanthbhuvan123@gmail.com" userId="694d8eacf6e6938d" providerId="LiveId" clId="{E016D6F5-7AC4-4483-B5AA-5BD62589BA92}" dt="2021-06-07T15:24:42.839" v="711" actId="47"/>
        <pc:sldMkLst>
          <pc:docMk/>
          <pc:sldMk cId="1389257716" sldId="268"/>
        </pc:sldMkLst>
        <pc:spChg chg="mod">
          <ac:chgData name="sumanthbhuvan123@gmail.com" userId="694d8eacf6e6938d" providerId="LiveId" clId="{E016D6F5-7AC4-4483-B5AA-5BD62589BA92}" dt="2021-06-07T15:24:37.520" v="710" actId="20577"/>
          <ac:spMkLst>
            <pc:docMk/>
            <pc:sldMk cId="1389257716" sldId="268"/>
            <ac:spMk id="2" creationId="{9314583D-DB9F-4922-B7F9-BDE539730684}"/>
          </ac:spMkLst>
        </pc:spChg>
      </pc:sldChg>
      <pc:sldChg chg="addSp modSp new mod">
        <pc:chgData name="sumanthbhuvan123@gmail.com" userId="694d8eacf6e6938d" providerId="LiveId" clId="{E016D6F5-7AC4-4483-B5AA-5BD62589BA92}" dt="2021-06-07T16:26:47.477" v="1025" actId="20577"/>
        <pc:sldMkLst>
          <pc:docMk/>
          <pc:sldMk cId="705071156" sldId="269"/>
        </pc:sldMkLst>
        <pc:spChg chg="add mod">
          <ac:chgData name="sumanthbhuvan123@gmail.com" userId="694d8eacf6e6938d" providerId="LiveId" clId="{E016D6F5-7AC4-4483-B5AA-5BD62589BA92}" dt="2021-06-07T16:01:03.387" v="954" actId="404"/>
          <ac:spMkLst>
            <pc:docMk/>
            <pc:sldMk cId="705071156" sldId="269"/>
            <ac:spMk id="2" creationId="{181FC4C4-CBF9-49BE-8556-7FED87B89063}"/>
          </ac:spMkLst>
        </pc:spChg>
        <pc:spChg chg="add mod">
          <ac:chgData name="sumanthbhuvan123@gmail.com" userId="694d8eacf6e6938d" providerId="LiveId" clId="{E016D6F5-7AC4-4483-B5AA-5BD62589BA92}" dt="2021-06-07T16:01:33.744" v="959" actId="20577"/>
          <ac:spMkLst>
            <pc:docMk/>
            <pc:sldMk cId="705071156" sldId="269"/>
            <ac:spMk id="3" creationId="{A3D07344-ED07-40C6-963D-82F877CB9CC1}"/>
          </ac:spMkLst>
        </pc:spChg>
        <pc:spChg chg="add mod">
          <ac:chgData name="sumanthbhuvan123@gmail.com" userId="694d8eacf6e6938d" providerId="LiveId" clId="{E016D6F5-7AC4-4483-B5AA-5BD62589BA92}" dt="2021-06-07T16:02:28.235" v="975" actId="20577"/>
          <ac:spMkLst>
            <pc:docMk/>
            <pc:sldMk cId="705071156" sldId="269"/>
            <ac:spMk id="4" creationId="{612C7EB8-2131-4F63-9E7E-FBEF74B5C85C}"/>
          </ac:spMkLst>
        </pc:spChg>
        <pc:spChg chg="add mod">
          <ac:chgData name="sumanthbhuvan123@gmail.com" userId="694d8eacf6e6938d" providerId="LiveId" clId="{E016D6F5-7AC4-4483-B5AA-5BD62589BA92}" dt="2021-06-07T16:26:47.477" v="1025" actId="20577"/>
          <ac:spMkLst>
            <pc:docMk/>
            <pc:sldMk cId="705071156" sldId="269"/>
            <ac:spMk id="5" creationId="{2A3B999E-0FB8-4086-8DE1-2595AA6A5103}"/>
          </ac:spMkLst>
        </pc:spChg>
      </pc:sldChg>
      <pc:sldChg chg="addSp modSp new mod">
        <pc:chgData name="sumanthbhuvan123@gmail.com" userId="694d8eacf6e6938d" providerId="LiveId" clId="{E016D6F5-7AC4-4483-B5AA-5BD62589BA92}" dt="2021-06-07T17:16:00.785" v="1301"/>
        <pc:sldMkLst>
          <pc:docMk/>
          <pc:sldMk cId="4117586266" sldId="270"/>
        </pc:sldMkLst>
        <pc:spChg chg="add mod">
          <ac:chgData name="sumanthbhuvan123@gmail.com" userId="694d8eacf6e6938d" providerId="LiveId" clId="{E016D6F5-7AC4-4483-B5AA-5BD62589BA92}" dt="2021-06-07T16:12:53.205" v="989" actId="1076"/>
          <ac:spMkLst>
            <pc:docMk/>
            <pc:sldMk cId="4117586266" sldId="270"/>
            <ac:spMk id="2" creationId="{61B6D355-C501-4D18-8CC5-52AFC444DBCB}"/>
          </ac:spMkLst>
        </pc:spChg>
        <pc:spChg chg="add mod">
          <ac:chgData name="sumanthbhuvan123@gmail.com" userId="694d8eacf6e6938d" providerId="LiveId" clId="{E016D6F5-7AC4-4483-B5AA-5BD62589BA92}" dt="2021-06-07T16:29:02.412" v="1055" actId="403"/>
          <ac:spMkLst>
            <pc:docMk/>
            <pc:sldMk cId="4117586266" sldId="270"/>
            <ac:spMk id="3" creationId="{95C63A86-B2BF-4501-A9D4-F330947F8DE3}"/>
          </ac:spMkLst>
        </pc:spChg>
        <pc:spChg chg="add mod">
          <ac:chgData name="sumanthbhuvan123@gmail.com" userId="694d8eacf6e6938d" providerId="LiveId" clId="{E016D6F5-7AC4-4483-B5AA-5BD62589BA92}" dt="2021-06-07T16:26:35.848" v="1023" actId="123"/>
          <ac:spMkLst>
            <pc:docMk/>
            <pc:sldMk cId="4117586266" sldId="270"/>
            <ac:spMk id="4" creationId="{1A6E9D14-071C-406D-B33A-0568515C61BA}"/>
          </ac:spMkLst>
        </pc:spChg>
        <pc:spChg chg="add mod">
          <ac:chgData name="sumanthbhuvan123@gmail.com" userId="694d8eacf6e6938d" providerId="LiveId" clId="{E016D6F5-7AC4-4483-B5AA-5BD62589BA92}" dt="2021-06-07T17:16:00.785" v="1301"/>
          <ac:spMkLst>
            <pc:docMk/>
            <pc:sldMk cId="4117586266" sldId="270"/>
            <ac:spMk id="5" creationId="{8DC96DF2-8850-4CC2-BFF3-939E6C40AE39}"/>
          </ac:spMkLst>
        </pc:spChg>
      </pc:sldChg>
      <pc:sldChg chg="addSp modSp new mod">
        <pc:chgData name="sumanthbhuvan123@gmail.com" userId="694d8eacf6e6938d" providerId="LiveId" clId="{E016D6F5-7AC4-4483-B5AA-5BD62589BA92}" dt="2021-06-07T16:41:01.146" v="1116" actId="123"/>
        <pc:sldMkLst>
          <pc:docMk/>
          <pc:sldMk cId="3040628009" sldId="271"/>
        </pc:sldMkLst>
        <pc:spChg chg="add mod">
          <ac:chgData name="sumanthbhuvan123@gmail.com" userId="694d8eacf6e6938d" providerId="LiveId" clId="{E016D6F5-7AC4-4483-B5AA-5BD62589BA92}" dt="2021-06-07T16:33:52.806" v="1093" actId="1076"/>
          <ac:spMkLst>
            <pc:docMk/>
            <pc:sldMk cId="3040628009" sldId="271"/>
            <ac:spMk id="2" creationId="{D8714DE2-A09C-475D-AF5C-CD8CA10E07DC}"/>
          </ac:spMkLst>
        </pc:spChg>
        <pc:spChg chg="add mod">
          <ac:chgData name="sumanthbhuvan123@gmail.com" userId="694d8eacf6e6938d" providerId="LiveId" clId="{E016D6F5-7AC4-4483-B5AA-5BD62589BA92}" dt="2021-06-07T16:33:48.678" v="1092" actId="1076"/>
          <ac:spMkLst>
            <pc:docMk/>
            <pc:sldMk cId="3040628009" sldId="271"/>
            <ac:spMk id="3" creationId="{810C2508-C4E1-4FA2-815E-E3CF19D084DF}"/>
          </ac:spMkLst>
        </pc:spChg>
        <pc:spChg chg="add mod">
          <ac:chgData name="sumanthbhuvan123@gmail.com" userId="694d8eacf6e6938d" providerId="LiveId" clId="{E016D6F5-7AC4-4483-B5AA-5BD62589BA92}" dt="2021-06-07T16:41:01.146" v="1116" actId="123"/>
          <ac:spMkLst>
            <pc:docMk/>
            <pc:sldMk cId="3040628009" sldId="271"/>
            <ac:spMk id="4" creationId="{5CE1FAB6-4677-4659-ADF3-A4E566233B91}"/>
          </ac:spMkLst>
        </pc:spChg>
      </pc:sldChg>
      <pc:sldChg chg="addSp modSp new mod">
        <pc:chgData name="sumanthbhuvan123@gmail.com" userId="694d8eacf6e6938d" providerId="LiveId" clId="{E016D6F5-7AC4-4483-B5AA-5BD62589BA92}" dt="2021-06-07T16:53:18.746" v="1190" actId="20577"/>
        <pc:sldMkLst>
          <pc:docMk/>
          <pc:sldMk cId="3505942568" sldId="272"/>
        </pc:sldMkLst>
        <pc:spChg chg="add mod">
          <ac:chgData name="sumanthbhuvan123@gmail.com" userId="694d8eacf6e6938d" providerId="LiveId" clId="{E016D6F5-7AC4-4483-B5AA-5BD62589BA92}" dt="2021-06-07T16:38:43.033" v="1106" actId="208"/>
          <ac:spMkLst>
            <pc:docMk/>
            <pc:sldMk cId="3505942568" sldId="272"/>
            <ac:spMk id="2" creationId="{DA5D12D5-F73E-4243-94A5-D8F98BE63222}"/>
          </ac:spMkLst>
        </pc:spChg>
        <pc:spChg chg="add mod">
          <ac:chgData name="sumanthbhuvan123@gmail.com" userId="694d8eacf6e6938d" providerId="LiveId" clId="{E016D6F5-7AC4-4483-B5AA-5BD62589BA92}" dt="2021-06-07T16:40:51.742" v="1114" actId="123"/>
          <ac:spMkLst>
            <pc:docMk/>
            <pc:sldMk cId="3505942568" sldId="272"/>
            <ac:spMk id="3" creationId="{8B048EB4-299F-44E0-88A8-ED840781669B}"/>
          </ac:spMkLst>
        </pc:spChg>
        <pc:spChg chg="add mod">
          <ac:chgData name="sumanthbhuvan123@gmail.com" userId="694d8eacf6e6938d" providerId="LiveId" clId="{E016D6F5-7AC4-4483-B5AA-5BD62589BA92}" dt="2021-06-07T16:43:59.979" v="1131" actId="20577"/>
          <ac:spMkLst>
            <pc:docMk/>
            <pc:sldMk cId="3505942568" sldId="272"/>
            <ac:spMk id="4" creationId="{20CE806D-5C9B-4EFF-9A0C-3393FFE9E2F7}"/>
          </ac:spMkLst>
        </pc:spChg>
        <pc:spChg chg="add mod">
          <ac:chgData name="sumanthbhuvan123@gmail.com" userId="694d8eacf6e6938d" providerId="LiveId" clId="{E016D6F5-7AC4-4483-B5AA-5BD62589BA92}" dt="2021-06-07T16:53:18.746" v="1190" actId="20577"/>
          <ac:spMkLst>
            <pc:docMk/>
            <pc:sldMk cId="3505942568" sldId="272"/>
            <ac:spMk id="5" creationId="{61035589-2813-4D18-B615-53B8878A2A4F}"/>
          </ac:spMkLst>
        </pc:spChg>
        <pc:spChg chg="add mod">
          <ac:chgData name="sumanthbhuvan123@gmail.com" userId="694d8eacf6e6938d" providerId="LiveId" clId="{E016D6F5-7AC4-4483-B5AA-5BD62589BA92}" dt="2021-06-07T16:53:15.385" v="1189" actId="20577"/>
          <ac:spMkLst>
            <pc:docMk/>
            <pc:sldMk cId="3505942568" sldId="272"/>
            <ac:spMk id="6" creationId="{CF572884-940C-4A79-A863-82657235DE53}"/>
          </ac:spMkLst>
        </pc:spChg>
      </pc:sldChg>
      <pc:sldChg chg="addSp modSp new mod">
        <pc:chgData name="sumanthbhuvan123@gmail.com" userId="694d8eacf6e6938d" providerId="LiveId" clId="{E016D6F5-7AC4-4483-B5AA-5BD62589BA92}" dt="2021-06-07T16:53:08.115" v="1188" actId="1076"/>
        <pc:sldMkLst>
          <pc:docMk/>
          <pc:sldMk cId="1014557972" sldId="273"/>
        </pc:sldMkLst>
        <pc:spChg chg="add mod">
          <ac:chgData name="sumanthbhuvan123@gmail.com" userId="694d8eacf6e6938d" providerId="LiveId" clId="{E016D6F5-7AC4-4483-B5AA-5BD62589BA92}" dt="2021-06-07T16:53:08.115" v="1188" actId="1076"/>
          <ac:spMkLst>
            <pc:docMk/>
            <pc:sldMk cId="1014557972" sldId="273"/>
            <ac:spMk id="2" creationId="{40D94587-A41C-4DC3-8390-3A0840993107}"/>
          </ac:spMkLst>
        </pc:spChg>
        <pc:spChg chg="add mod">
          <ac:chgData name="sumanthbhuvan123@gmail.com" userId="694d8eacf6e6938d" providerId="LiveId" clId="{E016D6F5-7AC4-4483-B5AA-5BD62589BA92}" dt="2021-06-07T16:53:04.048" v="1187" actId="1076"/>
          <ac:spMkLst>
            <pc:docMk/>
            <pc:sldMk cId="1014557972" sldId="273"/>
            <ac:spMk id="3" creationId="{9DB5BC4E-0B8D-481E-A5E2-7B610E39713C}"/>
          </ac:spMkLst>
        </pc:spChg>
        <pc:spChg chg="add mod">
          <ac:chgData name="sumanthbhuvan123@gmail.com" userId="694d8eacf6e6938d" providerId="LiveId" clId="{E016D6F5-7AC4-4483-B5AA-5BD62589BA92}" dt="2021-06-07T16:52:57.984" v="1186" actId="1076"/>
          <ac:spMkLst>
            <pc:docMk/>
            <pc:sldMk cId="1014557972" sldId="273"/>
            <ac:spMk id="4" creationId="{109786D6-8939-4FB1-A2AC-E6F506893D02}"/>
          </ac:spMkLst>
        </pc:spChg>
      </pc:sldChg>
      <pc:sldChg chg="addSp modSp new mod">
        <pc:chgData name="sumanthbhuvan123@gmail.com" userId="694d8eacf6e6938d" providerId="LiveId" clId="{E016D6F5-7AC4-4483-B5AA-5BD62589BA92}" dt="2021-06-07T17:00:45.175" v="1202" actId="1076"/>
        <pc:sldMkLst>
          <pc:docMk/>
          <pc:sldMk cId="1977404224" sldId="274"/>
        </pc:sldMkLst>
        <pc:picChg chg="add mod">
          <ac:chgData name="sumanthbhuvan123@gmail.com" userId="694d8eacf6e6938d" providerId="LiveId" clId="{E016D6F5-7AC4-4483-B5AA-5BD62589BA92}" dt="2021-06-07T17:00:45.175" v="1202" actId="1076"/>
          <ac:picMkLst>
            <pc:docMk/>
            <pc:sldMk cId="1977404224" sldId="274"/>
            <ac:picMk id="3" creationId="{24DEF39C-F191-4619-A18A-07B7F9AFF7A9}"/>
          </ac:picMkLst>
        </pc:picChg>
      </pc:sldChg>
      <pc:sldChg chg="addSp delSp modSp new mod">
        <pc:chgData name="sumanthbhuvan123@gmail.com" userId="694d8eacf6e6938d" providerId="LiveId" clId="{E016D6F5-7AC4-4483-B5AA-5BD62589BA92}" dt="2021-06-07T17:03:44.723" v="1211" actId="14100"/>
        <pc:sldMkLst>
          <pc:docMk/>
          <pc:sldMk cId="2390131851" sldId="275"/>
        </pc:sldMkLst>
        <pc:picChg chg="add del mod">
          <ac:chgData name="sumanthbhuvan123@gmail.com" userId="694d8eacf6e6938d" providerId="LiveId" clId="{E016D6F5-7AC4-4483-B5AA-5BD62589BA92}" dt="2021-06-07T17:02:45.883" v="1208" actId="478"/>
          <ac:picMkLst>
            <pc:docMk/>
            <pc:sldMk cId="2390131851" sldId="275"/>
            <ac:picMk id="3" creationId="{B187B7AC-2E30-46DB-A307-BA8B07600EF6}"/>
          </ac:picMkLst>
        </pc:picChg>
        <pc:picChg chg="add mod">
          <ac:chgData name="sumanthbhuvan123@gmail.com" userId="694d8eacf6e6938d" providerId="LiveId" clId="{E016D6F5-7AC4-4483-B5AA-5BD62589BA92}" dt="2021-06-07T17:03:44.723" v="1211" actId="14100"/>
          <ac:picMkLst>
            <pc:docMk/>
            <pc:sldMk cId="2390131851" sldId="275"/>
            <ac:picMk id="5" creationId="{BCAAF53E-C208-4F7B-A686-56C3CCDDDDC7}"/>
          </ac:picMkLst>
        </pc:picChg>
      </pc:sldChg>
      <pc:sldChg chg="addSp modSp new mod">
        <pc:chgData name="sumanthbhuvan123@gmail.com" userId="694d8eacf6e6938d" providerId="LiveId" clId="{E016D6F5-7AC4-4483-B5AA-5BD62589BA92}" dt="2021-06-07T17:04:38.887" v="1214" actId="14100"/>
        <pc:sldMkLst>
          <pc:docMk/>
          <pc:sldMk cId="3778537761" sldId="276"/>
        </pc:sldMkLst>
        <pc:picChg chg="add mod">
          <ac:chgData name="sumanthbhuvan123@gmail.com" userId="694d8eacf6e6938d" providerId="LiveId" clId="{E016D6F5-7AC4-4483-B5AA-5BD62589BA92}" dt="2021-06-07T17:04:38.887" v="1214" actId="14100"/>
          <ac:picMkLst>
            <pc:docMk/>
            <pc:sldMk cId="3778537761" sldId="276"/>
            <ac:picMk id="3" creationId="{652AA533-4285-4990-A5EC-33153BCFD898}"/>
          </ac:picMkLst>
        </pc:picChg>
      </pc:sldChg>
      <pc:sldChg chg="modSp new mod">
        <pc:chgData name="sumanthbhuvan123@gmail.com" userId="694d8eacf6e6938d" providerId="LiveId" clId="{E016D6F5-7AC4-4483-B5AA-5BD62589BA92}" dt="2021-06-07T17:15:32.187" v="1298"/>
        <pc:sldMkLst>
          <pc:docMk/>
          <pc:sldMk cId="2328259410" sldId="277"/>
        </pc:sldMkLst>
        <pc:spChg chg="mod">
          <ac:chgData name="sumanthbhuvan123@gmail.com" userId="694d8eacf6e6938d" providerId="LiveId" clId="{E016D6F5-7AC4-4483-B5AA-5BD62589BA92}" dt="2021-06-07T17:15:08.397" v="1297" actId="1076"/>
          <ac:spMkLst>
            <pc:docMk/>
            <pc:sldMk cId="2328259410" sldId="277"/>
            <ac:spMk id="2" creationId="{E1FF4DB9-CB66-4175-A662-42382B530E68}"/>
          </ac:spMkLst>
        </pc:spChg>
        <pc:spChg chg="mod">
          <ac:chgData name="sumanthbhuvan123@gmail.com" userId="694d8eacf6e6938d" providerId="LiveId" clId="{E016D6F5-7AC4-4483-B5AA-5BD62589BA92}" dt="2021-06-07T17:15:32.187" v="1298"/>
          <ac:spMkLst>
            <pc:docMk/>
            <pc:sldMk cId="2328259410" sldId="277"/>
            <ac:spMk id="3" creationId="{BEB7F081-FF36-4DB2-B1D5-CEEFB658F278}"/>
          </ac:spMkLst>
        </pc:spChg>
      </pc:sldChg>
      <pc:sldChg chg="addSp modSp new mod">
        <pc:chgData name="sumanthbhuvan123@gmail.com" userId="694d8eacf6e6938d" providerId="LiveId" clId="{E016D6F5-7AC4-4483-B5AA-5BD62589BA92}" dt="2021-06-08T04:17:31.677" v="1345" actId="14100"/>
        <pc:sldMkLst>
          <pc:docMk/>
          <pc:sldMk cId="269788833" sldId="278"/>
        </pc:sldMkLst>
        <pc:spChg chg="add mod">
          <ac:chgData name="sumanthbhuvan123@gmail.com" userId="694d8eacf6e6938d" providerId="LiveId" clId="{E016D6F5-7AC4-4483-B5AA-5BD62589BA92}" dt="2021-06-08T04:17:21.574" v="1342" actId="208"/>
          <ac:spMkLst>
            <pc:docMk/>
            <pc:sldMk cId="269788833" sldId="278"/>
            <ac:spMk id="2" creationId="{851D43E6-6829-4AB9-BBB5-3A9973F2F00D}"/>
          </ac:spMkLst>
        </pc:spChg>
        <pc:picChg chg="add mod">
          <ac:chgData name="sumanthbhuvan123@gmail.com" userId="694d8eacf6e6938d" providerId="LiveId" clId="{E016D6F5-7AC4-4483-B5AA-5BD62589BA92}" dt="2021-06-08T04:17:31.677" v="1345" actId="14100"/>
          <ac:picMkLst>
            <pc:docMk/>
            <pc:sldMk cId="269788833" sldId="278"/>
            <ac:picMk id="4" creationId="{193D085C-AA63-42A4-BEBC-CAE761FB0180}"/>
          </ac:picMkLst>
        </pc:picChg>
      </pc:sldChg>
      <pc:sldChg chg="new del">
        <pc:chgData name="sumanthbhuvan123@gmail.com" userId="694d8eacf6e6938d" providerId="LiveId" clId="{E016D6F5-7AC4-4483-B5AA-5BD62589BA92}" dt="2021-06-08T06:07:14.414" v="1347" actId="680"/>
        <pc:sldMkLst>
          <pc:docMk/>
          <pc:sldMk cId="2919201175" sldId="279"/>
        </pc:sldMkLst>
      </pc:sldChg>
      <pc:sldChg chg="addSp delSp modSp new mod">
        <pc:chgData name="sumanthbhuvan123@gmail.com" userId="694d8eacf6e6938d" providerId="LiveId" clId="{E016D6F5-7AC4-4483-B5AA-5BD62589BA92}" dt="2021-06-08T06:38:29.655" v="1356" actId="14100"/>
        <pc:sldMkLst>
          <pc:docMk/>
          <pc:sldMk cId="3636657773" sldId="279"/>
        </pc:sldMkLst>
        <pc:picChg chg="add del mod">
          <ac:chgData name="sumanthbhuvan123@gmail.com" userId="694d8eacf6e6938d" providerId="LiveId" clId="{E016D6F5-7AC4-4483-B5AA-5BD62589BA92}" dt="2021-06-08T06:37:58.421" v="1353" actId="478"/>
          <ac:picMkLst>
            <pc:docMk/>
            <pc:sldMk cId="3636657773" sldId="279"/>
            <ac:picMk id="3" creationId="{242B1B05-2D92-4EBC-917E-C353B9BF1347}"/>
          </ac:picMkLst>
        </pc:picChg>
        <pc:picChg chg="add mod">
          <ac:chgData name="sumanthbhuvan123@gmail.com" userId="694d8eacf6e6938d" providerId="LiveId" clId="{E016D6F5-7AC4-4483-B5AA-5BD62589BA92}" dt="2021-06-08T06:38:29.655" v="1356" actId="14100"/>
          <ac:picMkLst>
            <pc:docMk/>
            <pc:sldMk cId="3636657773" sldId="279"/>
            <ac:picMk id="5" creationId="{4EBEA71E-29F1-4AD3-86E0-78BE96970DE4}"/>
          </ac:picMkLst>
        </pc:picChg>
      </pc:sldChg>
      <pc:sldChg chg="addSp modSp new mod">
        <pc:chgData name="sumanthbhuvan123@gmail.com" userId="694d8eacf6e6938d" providerId="LiveId" clId="{E016D6F5-7AC4-4483-B5AA-5BD62589BA92}" dt="2021-06-08T06:40:17.921" v="1362" actId="14100"/>
        <pc:sldMkLst>
          <pc:docMk/>
          <pc:sldMk cId="3315400674" sldId="280"/>
        </pc:sldMkLst>
        <pc:picChg chg="add mod">
          <ac:chgData name="sumanthbhuvan123@gmail.com" userId="694d8eacf6e6938d" providerId="LiveId" clId="{E016D6F5-7AC4-4483-B5AA-5BD62589BA92}" dt="2021-06-08T06:40:17.921" v="1362" actId="14100"/>
          <ac:picMkLst>
            <pc:docMk/>
            <pc:sldMk cId="3315400674" sldId="280"/>
            <ac:picMk id="3" creationId="{32EB98B3-F01D-411D-927E-DB8C1B2B81E4}"/>
          </ac:picMkLst>
        </pc:picChg>
      </pc:sldChg>
      <pc:sldChg chg="addSp modSp new mod">
        <pc:chgData name="sumanthbhuvan123@gmail.com" userId="694d8eacf6e6938d" providerId="LiveId" clId="{E016D6F5-7AC4-4483-B5AA-5BD62589BA92}" dt="2021-06-08T06:42:01.255" v="1385" actId="114"/>
        <pc:sldMkLst>
          <pc:docMk/>
          <pc:sldMk cId="774203760" sldId="281"/>
        </pc:sldMkLst>
        <pc:spChg chg="add mod">
          <ac:chgData name="sumanthbhuvan123@gmail.com" userId="694d8eacf6e6938d" providerId="LiveId" clId="{E016D6F5-7AC4-4483-B5AA-5BD62589BA92}" dt="2021-06-08T06:42:01.255" v="1385" actId="114"/>
          <ac:spMkLst>
            <pc:docMk/>
            <pc:sldMk cId="774203760" sldId="281"/>
            <ac:spMk id="4" creationId="{95801C41-588C-433A-B99D-639EC6371616}"/>
          </ac:spMkLst>
        </pc:spChg>
        <pc:picChg chg="add mod">
          <ac:chgData name="sumanthbhuvan123@gmail.com" userId="694d8eacf6e6938d" providerId="LiveId" clId="{E016D6F5-7AC4-4483-B5AA-5BD62589BA92}" dt="2021-06-08T06:41:30.499" v="1367" actId="14100"/>
          <ac:picMkLst>
            <pc:docMk/>
            <pc:sldMk cId="774203760" sldId="281"/>
            <ac:picMk id="3" creationId="{6254F0A2-0571-43FB-BB26-D95F1A2E6AE5}"/>
          </ac:picMkLst>
        </pc:picChg>
      </pc:sldChg>
      <pc:sldChg chg="addSp modSp new mod">
        <pc:chgData name="sumanthbhuvan123@gmail.com" userId="694d8eacf6e6938d" providerId="LiveId" clId="{E016D6F5-7AC4-4483-B5AA-5BD62589BA92}" dt="2021-06-08T06:43:47.160" v="1397" actId="1076"/>
        <pc:sldMkLst>
          <pc:docMk/>
          <pc:sldMk cId="1065016495" sldId="282"/>
        </pc:sldMkLst>
        <pc:picChg chg="add mod">
          <ac:chgData name="sumanthbhuvan123@gmail.com" userId="694d8eacf6e6938d" providerId="LiveId" clId="{E016D6F5-7AC4-4483-B5AA-5BD62589BA92}" dt="2021-06-08T06:43:03.572" v="1392" actId="1076"/>
          <ac:picMkLst>
            <pc:docMk/>
            <pc:sldMk cId="1065016495" sldId="282"/>
            <ac:picMk id="3" creationId="{EC9AE9E4-70E3-4E7D-8E41-6093F86711E2}"/>
          </ac:picMkLst>
        </pc:picChg>
        <pc:picChg chg="add mod">
          <ac:chgData name="sumanthbhuvan123@gmail.com" userId="694d8eacf6e6938d" providerId="LiveId" clId="{E016D6F5-7AC4-4483-B5AA-5BD62589BA92}" dt="2021-06-08T06:43:47.160" v="1397" actId="1076"/>
          <ac:picMkLst>
            <pc:docMk/>
            <pc:sldMk cId="1065016495" sldId="282"/>
            <ac:picMk id="5" creationId="{6F6FA4F2-FEC2-4FD9-8F6D-24C0CD149456}"/>
          </ac:picMkLst>
        </pc:picChg>
      </pc:sldChg>
      <pc:sldChg chg="addSp delSp modSp new mod">
        <pc:chgData name="sumanthbhuvan123@gmail.com" userId="694d8eacf6e6938d" providerId="LiveId" clId="{E016D6F5-7AC4-4483-B5AA-5BD62589BA92}" dt="2021-06-08T06:48:32.497" v="1498" actId="20577"/>
        <pc:sldMkLst>
          <pc:docMk/>
          <pc:sldMk cId="3649824553" sldId="283"/>
        </pc:sldMkLst>
        <pc:spChg chg="add del mod">
          <ac:chgData name="sumanthbhuvan123@gmail.com" userId="694d8eacf6e6938d" providerId="LiveId" clId="{E016D6F5-7AC4-4483-B5AA-5BD62589BA92}" dt="2021-06-08T06:44:05.640" v="1400"/>
          <ac:spMkLst>
            <pc:docMk/>
            <pc:sldMk cId="3649824553" sldId="283"/>
            <ac:spMk id="4" creationId="{0BC761CF-2491-4F4F-BCC8-FF234A44033F}"/>
          </ac:spMkLst>
        </pc:spChg>
        <pc:spChg chg="add mod">
          <ac:chgData name="sumanthbhuvan123@gmail.com" userId="694d8eacf6e6938d" providerId="LiveId" clId="{E016D6F5-7AC4-4483-B5AA-5BD62589BA92}" dt="2021-06-08T06:48:32.497" v="1498" actId="20577"/>
          <ac:spMkLst>
            <pc:docMk/>
            <pc:sldMk cId="3649824553" sldId="283"/>
            <ac:spMk id="5" creationId="{298AE294-64BE-4107-9DC5-FF816A298B74}"/>
          </ac:spMkLst>
        </pc:spChg>
        <pc:picChg chg="add mod">
          <ac:chgData name="sumanthbhuvan123@gmail.com" userId="694d8eacf6e6938d" providerId="LiveId" clId="{E016D6F5-7AC4-4483-B5AA-5BD62589BA92}" dt="2021-06-08T06:43:39.355" v="1396" actId="1076"/>
          <ac:picMkLst>
            <pc:docMk/>
            <pc:sldMk cId="3649824553" sldId="283"/>
            <ac:picMk id="3" creationId="{EAA7D30C-F117-40F6-A781-C3FDCB871427}"/>
          </ac:picMkLst>
        </pc:picChg>
      </pc:sldChg>
      <pc:sldChg chg="addSp modSp new mod">
        <pc:chgData name="sumanthbhuvan123@gmail.com" userId="694d8eacf6e6938d" providerId="LiveId" clId="{E016D6F5-7AC4-4483-B5AA-5BD62589BA92}" dt="2021-06-08T06:49:07.899" v="1500" actId="14100"/>
        <pc:sldMkLst>
          <pc:docMk/>
          <pc:sldMk cId="217317837" sldId="284"/>
        </pc:sldMkLst>
        <pc:spChg chg="add mod">
          <ac:chgData name="sumanthbhuvan123@gmail.com" userId="694d8eacf6e6938d" providerId="LiveId" clId="{E016D6F5-7AC4-4483-B5AA-5BD62589BA92}" dt="2021-06-08T06:48:14.792" v="1490" actId="14838"/>
          <ac:spMkLst>
            <pc:docMk/>
            <pc:sldMk cId="217317837" sldId="284"/>
            <ac:spMk id="2" creationId="{277A12EB-3AD4-41B1-A593-52DFA6E751EB}"/>
          </ac:spMkLst>
        </pc:spChg>
        <pc:picChg chg="add mod">
          <ac:chgData name="sumanthbhuvan123@gmail.com" userId="694d8eacf6e6938d" providerId="LiveId" clId="{E016D6F5-7AC4-4483-B5AA-5BD62589BA92}" dt="2021-06-08T06:49:07.899" v="1500" actId="14100"/>
          <ac:picMkLst>
            <pc:docMk/>
            <pc:sldMk cId="217317837" sldId="284"/>
            <ac:picMk id="4" creationId="{7E97ECAF-665C-4EAE-88B1-644EE98B282E}"/>
          </ac:picMkLst>
        </pc:picChg>
      </pc:sldChg>
      <pc:sldChg chg="addSp modSp new mod">
        <pc:chgData name="sumanthbhuvan123@gmail.com" userId="694d8eacf6e6938d" providerId="LiveId" clId="{E016D6F5-7AC4-4483-B5AA-5BD62589BA92}" dt="2021-06-08T06:49:41.656" v="1504" actId="14100"/>
        <pc:sldMkLst>
          <pc:docMk/>
          <pc:sldMk cId="1364360451" sldId="285"/>
        </pc:sldMkLst>
        <pc:picChg chg="add mod">
          <ac:chgData name="sumanthbhuvan123@gmail.com" userId="694d8eacf6e6938d" providerId="LiveId" clId="{E016D6F5-7AC4-4483-B5AA-5BD62589BA92}" dt="2021-06-08T06:49:41.656" v="1504" actId="14100"/>
          <ac:picMkLst>
            <pc:docMk/>
            <pc:sldMk cId="1364360451" sldId="285"/>
            <ac:picMk id="3" creationId="{126755CB-CDA2-4B93-BF8F-2F8EFF79697E}"/>
          </ac:picMkLst>
        </pc:picChg>
      </pc:sldChg>
      <pc:sldChg chg="addSp modSp new mod">
        <pc:chgData name="sumanthbhuvan123@gmail.com" userId="694d8eacf6e6938d" providerId="LiveId" clId="{E016D6F5-7AC4-4483-B5AA-5BD62589BA92}" dt="2021-06-08T06:57:47.364" v="1539" actId="1076"/>
        <pc:sldMkLst>
          <pc:docMk/>
          <pc:sldMk cId="377445391" sldId="286"/>
        </pc:sldMkLst>
        <pc:spChg chg="add mod">
          <ac:chgData name="sumanthbhuvan123@gmail.com" userId="694d8eacf6e6938d" providerId="LiveId" clId="{E016D6F5-7AC4-4483-B5AA-5BD62589BA92}" dt="2021-06-08T06:57:47.364" v="1539" actId="1076"/>
          <ac:spMkLst>
            <pc:docMk/>
            <pc:sldMk cId="377445391" sldId="286"/>
            <ac:spMk id="2" creationId="{F34459F9-ABDF-44AA-80F5-5BEF8C1F9B0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8D38747-4367-4BD2-8D51-C97E202738E2}" type="datetime1">
              <a:rPr lang="en-US" smtClean="0"/>
              <a:t>6/8/2021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0226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63064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75477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18498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30486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835684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3ED0CC-082F-4160-86E5-0D6041F12778}"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05891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1354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955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540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60534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38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17481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336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5277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1430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750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3ED0CC-082F-4160-86E5-0D6041F12778}" type="datetime1">
              <a:rPr lang="en-US" smtClean="0"/>
              <a:t>6/8/2021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03470705"/>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IME for Kids | Fantastic Forests">
            <a:extLst>
              <a:ext uri="{FF2B5EF4-FFF2-40B4-BE49-F238E27FC236}">
                <a16:creationId xmlns:a16="http://schemas.microsoft.com/office/drawing/2014/main" id="{EF5E4201-A3E9-4050-9345-2E86882E9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C0B4FF-DD9E-4B9E-AA01-BF058E32B847}"/>
              </a:ext>
            </a:extLst>
          </p:cNvPr>
          <p:cNvSpPr txBox="1"/>
          <p:nvPr/>
        </p:nvSpPr>
        <p:spPr>
          <a:xfrm>
            <a:off x="-85726" y="0"/>
            <a:ext cx="9001125" cy="4154984"/>
          </a:xfrm>
          <a:prstGeom prst="rect">
            <a:avLst/>
          </a:prstGeom>
          <a:noFill/>
        </p:spPr>
        <p:txBody>
          <a:bodyPr wrap="square" rtlCol="0">
            <a:spAutoFit/>
          </a:bodyPr>
          <a:lstStyle/>
          <a:p>
            <a:pPr algn="ctr"/>
            <a:r>
              <a:rPr lang="en-US" sz="6600" b="1" i="1" dirty="0">
                <a:ln w="12700" cmpd="sng">
                  <a:solidFill>
                    <a:srgbClr val="FF0000"/>
                  </a:solidFill>
                  <a:prstDash val="solid"/>
                </a:ln>
                <a:solidFill>
                  <a:srgbClr val="FFFF00"/>
                </a:solidFill>
                <a:effectLst>
                  <a:glow rad="228600">
                    <a:schemeClr val="accent2">
                      <a:satMod val="175000"/>
                      <a:alpha val="40000"/>
                    </a:schemeClr>
                  </a:glow>
                  <a:reflection blurRad="6350" stA="60000" endA="900" endPos="60000" dist="60007" dir="5400000" sy="-100000" algn="bl" rotWithShape="0"/>
                </a:effectLst>
                <a:latin typeface="Algerian" panose="04020705040A02060702" pitchFamily="82" charset="0"/>
              </a:rPr>
              <a:t>Detection of Forest Fire Combustion using IBM Watson Studio</a:t>
            </a:r>
            <a:endParaRPr lang="en-IN" sz="6600" dirty="0"/>
          </a:p>
        </p:txBody>
      </p:sp>
      <p:sp>
        <p:nvSpPr>
          <p:cNvPr id="6" name="TextBox 5">
            <a:extLst>
              <a:ext uri="{FF2B5EF4-FFF2-40B4-BE49-F238E27FC236}">
                <a16:creationId xmlns:a16="http://schemas.microsoft.com/office/drawing/2014/main" id="{C58AFB91-1C7C-4091-9733-878BD2EDCD5C}"/>
              </a:ext>
            </a:extLst>
          </p:cNvPr>
          <p:cNvSpPr txBox="1"/>
          <p:nvPr/>
        </p:nvSpPr>
        <p:spPr>
          <a:xfrm>
            <a:off x="6800850" y="4340602"/>
            <a:ext cx="6029324" cy="2369880"/>
          </a:xfrm>
          <a:prstGeom prst="rect">
            <a:avLst/>
          </a:prstGeom>
          <a:noFill/>
        </p:spPr>
        <p:txBody>
          <a:bodyPr wrap="square" rtlCol="0">
            <a:spAutoFit/>
          </a:bodyPr>
          <a:lstStyle/>
          <a:p>
            <a:pPr algn="l"/>
            <a:r>
              <a:rPr lang="en-US" sz="2800" b="1" i="1" dirty="0">
                <a:solidFill>
                  <a:srgbClr val="FF0000"/>
                </a:solidFill>
                <a:effectLst>
                  <a:outerShdw blurRad="38100" dist="38100" dir="2700000" algn="tl">
                    <a:srgbClr val="000000">
                      <a:alpha val="43137"/>
                    </a:srgbClr>
                  </a:outerShdw>
                </a:effectLst>
                <a:latin typeface="Arial Black" panose="020B0A04020102020204" pitchFamily="34" charset="0"/>
              </a:rPr>
              <a:t>By—</a:t>
            </a:r>
          </a:p>
          <a:p>
            <a:pPr algn="l"/>
            <a:r>
              <a:rPr lang="en-US" sz="1600" dirty="0">
                <a:latin typeface="Arial Black" panose="020B0A04020102020204" pitchFamily="34" charset="0"/>
              </a:rPr>
              <a:t>	</a:t>
            </a:r>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M Harshith Reddy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V Sumanth Kumar Reddy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P Sahith Reddy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S Sriram Chary</a:t>
            </a:r>
          </a:p>
          <a:p>
            <a:pPr algn="l"/>
            <a:r>
              <a:rPr lang="en-US" sz="2400" b="1" i="1" dirty="0">
                <a:ln>
                  <a:solidFill>
                    <a:srgbClr val="FFFF00">
                      <a:alpha val="10000"/>
                    </a:srgbClr>
                  </a:solidFill>
                </a:ln>
                <a:solidFill>
                  <a:srgbClr val="FFFF00"/>
                </a:solidFill>
                <a:effectLst>
                  <a:glow rad="139700">
                    <a:schemeClr val="accent6">
                      <a:satMod val="175000"/>
                      <a:alpha val="40000"/>
                    </a:schemeClr>
                  </a:glow>
                  <a:outerShdw blurRad="9525" dist="25400" dir="14640000" algn="tl" rotWithShape="0">
                    <a:schemeClr val="bg1">
                      <a:alpha val="30000"/>
                    </a:schemeClr>
                  </a:outerShdw>
                  <a:reflection blurRad="6350" stA="50000" endA="300" endPos="50000" dist="60007" dir="5400000" sy="-100000" algn="bl" rotWithShape="0"/>
                </a:effectLst>
                <a:latin typeface="Arial Black" panose="020B0A04020102020204" pitchFamily="34" charset="0"/>
              </a:rPr>
              <a:t>	A Karthikeya</a:t>
            </a:r>
          </a:p>
        </p:txBody>
      </p:sp>
    </p:spTree>
    <p:extLst>
      <p:ext uri="{BB962C8B-B14F-4D97-AF65-F5344CB8AC3E}">
        <p14:creationId xmlns:p14="http://schemas.microsoft.com/office/powerpoint/2010/main" val="359837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1FC4C4-CBF9-49BE-8556-7FED87B89063}"/>
              </a:ext>
            </a:extLst>
          </p:cNvPr>
          <p:cNvSpPr txBox="1"/>
          <p:nvPr/>
        </p:nvSpPr>
        <p:spPr>
          <a:xfrm>
            <a:off x="313660" y="0"/>
            <a:ext cx="11376837" cy="923330"/>
          </a:xfrm>
          <a:prstGeom prst="rect">
            <a:avLst/>
          </a:prstGeom>
          <a:noFill/>
        </p:spPr>
        <p:txBody>
          <a:bodyPr wrap="square" rtlCol="0">
            <a:spAutoFit/>
          </a:bodyPr>
          <a:lstStyle/>
          <a:p>
            <a:r>
              <a:rPr lang="en-IN" sz="3600" b="1" i="1" dirty="0">
                <a:ln>
                  <a:solidFill>
                    <a:srgbClr val="FFFF00"/>
                  </a:solidFill>
                </a:ln>
                <a:solidFill>
                  <a:srgbClr val="FF0000"/>
                </a:solidFill>
                <a:effectLst>
                  <a:glow rad="63500">
                    <a:schemeClr val="accent1">
                      <a:satMod val="175000"/>
                      <a:alpha val="40000"/>
                    </a:schemeClr>
                  </a:glow>
                </a:effectLst>
              </a:rPr>
              <a:t>Task 2- Adding Pooling layers</a:t>
            </a:r>
          </a:p>
          <a:p>
            <a:endParaRPr lang="en-IN" dirty="0"/>
          </a:p>
        </p:txBody>
      </p:sp>
      <p:sp>
        <p:nvSpPr>
          <p:cNvPr id="3" name="TextBox 2">
            <a:extLst>
              <a:ext uri="{FF2B5EF4-FFF2-40B4-BE49-F238E27FC236}">
                <a16:creationId xmlns:a16="http://schemas.microsoft.com/office/drawing/2014/main" id="{A3D07344-ED07-40C6-963D-82F877CB9CC1}"/>
              </a:ext>
            </a:extLst>
          </p:cNvPr>
          <p:cNvSpPr txBox="1"/>
          <p:nvPr/>
        </p:nvSpPr>
        <p:spPr>
          <a:xfrm>
            <a:off x="499729" y="595423"/>
            <a:ext cx="11004698" cy="2677656"/>
          </a:xfrm>
          <a:prstGeom prst="rect">
            <a:avLst/>
          </a:prstGeom>
          <a:noFill/>
        </p:spPr>
        <p:txBody>
          <a:bodyPr wrap="square" rtlCol="0">
            <a:spAutoFit/>
          </a:bodyPr>
          <a:lstStyle/>
          <a:p>
            <a:pPr algn="just"/>
            <a:r>
              <a:rPr lang="en-US" sz="2400" dirty="0">
                <a:solidFill>
                  <a:schemeClr val="bg1"/>
                </a:solidFill>
                <a:effectLst/>
                <a:latin typeface="Calibri" panose="020F0502020204030204" pitchFamily="34" charset="0"/>
              </a:rPr>
              <a:t>Max Pooling </a:t>
            </a:r>
            <a:r>
              <a:rPr lang="en-US" sz="2400" dirty="0">
                <a:effectLst/>
                <a:latin typeface="Calibri" panose="020F0502020204030204" pitchFamily="34" charset="0"/>
              </a:rPr>
              <a:t>selects the maximum element from the region of the feature map covered by the filter. Thus, the output after max-pooling layer would be a feature map containing the most prom</a:t>
            </a:r>
            <a:r>
              <a:rPr lang="en-US" sz="2400" b="0" i="0" dirty="0">
                <a:effectLst/>
                <a:latin typeface="Montserrat"/>
              </a:rPr>
              <a:t>inent features of the previous feature map</a:t>
            </a:r>
          </a:p>
          <a:p>
            <a:pPr algn="just"/>
            <a:endParaRPr lang="en-US" sz="2400" dirty="0">
              <a:effectLst/>
              <a:latin typeface="Calibri" panose="020F0502020204030204" pitchFamily="34" charset="0"/>
            </a:endParaRPr>
          </a:p>
          <a:p>
            <a:pPr algn="just"/>
            <a:r>
              <a:rPr lang="en-US" sz="2400" b="0" i="0" dirty="0">
                <a:effectLst/>
                <a:latin typeface="Montserrat"/>
              </a:rPr>
              <a:t>After the convolution layer, a pooling layer is added. Max pooling layer can be added using MaxPooling2D class. It takes the pool size as a parameter. Efficient size of the pooling matrix is (2,2). It returns the pooled feature maps</a:t>
            </a:r>
            <a:endParaRPr lang="en-IN" sz="2400" b="1" i="1" dirty="0"/>
          </a:p>
        </p:txBody>
      </p:sp>
      <p:sp>
        <p:nvSpPr>
          <p:cNvPr id="4" name="TextBox 3">
            <a:extLst>
              <a:ext uri="{FF2B5EF4-FFF2-40B4-BE49-F238E27FC236}">
                <a16:creationId xmlns:a16="http://schemas.microsoft.com/office/drawing/2014/main" id="{612C7EB8-2131-4F63-9E7E-FBEF74B5C85C}"/>
              </a:ext>
            </a:extLst>
          </p:cNvPr>
          <p:cNvSpPr txBox="1"/>
          <p:nvPr/>
        </p:nvSpPr>
        <p:spPr>
          <a:xfrm>
            <a:off x="499729" y="3429000"/>
            <a:ext cx="10706986" cy="646331"/>
          </a:xfrm>
          <a:prstGeom prst="rect">
            <a:avLst/>
          </a:prstGeom>
          <a:noFill/>
        </p:spPr>
        <p:txBody>
          <a:bodyPr wrap="square" rtlCol="0">
            <a:spAutoFit/>
          </a:bodyPr>
          <a:lstStyle/>
          <a:p>
            <a:r>
              <a:rPr lang="en-IN" sz="3600" b="1" i="1" dirty="0">
                <a:ln>
                  <a:solidFill>
                    <a:srgbClr val="FFFF00"/>
                  </a:solidFill>
                </a:ln>
                <a:solidFill>
                  <a:srgbClr val="FF0000"/>
                </a:solidFill>
                <a:effectLst>
                  <a:glow rad="63500">
                    <a:schemeClr val="accent1">
                      <a:satMod val="175000"/>
                      <a:alpha val="40000"/>
                    </a:schemeClr>
                  </a:glow>
                </a:effectLst>
              </a:rPr>
              <a:t>Task 3- Adding Flatten layers</a:t>
            </a:r>
          </a:p>
        </p:txBody>
      </p:sp>
      <p:sp>
        <p:nvSpPr>
          <p:cNvPr id="5" name="TextBox 4">
            <a:extLst>
              <a:ext uri="{FF2B5EF4-FFF2-40B4-BE49-F238E27FC236}">
                <a16:creationId xmlns:a16="http://schemas.microsoft.com/office/drawing/2014/main" id="{2A3B999E-0FB8-4086-8DE1-2595AA6A5103}"/>
              </a:ext>
            </a:extLst>
          </p:cNvPr>
          <p:cNvSpPr txBox="1"/>
          <p:nvPr/>
        </p:nvSpPr>
        <p:spPr>
          <a:xfrm>
            <a:off x="499729" y="4210493"/>
            <a:ext cx="11190768" cy="2472472"/>
          </a:xfrm>
          <a:prstGeom prst="rect">
            <a:avLst/>
          </a:prstGeom>
          <a:noFill/>
        </p:spPr>
        <p:txBody>
          <a:bodyPr wrap="square" rtlCol="0">
            <a:spAutoFit/>
          </a:bodyPr>
          <a:lstStyle/>
          <a:p>
            <a:pPr algn="just" rtl="0">
              <a:spcBef>
                <a:spcPts val="0"/>
              </a:spcBef>
              <a:spcAft>
                <a:spcPts val="800"/>
              </a:spcAft>
            </a:pPr>
            <a:r>
              <a:rPr lang="en-US" sz="2800" b="0" i="0" dirty="0">
                <a:effectLst/>
                <a:latin typeface="Calibri" panose="020F0502020204030204" pitchFamily="34" charset="0"/>
              </a:rPr>
              <a:t>Now the pooled feature map from the pooling layer will be converted into one single dimension matrix or map, where each pixel in one single column, nothing but flattening. The flattening layer converts the multi-dimension matrix to one single dimension layer</a:t>
            </a:r>
            <a:endParaRPr lang="en-US" sz="2800" b="0" i="0" dirty="0">
              <a:effectLst/>
              <a:latin typeface="Montserrat"/>
            </a:endParaRPr>
          </a:p>
          <a:p>
            <a:br>
              <a:rPr lang="en-US" dirty="0"/>
            </a:br>
            <a:endParaRPr lang="en-IN" dirty="0"/>
          </a:p>
        </p:txBody>
      </p:sp>
    </p:spTree>
    <p:extLst>
      <p:ext uri="{BB962C8B-B14F-4D97-AF65-F5344CB8AC3E}">
        <p14:creationId xmlns:p14="http://schemas.microsoft.com/office/powerpoint/2010/main" val="705071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B6D355-C501-4D18-8CC5-52AFC444DBCB}"/>
              </a:ext>
            </a:extLst>
          </p:cNvPr>
          <p:cNvSpPr txBox="1"/>
          <p:nvPr/>
        </p:nvSpPr>
        <p:spPr>
          <a:xfrm>
            <a:off x="311888" y="0"/>
            <a:ext cx="11568223" cy="1046440"/>
          </a:xfrm>
          <a:prstGeom prst="rect">
            <a:avLst/>
          </a:prstGeom>
          <a:noFill/>
        </p:spPr>
        <p:txBody>
          <a:bodyPr wrap="square" rtlCol="0">
            <a:spAutoFit/>
          </a:bodyPr>
          <a:lstStyle/>
          <a:p>
            <a:r>
              <a:rPr lang="en-IN" sz="4400" b="1" i="1" dirty="0">
                <a:ln>
                  <a:solidFill>
                    <a:srgbClr val="FFFF00"/>
                  </a:solidFill>
                </a:ln>
                <a:solidFill>
                  <a:srgbClr val="FF0000"/>
                </a:solidFill>
                <a:effectLst/>
                <a:latin typeface="Open Sans" panose="020B0606030504020204" pitchFamily="34" charset="0"/>
              </a:rPr>
              <a:t>Adding Dense Layers</a:t>
            </a:r>
          </a:p>
          <a:p>
            <a:endParaRPr lang="en-IN" dirty="0"/>
          </a:p>
        </p:txBody>
      </p:sp>
      <p:sp>
        <p:nvSpPr>
          <p:cNvPr id="3" name="TextBox 2">
            <a:extLst>
              <a:ext uri="{FF2B5EF4-FFF2-40B4-BE49-F238E27FC236}">
                <a16:creationId xmlns:a16="http://schemas.microsoft.com/office/drawing/2014/main" id="{95C63A86-B2BF-4501-A9D4-F330947F8DE3}"/>
              </a:ext>
            </a:extLst>
          </p:cNvPr>
          <p:cNvSpPr txBox="1"/>
          <p:nvPr/>
        </p:nvSpPr>
        <p:spPr>
          <a:xfrm>
            <a:off x="311888" y="712381"/>
            <a:ext cx="11479619" cy="861774"/>
          </a:xfrm>
          <a:prstGeom prst="rect">
            <a:avLst/>
          </a:prstGeom>
          <a:noFill/>
        </p:spPr>
        <p:txBody>
          <a:bodyPr wrap="square" rtlCol="0">
            <a:spAutoFit/>
          </a:bodyPr>
          <a:lstStyle/>
          <a:p>
            <a:r>
              <a:rPr lang="en-IN" sz="3200" b="1" i="1" dirty="0">
                <a:solidFill>
                  <a:srgbClr val="FF0000"/>
                </a:solidFill>
              </a:rPr>
              <a:t>Task 1- Adding Convolutional Layers</a:t>
            </a:r>
          </a:p>
          <a:p>
            <a:endParaRPr lang="en-IN" dirty="0"/>
          </a:p>
        </p:txBody>
      </p:sp>
      <p:sp>
        <p:nvSpPr>
          <p:cNvPr id="4" name="TextBox 3">
            <a:extLst>
              <a:ext uri="{FF2B5EF4-FFF2-40B4-BE49-F238E27FC236}">
                <a16:creationId xmlns:a16="http://schemas.microsoft.com/office/drawing/2014/main" id="{1A6E9D14-071C-406D-B33A-0568515C61BA}"/>
              </a:ext>
            </a:extLst>
          </p:cNvPr>
          <p:cNvSpPr txBox="1"/>
          <p:nvPr/>
        </p:nvSpPr>
        <p:spPr>
          <a:xfrm>
            <a:off x="311888" y="1275907"/>
            <a:ext cx="11681638" cy="954107"/>
          </a:xfrm>
          <a:prstGeom prst="rect">
            <a:avLst/>
          </a:prstGeom>
          <a:noFill/>
        </p:spPr>
        <p:txBody>
          <a:bodyPr wrap="square" rtlCol="0">
            <a:spAutoFit/>
          </a:bodyPr>
          <a:lstStyle/>
          <a:p>
            <a:pPr algn="just"/>
            <a:r>
              <a:rPr lang="en-US" sz="2800" b="0" i="0" dirty="0">
                <a:effectLst/>
                <a:latin typeface="Montserrat"/>
              </a:rPr>
              <a:t>This step is to add a dense layer (hidden layer). We flatten the feature map and convert it into a vector or single dimensional array in the Flatten layer</a:t>
            </a:r>
            <a:endParaRPr lang="en-IN" sz="2800" dirty="0"/>
          </a:p>
        </p:txBody>
      </p:sp>
      <p:sp>
        <p:nvSpPr>
          <p:cNvPr id="5" name="TextBox 4">
            <a:extLst>
              <a:ext uri="{FF2B5EF4-FFF2-40B4-BE49-F238E27FC236}">
                <a16:creationId xmlns:a16="http://schemas.microsoft.com/office/drawing/2014/main" id="{8DC96DF2-8850-4CC2-BFF3-939E6C40AE39}"/>
              </a:ext>
            </a:extLst>
          </p:cNvPr>
          <p:cNvSpPr txBox="1"/>
          <p:nvPr/>
        </p:nvSpPr>
        <p:spPr>
          <a:xfrm>
            <a:off x="311888" y="2230014"/>
            <a:ext cx="11681638" cy="4165243"/>
          </a:xfrm>
          <a:prstGeom prst="rect">
            <a:avLst/>
          </a:prstGeom>
          <a:noFill/>
        </p:spPr>
        <p:txBody>
          <a:bodyPr wrap="square" rtlCol="0">
            <a:spAutoFit/>
          </a:bodyPr>
          <a:lstStyle/>
          <a:p>
            <a:pPr algn="just" rtl="0" fontAlgn="base">
              <a:spcBef>
                <a:spcPts val="0"/>
              </a:spcBef>
              <a:spcAft>
                <a:spcPts val="0"/>
              </a:spcAft>
            </a:pPr>
            <a:r>
              <a:rPr lang="en-US" sz="2400" dirty="0">
                <a:solidFill>
                  <a:schemeClr val="bg1"/>
                </a:solidFill>
                <a:latin typeface="Calibri" panose="020F0502020204030204" pitchFamily="34" charset="0"/>
              </a:rPr>
              <a:t>Key terms-</a:t>
            </a:r>
            <a:endParaRPr lang="en-US" sz="2400" i="0" dirty="0">
              <a:solidFill>
                <a:schemeClr val="bg1"/>
              </a:solidFill>
              <a:effectLst/>
              <a:latin typeface="Calibri" panose="020F0502020204030204" pitchFamily="34" charset="0"/>
            </a:endParaRPr>
          </a:p>
          <a:p>
            <a:pPr marL="342900" indent="-342900" algn="just" rtl="0" fontAlgn="base">
              <a:spcBef>
                <a:spcPts val="0"/>
              </a:spcBef>
              <a:spcAft>
                <a:spcPts val="0"/>
              </a:spcAft>
              <a:buFont typeface="Arial" panose="020B0604020202020204" pitchFamily="34" charset="0"/>
              <a:buChar char="•"/>
            </a:pPr>
            <a:r>
              <a:rPr lang="en-US" sz="2400" i="0" dirty="0">
                <a:effectLst/>
                <a:latin typeface="Calibri" panose="020F0502020204030204" pitchFamily="34" charset="0"/>
              </a:rPr>
              <a:t>init is the weight initialization; initialization function is the network initialization function which sets all the weights and biases of a network to values suitable as a starting point for training.</a:t>
            </a:r>
            <a:endParaRPr lang="en-US" sz="2400" i="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i="0" dirty="0">
                <a:effectLst/>
                <a:latin typeface="Calibri" panose="020F0502020204030204" pitchFamily="34" charset="0"/>
              </a:rPr>
              <a:t>Units, which denotes is the number of neurons in the hidden layer.</a:t>
            </a:r>
            <a:endParaRPr lang="en-US" sz="2400" i="0" dirty="0">
              <a:effectLst/>
              <a:latin typeface="Montserrat"/>
            </a:endParaRPr>
          </a:p>
          <a:p>
            <a:pPr marL="342900" indent="-342900" algn="just" rtl="0" fontAlgn="base">
              <a:spcBef>
                <a:spcPts val="0"/>
              </a:spcBef>
              <a:spcAft>
                <a:spcPts val="800"/>
              </a:spcAft>
              <a:buFont typeface="Arial" panose="020B0604020202020204" pitchFamily="34" charset="0"/>
              <a:buChar char="•"/>
            </a:pPr>
            <a:r>
              <a:rPr lang="en-US" sz="2400" i="0" dirty="0">
                <a:effectLst/>
                <a:latin typeface="Calibri" panose="020F0502020204030204" pitchFamily="34" charset="0"/>
              </a:rPr>
              <a:t>Activation function defines the output of input or set of inputs or in other terms defines node of the output of node that is given in inputs. They basically decide to deactivate neurons or activate them to get the desired output. It also performs a nonlinear transformation on the input to get better results on a complex neural network. Its nodes here just pass on the information (features) to the hidden layer</a:t>
            </a:r>
            <a:endParaRPr lang="en-US" sz="2400" i="0" dirty="0">
              <a:effectLst/>
              <a:latin typeface="Montserrat"/>
            </a:endParaRPr>
          </a:p>
          <a:p>
            <a:endParaRPr lang="en-IN" dirty="0"/>
          </a:p>
        </p:txBody>
      </p:sp>
    </p:spTree>
    <p:extLst>
      <p:ext uri="{BB962C8B-B14F-4D97-AF65-F5344CB8AC3E}">
        <p14:creationId xmlns:p14="http://schemas.microsoft.com/office/powerpoint/2010/main" val="411758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14DE2-A09C-475D-AF5C-CD8CA10E07DC}"/>
              </a:ext>
            </a:extLst>
          </p:cNvPr>
          <p:cNvSpPr txBox="1"/>
          <p:nvPr/>
        </p:nvSpPr>
        <p:spPr>
          <a:xfrm>
            <a:off x="343786" y="779582"/>
            <a:ext cx="11504428" cy="923330"/>
          </a:xfrm>
          <a:prstGeom prst="rect">
            <a:avLst/>
          </a:prstGeom>
          <a:noFill/>
        </p:spPr>
        <p:txBody>
          <a:bodyPr wrap="square" rtlCol="0">
            <a:spAutoFit/>
          </a:bodyPr>
          <a:lstStyle/>
          <a:p>
            <a:r>
              <a:rPr lang="en-IN" sz="3600" b="1" i="1" dirty="0">
                <a:solidFill>
                  <a:srgbClr val="FF0000"/>
                </a:solidFill>
              </a:rPr>
              <a:t>Task 2- Adding Output Layers</a:t>
            </a:r>
          </a:p>
          <a:p>
            <a:endParaRPr lang="en-IN" dirty="0"/>
          </a:p>
        </p:txBody>
      </p:sp>
      <p:sp>
        <p:nvSpPr>
          <p:cNvPr id="3" name="TextBox 2">
            <a:extLst>
              <a:ext uri="{FF2B5EF4-FFF2-40B4-BE49-F238E27FC236}">
                <a16:creationId xmlns:a16="http://schemas.microsoft.com/office/drawing/2014/main" id="{810C2508-C4E1-4FA2-815E-E3CF19D084DF}"/>
              </a:ext>
            </a:extLst>
          </p:cNvPr>
          <p:cNvSpPr txBox="1"/>
          <p:nvPr/>
        </p:nvSpPr>
        <p:spPr>
          <a:xfrm>
            <a:off x="258726" y="1702912"/>
            <a:ext cx="11422912" cy="1384995"/>
          </a:xfrm>
          <a:prstGeom prst="rect">
            <a:avLst/>
          </a:prstGeom>
          <a:noFill/>
        </p:spPr>
        <p:txBody>
          <a:bodyPr wrap="square" rtlCol="0">
            <a:spAutoFit/>
          </a:bodyPr>
          <a:lstStyle/>
          <a:p>
            <a:pPr algn="just"/>
            <a:r>
              <a:rPr lang="en-US" sz="2800" b="0" i="0" dirty="0">
                <a:effectLst/>
                <a:latin typeface="Montserrat"/>
              </a:rPr>
              <a:t>This step is to add a dense layer (output layer) where you will be specifying the number of classes your dependent variable has, activation function and weight initializer as the arguments. We use add () method to add dense layers</a:t>
            </a:r>
            <a:endParaRPr lang="en-IN" sz="2800" dirty="0"/>
          </a:p>
        </p:txBody>
      </p:sp>
      <p:sp>
        <p:nvSpPr>
          <p:cNvPr id="4" name="TextBox 3">
            <a:extLst>
              <a:ext uri="{FF2B5EF4-FFF2-40B4-BE49-F238E27FC236}">
                <a16:creationId xmlns:a16="http://schemas.microsoft.com/office/drawing/2014/main" id="{5CE1FAB6-4677-4659-ADF3-A4E566233B91}"/>
              </a:ext>
            </a:extLst>
          </p:cNvPr>
          <p:cNvSpPr txBox="1"/>
          <p:nvPr/>
        </p:nvSpPr>
        <p:spPr>
          <a:xfrm>
            <a:off x="343786" y="3770094"/>
            <a:ext cx="11422912" cy="1815882"/>
          </a:xfrm>
          <a:prstGeom prst="rect">
            <a:avLst/>
          </a:prstGeom>
          <a:noFill/>
        </p:spPr>
        <p:txBody>
          <a:bodyPr wrap="square" rtlCol="0">
            <a:spAutoFit/>
          </a:bodyPr>
          <a:lstStyle/>
          <a:p>
            <a:r>
              <a:rPr lang="en-US" sz="2800" b="1" i="0" dirty="0">
                <a:solidFill>
                  <a:schemeClr val="bg1"/>
                </a:solidFill>
                <a:effectLst/>
                <a:latin typeface="Calibri" panose="020F0502020204030204" pitchFamily="34" charset="0"/>
              </a:rPr>
              <a:t>Note:</a:t>
            </a:r>
            <a:r>
              <a:rPr lang="en-US" sz="2800" b="0" i="0" dirty="0">
                <a:solidFill>
                  <a:schemeClr val="bg1"/>
                </a:solidFill>
                <a:effectLst/>
                <a:latin typeface="Calibri" panose="020F0502020204030204" pitchFamily="34" charset="0"/>
              </a:rPr>
              <a:t> </a:t>
            </a:r>
          </a:p>
          <a:p>
            <a:pPr algn="just"/>
            <a:r>
              <a:rPr lang="en-US" sz="2800" dirty="0">
                <a:latin typeface="Calibri" panose="020F0502020204030204" pitchFamily="34" charset="0"/>
              </a:rPr>
              <a:t>I</a:t>
            </a:r>
            <a:r>
              <a:rPr lang="en-US" sz="2800" b="0" i="0" dirty="0">
                <a:effectLst/>
                <a:latin typeface="Calibri" panose="020F0502020204030204" pitchFamily="34" charset="0"/>
              </a:rPr>
              <a:t>f you have only one or two class in output put “output_dim = 1” and “activation = sigmoid”. If you have more number of classes for supposing there are 3 classes then put “output_dim = 3” and “activation = softmax”</a:t>
            </a:r>
            <a:endParaRPr lang="en-IN" sz="2800" dirty="0"/>
          </a:p>
        </p:txBody>
      </p:sp>
    </p:spTree>
    <p:extLst>
      <p:ext uri="{BB962C8B-B14F-4D97-AF65-F5344CB8AC3E}">
        <p14:creationId xmlns:p14="http://schemas.microsoft.com/office/powerpoint/2010/main" val="3040628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D12D5-F73E-4243-94A5-D8F98BE63222}"/>
              </a:ext>
            </a:extLst>
          </p:cNvPr>
          <p:cNvSpPr txBox="1"/>
          <p:nvPr/>
        </p:nvSpPr>
        <p:spPr>
          <a:xfrm>
            <a:off x="520995" y="489098"/>
            <a:ext cx="10845210" cy="923330"/>
          </a:xfrm>
          <a:prstGeom prst="rect">
            <a:avLst/>
          </a:prstGeom>
          <a:noFill/>
        </p:spPr>
        <p:txBody>
          <a:bodyPr wrap="square" rtlCol="0">
            <a:spAutoFit/>
          </a:bodyPr>
          <a:lstStyle/>
          <a:p>
            <a:r>
              <a:rPr lang="en-IN" sz="3600" b="1" i="1" dirty="0">
                <a:ln>
                  <a:solidFill>
                    <a:srgbClr val="FFFF00"/>
                  </a:solidFill>
                </a:ln>
                <a:solidFill>
                  <a:srgbClr val="FF0000"/>
                </a:solidFill>
                <a:effectLst/>
                <a:latin typeface="Open Sans" panose="020B0606030504020204" pitchFamily="34" charset="0"/>
              </a:rPr>
              <a:t>Configuring The Learning Process</a:t>
            </a:r>
          </a:p>
          <a:p>
            <a:endParaRPr lang="en-IN" dirty="0"/>
          </a:p>
        </p:txBody>
      </p:sp>
      <p:sp>
        <p:nvSpPr>
          <p:cNvPr id="3" name="TextBox 2">
            <a:extLst>
              <a:ext uri="{FF2B5EF4-FFF2-40B4-BE49-F238E27FC236}">
                <a16:creationId xmlns:a16="http://schemas.microsoft.com/office/drawing/2014/main" id="{8B048EB4-299F-44E0-88A8-ED840781669B}"/>
              </a:ext>
            </a:extLst>
          </p:cNvPr>
          <p:cNvSpPr txBox="1"/>
          <p:nvPr/>
        </p:nvSpPr>
        <p:spPr>
          <a:xfrm>
            <a:off x="520995" y="1137684"/>
            <a:ext cx="11313042" cy="1384995"/>
          </a:xfrm>
          <a:prstGeom prst="rect">
            <a:avLst/>
          </a:prstGeom>
          <a:noFill/>
        </p:spPr>
        <p:txBody>
          <a:bodyPr wrap="square" rtlCol="0">
            <a:spAutoFit/>
          </a:bodyPr>
          <a:lstStyle/>
          <a:p>
            <a:pPr algn="just"/>
            <a:r>
              <a:rPr lang="en-US" sz="2800" b="0" i="0" dirty="0">
                <a:effectLst/>
                <a:latin typeface="Montserrat"/>
              </a:rPr>
              <a:t>With both the training data defined and model defined, it's time to configure the learning process. This is accomplished with a call to the compile () method of the Sequential model class</a:t>
            </a:r>
            <a:endParaRPr lang="en-IN" sz="2800" dirty="0"/>
          </a:p>
        </p:txBody>
      </p:sp>
      <p:sp>
        <p:nvSpPr>
          <p:cNvPr id="4" name="TextBox 3">
            <a:extLst>
              <a:ext uri="{FF2B5EF4-FFF2-40B4-BE49-F238E27FC236}">
                <a16:creationId xmlns:a16="http://schemas.microsoft.com/office/drawing/2014/main" id="{20CE806D-5C9B-4EFF-9A0C-3393FFE9E2F7}"/>
              </a:ext>
            </a:extLst>
          </p:cNvPr>
          <p:cNvSpPr txBox="1"/>
          <p:nvPr/>
        </p:nvSpPr>
        <p:spPr>
          <a:xfrm>
            <a:off x="520995" y="2522679"/>
            <a:ext cx="11150010" cy="584775"/>
          </a:xfrm>
          <a:prstGeom prst="rect">
            <a:avLst/>
          </a:prstGeom>
          <a:noFill/>
        </p:spPr>
        <p:txBody>
          <a:bodyPr wrap="square" rtlCol="0">
            <a:spAutoFit/>
          </a:bodyPr>
          <a:lstStyle/>
          <a:p>
            <a:r>
              <a:rPr lang="en-IN" sz="3200" b="1" i="1" dirty="0">
                <a:ln>
                  <a:solidFill>
                    <a:srgbClr val="FFFF00"/>
                  </a:solidFill>
                </a:ln>
                <a:solidFill>
                  <a:srgbClr val="FF0000"/>
                </a:solidFill>
                <a:effectLst/>
                <a:latin typeface="Open Sans" panose="020B0606030504020204" pitchFamily="34" charset="0"/>
              </a:rPr>
              <a:t>Training The Model-</a:t>
            </a:r>
          </a:p>
        </p:txBody>
      </p:sp>
      <p:sp>
        <p:nvSpPr>
          <p:cNvPr id="5" name="TextBox 4">
            <a:extLst>
              <a:ext uri="{FF2B5EF4-FFF2-40B4-BE49-F238E27FC236}">
                <a16:creationId xmlns:a16="http://schemas.microsoft.com/office/drawing/2014/main" id="{61035589-2813-4D18-B615-53B8878A2A4F}"/>
              </a:ext>
            </a:extLst>
          </p:cNvPr>
          <p:cNvSpPr txBox="1"/>
          <p:nvPr/>
        </p:nvSpPr>
        <p:spPr>
          <a:xfrm>
            <a:off x="482009" y="3263598"/>
            <a:ext cx="11227982" cy="954107"/>
          </a:xfrm>
          <a:prstGeom prst="rect">
            <a:avLst/>
          </a:prstGeom>
          <a:noFill/>
        </p:spPr>
        <p:txBody>
          <a:bodyPr wrap="square" rtlCol="0">
            <a:spAutoFit/>
          </a:bodyPr>
          <a:lstStyle/>
          <a:p>
            <a:pPr algn="just"/>
            <a:r>
              <a:rPr lang="en-US" sz="2800" b="0" i="0" dirty="0">
                <a:effectLst/>
                <a:latin typeface="Montserrat"/>
              </a:rPr>
              <a:t>The arguments are the batch size as you are using “adam” (bath gradient descent and epochs: no: of times the model should get trained)</a:t>
            </a:r>
            <a:endParaRPr lang="en-IN" sz="2800" dirty="0"/>
          </a:p>
        </p:txBody>
      </p:sp>
      <p:sp>
        <p:nvSpPr>
          <p:cNvPr id="6" name="TextBox 5">
            <a:extLst>
              <a:ext uri="{FF2B5EF4-FFF2-40B4-BE49-F238E27FC236}">
                <a16:creationId xmlns:a16="http://schemas.microsoft.com/office/drawing/2014/main" id="{CF572884-940C-4A79-A863-82657235DE53}"/>
              </a:ext>
            </a:extLst>
          </p:cNvPr>
          <p:cNvSpPr txBox="1"/>
          <p:nvPr/>
        </p:nvSpPr>
        <p:spPr>
          <a:xfrm>
            <a:off x="520995" y="4478350"/>
            <a:ext cx="11188996" cy="1846659"/>
          </a:xfrm>
          <a:prstGeom prst="rect">
            <a:avLst/>
          </a:prstGeom>
          <a:noFill/>
        </p:spPr>
        <p:txBody>
          <a:bodyPr wrap="square" rtlCol="0">
            <a:spAutoFit/>
          </a:bodyPr>
          <a:lstStyle/>
          <a:p>
            <a:pPr marL="342900" indent="-342900" algn="just">
              <a:buFont typeface="Arial" panose="020B0604020202020204" pitchFamily="34" charset="0"/>
              <a:buChar char="•"/>
            </a:pPr>
            <a:r>
              <a:rPr lang="en-US" sz="2400" b="1" i="0" dirty="0">
                <a:solidFill>
                  <a:schemeClr val="bg1"/>
                </a:solidFill>
                <a:effectLst/>
                <a:latin typeface="Calibri" panose="020F0502020204030204" pitchFamily="34" charset="0"/>
              </a:rPr>
              <a:t>steps_per_epoch:</a:t>
            </a:r>
            <a:r>
              <a:rPr lang="en-US" sz="2400" b="0" i="0" dirty="0">
                <a:solidFill>
                  <a:schemeClr val="bg1"/>
                </a:solidFill>
                <a:effectLst/>
                <a:latin typeface="Calibri" panose="020F0502020204030204" pitchFamily="34" charset="0"/>
              </a:rPr>
              <a:t> </a:t>
            </a:r>
            <a:r>
              <a:rPr lang="en-US" sz="2400" b="0" i="0" dirty="0">
                <a:effectLst/>
                <a:latin typeface="Calibri" panose="020F0502020204030204" pitchFamily="34" charset="0"/>
              </a:rPr>
              <a:t>It specifies the total number of steps taken from the generator as soon as one epoch is finished and the next epoch has started. We can calculate the value of steps_per_epoch as the total number of samples in your training folder divided by the batch size</a:t>
            </a:r>
            <a:endParaRPr lang="en-US" sz="2400" b="0" i="0" dirty="0">
              <a:effectLst/>
              <a:latin typeface="Montserrat"/>
            </a:endParaRPr>
          </a:p>
          <a:p>
            <a:endParaRPr lang="en-IN" dirty="0"/>
          </a:p>
        </p:txBody>
      </p:sp>
    </p:spTree>
    <p:extLst>
      <p:ext uri="{BB962C8B-B14F-4D97-AF65-F5344CB8AC3E}">
        <p14:creationId xmlns:p14="http://schemas.microsoft.com/office/powerpoint/2010/main" val="3505942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D94587-A41C-4DC3-8390-3A0840993107}"/>
              </a:ext>
            </a:extLst>
          </p:cNvPr>
          <p:cNvSpPr txBox="1"/>
          <p:nvPr/>
        </p:nvSpPr>
        <p:spPr>
          <a:xfrm>
            <a:off x="434163" y="818707"/>
            <a:ext cx="11323674" cy="523220"/>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0" dirty="0">
                <a:solidFill>
                  <a:schemeClr val="bg1"/>
                </a:solidFill>
                <a:effectLst/>
                <a:latin typeface="Calibri" panose="020F0502020204030204" pitchFamily="34" charset="0"/>
              </a:rPr>
              <a:t>Epochs:</a:t>
            </a:r>
            <a:r>
              <a:rPr lang="en-US" sz="2800" b="0" i="0" dirty="0">
                <a:effectLst/>
                <a:latin typeface="Calibri" panose="020F0502020204030204" pitchFamily="34" charset="0"/>
              </a:rPr>
              <a:t> an integer and number of epochs we want to train our model for</a:t>
            </a:r>
            <a:endParaRPr lang="en-IN" sz="2800" dirty="0"/>
          </a:p>
        </p:txBody>
      </p:sp>
      <p:sp>
        <p:nvSpPr>
          <p:cNvPr id="3" name="TextBox 2">
            <a:extLst>
              <a:ext uri="{FF2B5EF4-FFF2-40B4-BE49-F238E27FC236}">
                <a16:creationId xmlns:a16="http://schemas.microsoft.com/office/drawing/2014/main" id="{9DB5BC4E-0B8D-481E-A5E2-7B610E39713C}"/>
              </a:ext>
            </a:extLst>
          </p:cNvPr>
          <p:cNvSpPr txBox="1"/>
          <p:nvPr/>
        </p:nvSpPr>
        <p:spPr>
          <a:xfrm>
            <a:off x="434162" y="2158409"/>
            <a:ext cx="10953307"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b="1" i="0" dirty="0">
                <a:solidFill>
                  <a:srgbClr val="000000"/>
                </a:solidFill>
                <a:effectLst/>
                <a:latin typeface="Calibri" panose="020F0502020204030204" pitchFamily="34" charset="0"/>
              </a:rPr>
              <a:t>Validation_data:</a:t>
            </a:r>
            <a:r>
              <a:rPr lang="en-US" sz="2800" b="0" i="0" dirty="0">
                <a:effectLst/>
                <a:latin typeface="Calibri" panose="020F0502020204030204" pitchFamily="34" charset="0"/>
              </a:rPr>
              <a:t> can be either input and targets list generator inputs, targets, and sample_weights list which can be used to evaluate</a:t>
            </a:r>
            <a:endParaRPr lang="en-US" sz="2800" b="0" i="0" dirty="0">
              <a:effectLst/>
              <a:latin typeface="Montserrat"/>
            </a:endParaRPr>
          </a:p>
        </p:txBody>
      </p:sp>
      <p:sp>
        <p:nvSpPr>
          <p:cNvPr id="4" name="TextBox 3">
            <a:extLst>
              <a:ext uri="{FF2B5EF4-FFF2-40B4-BE49-F238E27FC236}">
                <a16:creationId xmlns:a16="http://schemas.microsoft.com/office/drawing/2014/main" id="{109786D6-8939-4FB1-A2AC-E6F506893D02}"/>
              </a:ext>
            </a:extLst>
          </p:cNvPr>
          <p:cNvSpPr txBox="1"/>
          <p:nvPr/>
        </p:nvSpPr>
        <p:spPr>
          <a:xfrm>
            <a:off x="434163" y="3429000"/>
            <a:ext cx="10953307" cy="3159839"/>
          </a:xfrm>
          <a:prstGeom prst="rect">
            <a:avLst/>
          </a:prstGeom>
          <a:noFill/>
        </p:spPr>
        <p:txBody>
          <a:bodyPr wrap="square" rtlCol="0">
            <a:spAutoFit/>
          </a:bodyPr>
          <a:lstStyle/>
          <a:p>
            <a:pPr marL="457200" indent="-457200" algn="l" rtl="0" fontAlgn="base">
              <a:spcBef>
                <a:spcPts val="0"/>
              </a:spcBef>
              <a:spcAft>
                <a:spcPts val="800"/>
              </a:spcAft>
              <a:buFont typeface="Arial" panose="020B0604020202020204" pitchFamily="34" charset="0"/>
              <a:buChar char="•"/>
            </a:pPr>
            <a:r>
              <a:rPr lang="en-US" sz="2800" b="1" i="0" dirty="0">
                <a:solidFill>
                  <a:srgbClr val="000000"/>
                </a:solidFill>
                <a:effectLst/>
                <a:latin typeface="Calibri" panose="020F0502020204030204" pitchFamily="34" charset="0"/>
              </a:rPr>
              <a:t>Validation_steps:</a:t>
            </a:r>
            <a:endParaRPr lang="en-US" sz="2800" b="0" i="0" dirty="0">
              <a:solidFill>
                <a:srgbClr val="000000"/>
              </a:solidFill>
              <a:effectLst/>
              <a:latin typeface="Montserrat"/>
            </a:endParaRPr>
          </a:p>
          <a:p>
            <a:pPr algn="l" rtl="0">
              <a:spcBef>
                <a:spcPts val="0"/>
              </a:spcBef>
              <a:spcAft>
                <a:spcPts val="800"/>
              </a:spcAft>
            </a:pPr>
            <a:r>
              <a:rPr lang="en-US" sz="2800" b="0" i="0" dirty="0">
                <a:effectLst/>
                <a:latin typeface="Calibri" panose="020F0502020204030204" pitchFamily="34" charset="0"/>
              </a:rPr>
              <a:t>Only if the validation_data is a generator then only this argument can be used. It specifies the total number of steps taken from the generator before it is stopped at every epoch and its value is calculated as the total number of validation data points in your dataset divided by the validation batch size</a:t>
            </a:r>
            <a:endParaRPr lang="en-US" sz="2800" b="0" i="0" dirty="0">
              <a:effectLst/>
              <a:latin typeface="Montserrat"/>
            </a:endParaRPr>
          </a:p>
          <a:p>
            <a:endParaRPr lang="en-IN" dirty="0"/>
          </a:p>
        </p:txBody>
      </p:sp>
    </p:spTree>
    <p:extLst>
      <p:ext uri="{BB962C8B-B14F-4D97-AF65-F5344CB8AC3E}">
        <p14:creationId xmlns:p14="http://schemas.microsoft.com/office/powerpoint/2010/main" val="101455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DEF39C-F191-4619-A18A-07B7F9AFF7A9}"/>
              </a:ext>
            </a:extLst>
          </p:cNvPr>
          <p:cNvPicPr>
            <a:picLocks noChangeAspect="1"/>
          </p:cNvPicPr>
          <p:nvPr/>
        </p:nvPicPr>
        <p:blipFill>
          <a:blip r:embed="rId2"/>
          <a:stretch>
            <a:fillRect/>
          </a:stretch>
        </p:blipFill>
        <p:spPr>
          <a:xfrm>
            <a:off x="1133475" y="762000"/>
            <a:ext cx="9925050" cy="5200649"/>
          </a:xfrm>
          <a:prstGeom prst="rect">
            <a:avLst/>
          </a:prstGeom>
        </p:spPr>
      </p:pic>
    </p:spTree>
    <p:extLst>
      <p:ext uri="{BB962C8B-B14F-4D97-AF65-F5344CB8AC3E}">
        <p14:creationId xmlns:p14="http://schemas.microsoft.com/office/powerpoint/2010/main" val="1977404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AAF53E-C208-4F7B-A686-56C3CCDDDDC7}"/>
              </a:ext>
            </a:extLst>
          </p:cNvPr>
          <p:cNvPicPr>
            <a:picLocks noChangeAspect="1"/>
          </p:cNvPicPr>
          <p:nvPr/>
        </p:nvPicPr>
        <p:blipFill>
          <a:blip r:embed="rId2"/>
          <a:stretch>
            <a:fillRect/>
          </a:stretch>
        </p:blipFill>
        <p:spPr>
          <a:xfrm>
            <a:off x="825229" y="590550"/>
            <a:ext cx="10541542" cy="5657850"/>
          </a:xfrm>
          <a:prstGeom prst="rect">
            <a:avLst/>
          </a:prstGeom>
        </p:spPr>
      </p:pic>
    </p:spTree>
    <p:extLst>
      <p:ext uri="{BB962C8B-B14F-4D97-AF65-F5344CB8AC3E}">
        <p14:creationId xmlns:p14="http://schemas.microsoft.com/office/powerpoint/2010/main" val="239013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2AA533-4285-4990-A5EC-33153BCFD898}"/>
              </a:ext>
            </a:extLst>
          </p:cNvPr>
          <p:cNvPicPr>
            <a:picLocks noChangeAspect="1"/>
          </p:cNvPicPr>
          <p:nvPr/>
        </p:nvPicPr>
        <p:blipFill>
          <a:blip r:embed="rId2"/>
          <a:stretch>
            <a:fillRect/>
          </a:stretch>
        </p:blipFill>
        <p:spPr>
          <a:xfrm>
            <a:off x="825229" y="552450"/>
            <a:ext cx="10541542" cy="5657850"/>
          </a:xfrm>
          <a:prstGeom prst="rect">
            <a:avLst/>
          </a:prstGeom>
        </p:spPr>
      </p:pic>
    </p:spTree>
    <p:extLst>
      <p:ext uri="{BB962C8B-B14F-4D97-AF65-F5344CB8AC3E}">
        <p14:creationId xmlns:p14="http://schemas.microsoft.com/office/powerpoint/2010/main" val="3778537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D43E6-6829-4AB9-BBB5-3A9973F2F00D}"/>
              </a:ext>
            </a:extLst>
          </p:cNvPr>
          <p:cNvSpPr txBox="1"/>
          <p:nvPr/>
        </p:nvSpPr>
        <p:spPr>
          <a:xfrm>
            <a:off x="381000" y="114300"/>
            <a:ext cx="11363325" cy="830997"/>
          </a:xfrm>
          <a:prstGeom prst="rect">
            <a:avLst/>
          </a:prstGeom>
          <a:noFill/>
        </p:spPr>
        <p:txBody>
          <a:bodyPr wrap="square" rtlCol="0">
            <a:spAutoFit/>
          </a:bodyPr>
          <a:lstStyle/>
          <a:p>
            <a:r>
              <a:rPr lang="en-IN" sz="4800" b="1" i="1" dirty="0">
                <a:ln>
                  <a:solidFill>
                    <a:srgbClr val="FFC000"/>
                  </a:solidFill>
                </a:ln>
                <a:solidFill>
                  <a:srgbClr val="FF0000"/>
                </a:solidFill>
              </a:rPr>
              <a:t>Predictions-</a:t>
            </a:r>
          </a:p>
        </p:txBody>
      </p:sp>
      <p:pic>
        <p:nvPicPr>
          <p:cNvPr id="4" name="Picture 3">
            <a:extLst>
              <a:ext uri="{FF2B5EF4-FFF2-40B4-BE49-F238E27FC236}">
                <a16:creationId xmlns:a16="http://schemas.microsoft.com/office/drawing/2014/main" id="{193D085C-AA63-42A4-BEBC-CAE761FB0180}"/>
              </a:ext>
            </a:extLst>
          </p:cNvPr>
          <p:cNvPicPr>
            <a:picLocks noChangeAspect="1"/>
          </p:cNvPicPr>
          <p:nvPr/>
        </p:nvPicPr>
        <p:blipFill>
          <a:blip r:embed="rId2"/>
          <a:stretch>
            <a:fillRect/>
          </a:stretch>
        </p:blipFill>
        <p:spPr>
          <a:xfrm>
            <a:off x="695047" y="945297"/>
            <a:ext cx="10801905" cy="5350727"/>
          </a:xfrm>
          <a:prstGeom prst="rect">
            <a:avLst/>
          </a:prstGeom>
        </p:spPr>
      </p:pic>
    </p:spTree>
    <p:extLst>
      <p:ext uri="{BB962C8B-B14F-4D97-AF65-F5344CB8AC3E}">
        <p14:creationId xmlns:p14="http://schemas.microsoft.com/office/powerpoint/2010/main" val="269788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4DB9-CB66-4175-A662-42382B530E68}"/>
              </a:ext>
            </a:extLst>
          </p:cNvPr>
          <p:cNvSpPr>
            <a:spLocks noGrp="1"/>
          </p:cNvSpPr>
          <p:nvPr>
            <p:ph type="title"/>
          </p:nvPr>
        </p:nvSpPr>
        <p:spPr>
          <a:xfrm>
            <a:off x="1274763" y="179572"/>
            <a:ext cx="9905998" cy="1478570"/>
          </a:xfrm>
        </p:spPr>
        <p:txBody>
          <a:bodyPr>
            <a:prstTxWarp prst="textStop">
              <a:avLst/>
            </a:prstTxWarp>
            <a:normAutofit/>
          </a:bodyPr>
          <a:lstStyle/>
          <a:p>
            <a:pPr algn="ctr"/>
            <a:r>
              <a:rPr lang="en-IN" sz="6000" b="1" i="1" dirty="0">
                <a:ln>
                  <a:solidFill>
                    <a:srgbClr val="FF0000"/>
                  </a:solidFill>
                </a:ln>
                <a:solidFill>
                  <a:srgbClr val="FFFF00"/>
                </a:solidFill>
                <a:effectLst>
                  <a:glow rad="63500">
                    <a:schemeClr val="accent2">
                      <a:satMod val="175000"/>
                      <a:alpha val="40000"/>
                    </a:schemeClr>
                  </a:glow>
                  <a:reflection blurRad="6350" stA="55000" endA="300" endPos="45500" dir="5400000" sy="-100000" algn="bl" rotWithShape="0"/>
                </a:effectLst>
                <a:latin typeface="Algerian" panose="04020705040A02060702" pitchFamily="82" charset="0"/>
              </a:rPr>
              <a:t>Video Analysis</a:t>
            </a:r>
          </a:p>
        </p:txBody>
      </p:sp>
      <p:sp>
        <p:nvSpPr>
          <p:cNvPr id="3" name="Content Placeholder 2">
            <a:extLst>
              <a:ext uri="{FF2B5EF4-FFF2-40B4-BE49-F238E27FC236}">
                <a16:creationId xmlns:a16="http://schemas.microsoft.com/office/drawing/2014/main" id="{BEB7F081-FF36-4DB2-B1D5-CEEFB658F278}"/>
              </a:ext>
            </a:extLst>
          </p:cNvPr>
          <p:cNvSpPr>
            <a:spLocks noGrp="1"/>
          </p:cNvSpPr>
          <p:nvPr>
            <p:ph idx="1"/>
          </p:nvPr>
        </p:nvSpPr>
        <p:spPr>
          <a:xfrm>
            <a:off x="503238" y="1658142"/>
            <a:ext cx="11231562" cy="4704557"/>
          </a:xfrm>
        </p:spPr>
        <p:txBody>
          <a:bodyPr>
            <a:normAutofit lnSpcReduction="10000"/>
          </a:bodyPr>
          <a:lstStyle/>
          <a:p>
            <a:pPr marL="0" indent="0">
              <a:buNone/>
            </a:pPr>
            <a:r>
              <a:rPr lang="en-IN" sz="3600" b="1" i="0" dirty="0">
                <a:ln>
                  <a:solidFill>
                    <a:srgbClr val="FFFF00"/>
                  </a:solidFill>
                </a:ln>
                <a:solidFill>
                  <a:srgbClr val="FF0000"/>
                </a:solidFill>
                <a:effectLst/>
                <a:latin typeface="Open Sans" panose="020B0606030504020204" pitchFamily="34" charset="0"/>
              </a:rPr>
              <a:t>OpenCV For Video Processing-</a:t>
            </a:r>
          </a:p>
          <a:p>
            <a:pPr marL="0" indent="0" algn="just">
              <a:buNone/>
            </a:pPr>
            <a:r>
              <a:rPr lang="en-US" b="0" i="0" dirty="0">
                <a:effectLst/>
                <a:latin typeface="Montserrat"/>
              </a:rPr>
              <a:t>OpenCV is an open-source library that provides us with the tools to perform almost any kind of image and video processing</a:t>
            </a:r>
            <a:endParaRPr lang="en-IN" b="1" i="0" dirty="0">
              <a:ln>
                <a:solidFill>
                  <a:srgbClr val="FFFF00"/>
                </a:solidFill>
              </a:ln>
              <a:solidFill>
                <a:srgbClr val="FF0000"/>
              </a:solidFill>
              <a:effectLst/>
              <a:latin typeface="Open Sans" panose="020B0606030504020204" pitchFamily="34" charset="0"/>
            </a:endParaRPr>
          </a:p>
          <a:p>
            <a:pPr marL="0" indent="0">
              <a:buNone/>
            </a:pPr>
            <a:r>
              <a:rPr lang="en-US" sz="3200" b="1" i="1" dirty="0">
                <a:solidFill>
                  <a:srgbClr val="FF0000"/>
                </a:solidFill>
                <a:effectLst/>
                <a:latin typeface="Montserrat"/>
              </a:rPr>
              <a:t>Task 1: Capture Video from Camera</a:t>
            </a:r>
          </a:p>
          <a:p>
            <a:pPr marL="0" indent="0" algn="just">
              <a:buNone/>
            </a:pPr>
            <a:r>
              <a:rPr lang="en-US" b="0" i="0" dirty="0">
                <a:effectLst/>
                <a:latin typeface="Montserrat"/>
              </a:rPr>
              <a:t>Often, we have to capture the live stream with a camera. OpenCV provides a very simple interface to this</a:t>
            </a:r>
          </a:p>
          <a:p>
            <a:pPr marL="0" indent="0" algn="just">
              <a:buNone/>
            </a:pPr>
            <a:r>
              <a:rPr lang="en-US" b="0" i="0" dirty="0">
                <a:effectLst/>
                <a:latin typeface="Calibri" panose="020F0502020204030204" pitchFamily="34" charset="0"/>
              </a:rPr>
              <a:t>To capture a video, you need to create a </a:t>
            </a:r>
            <a:r>
              <a:rPr lang="en-US" b="1" i="0" dirty="0">
                <a:effectLst/>
                <a:latin typeface="Calibri" panose="020F0502020204030204" pitchFamily="34" charset="0"/>
              </a:rPr>
              <a:t>Video Capture</a:t>
            </a:r>
            <a:r>
              <a:rPr lang="en-US" b="0" i="0" dirty="0">
                <a:effectLst/>
                <a:latin typeface="Calibri" panose="020F0502020204030204" pitchFamily="34" charset="0"/>
              </a:rPr>
              <a:t> object. Its argument can be either the device index or the name of a video file. The device index is just the number to specify which camera</a:t>
            </a:r>
            <a:endParaRPr lang="en-IN" sz="4000" i="1" dirty="0"/>
          </a:p>
        </p:txBody>
      </p:sp>
    </p:spTree>
    <p:extLst>
      <p:ext uri="{BB962C8B-B14F-4D97-AF65-F5344CB8AC3E}">
        <p14:creationId xmlns:p14="http://schemas.microsoft.com/office/powerpoint/2010/main" val="232825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ates are growing fewer trees. Forest owners say that&amp;#39;s a problem">
            <a:extLst>
              <a:ext uri="{FF2B5EF4-FFF2-40B4-BE49-F238E27FC236}">
                <a16:creationId xmlns:a16="http://schemas.microsoft.com/office/drawing/2014/main" id="{63BEDDF1-954D-4FF3-B4A6-4568C5539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3A50D8-D8BC-4CA6-8A81-6D3B78FF0541}"/>
              </a:ext>
            </a:extLst>
          </p:cNvPr>
          <p:cNvSpPr txBox="1"/>
          <p:nvPr/>
        </p:nvSpPr>
        <p:spPr>
          <a:xfrm>
            <a:off x="66675" y="66675"/>
            <a:ext cx="12125323" cy="646331"/>
          </a:xfrm>
          <a:prstGeom prst="rect">
            <a:avLst/>
          </a:prstGeom>
          <a:noFill/>
        </p:spPr>
        <p:txBody>
          <a:bodyPr wrap="square" rtlCol="0">
            <a:spAutoFit/>
          </a:bodyPr>
          <a:lstStyle/>
          <a:p>
            <a:br>
              <a:rPr lang="en-US" b="0" i="0" dirty="0">
                <a:effectLst/>
                <a:latin typeface="Montserrat"/>
              </a:rPr>
            </a:br>
            <a:endParaRPr lang="en-IN" dirty="0"/>
          </a:p>
        </p:txBody>
      </p:sp>
      <p:sp>
        <p:nvSpPr>
          <p:cNvPr id="4" name="TextBox 3">
            <a:extLst>
              <a:ext uri="{FF2B5EF4-FFF2-40B4-BE49-F238E27FC236}">
                <a16:creationId xmlns:a16="http://schemas.microsoft.com/office/drawing/2014/main" id="{6D1E4F77-B8F8-4B04-A344-A53185BEE7FF}"/>
              </a:ext>
            </a:extLst>
          </p:cNvPr>
          <p:cNvSpPr txBox="1"/>
          <p:nvPr/>
        </p:nvSpPr>
        <p:spPr>
          <a:xfrm>
            <a:off x="66675" y="209550"/>
            <a:ext cx="12058650" cy="4431983"/>
          </a:xfrm>
          <a:prstGeom prst="rect">
            <a:avLst/>
          </a:prstGeom>
          <a:noFill/>
        </p:spPr>
        <p:txBody>
          <a:bodyPr wrap="square" rtlCol="0">
            <a:spAutoFit/>
          </a:bodyPr>
          <a:lstStyle/>
          <a:p>
            <a:pPr algn="just"/>
            <a:r>
              <a:rPr lang="en-US" sz="2400" b="1" i="1" dirty="0">
                <a:ln>
                  <a:solidFill>
                    <a:srgbClr val="FFFF00"/>
                  </a:solidFill>
                </a:ln>
                <a:solidFill>
                  <a:srgbClr val="FF0000"/>
                </a:solidFill>
                <a:effectLst>
                  <a:glow rad="63500">
                    <a:schemeClr val="accent2">
                      <a:satMod val="175000"/>
                      <a:alpha val="40000"/>
                    </a:schemeClr>
                  </a:glow>
                </a:effectLst>
                <a:latin typeface="Arial Black" panose="020B0A04020102020204" pitchFamily="34" charset="0"/>
              </a:rPr>
              <a:t>Forest fires are a major environmental issue, creating economic and ecological damage while endangering human lives. There are typically about 100,000 wildfires in the United States every year. Over 9 million acres of land have been destroyed due to treacherous wildfires. It is difficult to predict and detect Forest Fire in a sparsely populated forest area and it is more difficult if the prediction is done using ground-based methods like Camera or Video-Based approach. Satellites can be an important source of data prior to and also during the Fire due to its reliability and efficiency. The various real-time forest fire detection and prediction approaches, with the goal of informing the local fire authorities.</a:t>
            </a:r>
          </a:p>
          <a:p>
            <a:endParaRPr lang="en-IN" dirty="0"/>
          </a:p>
        </p:txBody>
      </p:sp>
    </p:spTree>
    <p:extLst>
      <p:ext uri="{BB962C8B-B14F-4D97-AF65-F5344CB8AC3E}">
        <p14:creationId xmlns:p14="http://schemas.microsoft.com/office/powerpoint/2010/main" val="3271272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BEA71E-29F1-4AD3-86E0-78BE96970DE4}"/>
              </a:ext>
            </a:extLst>
          </p:cNvPr>
          <p:cNvPicPr>
            <a:picLocks noChangeAspect="1"/>
          </p:cNvPicPr>
          <p:nvPr/>
        </p:nvPicPr>
        <p:blipFill>
          <a:blip r:embed="rId2"/>
          <a:stretch>
            <a:fillRect/>
          </a:stretch>
        </p:blipFill>
        <p:spPr>
          <a:xfrm>
            <a:off x="806178" y="447674"/>
            <a:ext cx="10579644" cy="5781675"/>
          </a:xfrm>
          <a:prstGeom prst="rect">
            <a:avLst/>
          </a:prstGeom>
        </p:spPr>
      </p:pic>
    </p:spTree>
    <p:extLst>
      <p:ext uri="{BB962C8B-B14F-4D97-AF65-F5344CB8AC3E}">
        <p14:creationId xmlns:p14="http://schemas.microsoft.com/office/powerpoint/2010/main" val="3636657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B98B3-F01D-411D-927E-DB8C1B2B81E4}"/>
              </a:ext>
            </a:extLst>
          </p:cNvPr>
          <p:cNvPicPr>
            <a:picLocks noChangeAspect="1"/>
          </p:cNvPicPr>
          <p:nvPr/>
        </p:nvPicPr>
        <p:blipFill>
          <a:blip r:embed="rId2"/>
          <a:stretch>
            <a:fillRect/>
          </a:stretch>
        </p:blipFill>
        <p:spPr>
          <a:xfrm>
            <a:off x="1009650" y="409574"/>
            <a:ext cx="10286999" cy="5667375"/>
          </a:xfrm>
          <a:prstGeom prst="rect">
            <a:avLst/>
          </a:prstGeom>
        </p:spPr>
      </p:pic>
    </p:spTree>
    <p:extLst>
      <p:ext uri="{BB962C8B-B14F-4D97-AF65-F5344CB8AC3E}">
        <p14:creationId xmlns:p14="http://schemas.microsoft.com/office/powerpoint/2010/main" val="331540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54F0A2-0571-43FB-BB26-D95F1A2E6AE5}"/>
              </a:ext>
            </a:extLst>
          </p:cNvPr>
          <p:cNvPicPr>
            <a:picLocks noChangeAspect="1"/>
          </p:cNvPicPr>
          <p:nvPr/>
        </p:nvPicPr>
        <p:blipFill>
          <a:blip r:embed="rId2"/>
          <a:stretch>
            <a:fillRect/>
          </a:stretch>
        </p:blipFill>
        <p:spPr>
          <a:xfrm>
            <a:off x="1158621" y="857250"/>
            <a:ext cx="10261854" cy="5410200"/>
          </a:xfrm>
          <a:prstGeom prst="rect">
            <a:avLst/>
          </a:prstGeom>
        </p:spPr>
      </p:pic>
      <p:sp>
        <p:nvSpPr>
          <p:cNvPr id="4" name="TextBox 3">
            <a:extLst>
              <a:ext uri="{FF2B5EF4-FFF2-40B4-BE49-F238E27FC236}">
                <a16:creationId xmlns:a16="http://schemas.microsoft.com/office/drawing/2014/main" id="{95801C41-588C-433A-B99D-639EC6371616}"/>
              </a:ext>
            </a:extLst>
          </p:cNvPr>
          <p:cNvSpPr txBox="1"/>
          <p:nvPr/>
        </p:nvSpPr>
        <p:spPr>
          <a:xfrm>
            <a:off x="285750" y="0"/>
            <a:ext cx="4467225" cy="707886"/>
          </a:xfrm>
          <a:prstGeom prst="rect">
            <a:avLst/>
          </a:prstGeom>
          <a:noFill/>
        </p:spPr>
        <p:txBody>
          <a:bodyPr wrap="square" rtlCol="0">
            <a:spAutoFit/>
          </a:bodyPr>
          <a:lstStyle/>
          <a:p>
            <a:r>
              <a:rPr lang="en-IN" sz="4000" b="1" i="1" dirty="0">
                <a:ln>
                  <a:solidFill>
                    <a:srgbClr val="FFFF00"/>
                  </a:solidFill>
                </a:ln>
                <a:solidFill>
                  <a:srgbClr val="FF0000"/>
                </a:solidFill>
              </a:rPr>
              <a:t>Output-</a:t>
            </a:r>
          </a:p>
        </p:txBody>
      </p:sp>
    </p:spTree>
    <p:extLst>
      <p:ext uri="{BB962C8B-B14F-4D97-AF65-F5344CB8AC3E}">
        <p14:creationId xmlns:p14="http://schemas.microsoft.com/office/powerpoint/2010/main" val="77420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9AE9E4-70E3-4E7D-8E41-6093F86711E2}"/>
              </a:ext>
            </a:extLst>
          </p:cNvPr>
          <p:cNvPicPr>
            <a:picLocks noChangeAspect="1"/>
          </p:cNvPicPr>
          <p:nvPr/>
        </p:nvPicPr>
        <p:blipFill>
          <a:blip r:embed="rId2"/>
          <a:stretch>
            <a:fillRect/>
          </a:stretch>
        </p:blipFill>
        <p:spPr>
          <a:xfrm>
            <a:off x="272760" y="171341"/>
            <a:ext cx="6080415" cy="5112013"/>
          </a:xfrm>
          <a:prstGeom prst="rect">
            <a:avLst/>
          </a:prstGeom>
        </p:spPr>
      </p:pic>
      <p:pic>
        <p:nvPicPr>
          <p:cNvPr id="5" name="Picture 4">
            <a:extLst>
              <a:ext uri="{FF2B5EF4-FFF2-40B4-BE49-F238E27FC236}">
                <a16:creationId xmlns:a16="http://schemas.microsoft.com/office/drawing/2014/main" id="{6F6FA4F2-FEC2-4FD9-8F6D-24C0CD149456}"/>
              </a:ext>
            </a:extLst>
          </p:cNvPr>
          <p:cNvPicPr>
            <a:picLocks noChangeAspect="1"/>
          </p:cNvPicPr>
          <p:nvPr/>
        </p:nvPicPr>
        <p:blipFill>
          <a:blip r:embed="rId3"/>
          <a:stretch>
            <a:fillRect/>
          </a:stretch>
        </p:blipFill>
        <p:spPr>
          <a:xfrm>
            <a:off x="5597365" y="2333516"/>
            <a:ext cx="6197919" cy="4248368"/>
          </a:xfrm>
          <a:prstGeom prst="rect">
            <a:avLst/>
          </a:prstGeom>
        </p:spPr>
      </p:pic>
    </p:spTree>
    <p:extLst>
      <p:ext uri="{BB962C8B-B14F-4D97-AF65-F5344CB8AC3E}">
        <p14:creationId xmlns:p14="http://schemas.microsoft.com/office/powerpoint/2010/main" val="1065016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7D30C-F117-40F6-A781-C3FDCB871427}"/>
              </a:ext>
            </a:extLst>
          </p:cNvPr>
          <p:cNvPicPr>
            <a:picLocks noChangeAspect="1"/>
          </p:cNvPicPr>
          <p:nvPr/>
        </p:nvPicPr>
        <p:blipFill>
          <a:blip r:embed="rId2"/>
          <a:stretch>
            <a:fillRect/>
          </a:stretch>
        </p:blipFill>
        <p:spPr>
          <a:xfrm>
            <a:off x="5724525" y="482459"/>
            <a:ext cx="4210138" cy="5493032"/>
          </a:xfrm>
          <a:prstGeom prst="rect">
            <a:avLst/>
          </a:prstGeom>
        </p:spPr>
      </p:pic>
      <p:sp>
        <p:nvSpPr>
          <p:cNvPr id="5" name="TextBox 4">
            <a:extLst>
              <a:ext uri="{FF2B5EF4-FFF2-40B4-BE49-F238E27FC236}">
                <a16:creationId xmlns:a16="http://schemas.microsoft.com/office/drawing/2014/main" id="{298AE294-64BE-4107-9DC5-FF816A298B74}"/>
              </a:ext>
            </a:extLst>
          </p:cNvPr>
          <p:cNvSpPr txBox="1"/>
          <p:nvPr/>
        </p:nvSpPr>
        <p:spPr>
          <a:xfrm>
            <a:off x="257175" y="2425559"/>
            <a:ext cx="5048250" cy="1200329"/>
          </a:xfrm>
          <a:prstGeom prst="rect">
            <a:avLst/>
          </a:prstGeom>
          <a:noFill/>
        </p:spPr>
        <p:txBody>
          <a:bodyPr wrap="square" rtlCol="0">
            <a:spAutoFit/>
          </a:bodyPr>
          <a:lstStyle/>
          <a:p>
            <a:pPr algn="ctr"/>
            <a:r>
              <a:rPr lang="en-IN" sz="3600" dirty="0">
                <a:solidFill>
                  <a:srgbClr val="FF0000"/>
                </a:solidFill>
              </a:rPr>
              <a:t>Sending Alert Message (SMS) to IoT Device</a:t>
            </a:r>
          </a:p>
        </p:txBody>
      </p:sp>
    </p:spTree>
    <p:extLst>
      <p:ext uri="{BB962C8B-B14F-4D97-AF65-F5344CB8AC3E}">
        <p14:creationId xmlns:p14="http://schemas.microsoft.com/office/powerpoint/2010/main" val="364982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7A12EB-3AD4-41B1-A593-52DFA6E751EB}"/>
              </a:ext>
            </a:extLst>
          </p:cNvPr>
          <p:cNvSpPr txBox="1"/>
          <p:nvPr/>
        </p:nvSpPr>
        <p:spPr>
          <a:xfrm>
            <a:off x="457200" y="266700"/>
            <a:ext cx="8382000" cy="707886"/>
          </a:xfrm>
          <a:prstGeom prst="rect">
            <a:avLst/>
          </a:prstGeom>
          <a:noFill/>
        </p:spPr>
        <p:txBody>
          <a:bodyPr wrap="square" rtlCol="0">
            <a:spAutoFit/>
          </a:bodyPr>
          <a:lstStyle/>
          <a:p>
            <a:r>
              <a:rPr lang="en-IN" sz="4000" b="1" i="1" dirty="0">
                <a:ln>
                  <a:solidFill>
                    <a:srgbClr val="FFC000"/>
                  </a:solidFill>
                </a:ln>
                <a:solidFill>
                  <a:srgbClr val="FF0000"/>
                </a:solidFill>
                <a:effectLst>
                  <a:glow rad="101600">
                    <a:schemeClr val="accent2">
                      <a:satMod val="175000"/>
                      <a:alpha val="40000"/>
                    </a:schemeClr>
                  </a:glow>
                </a:effectLst>
              </a:rPr>
              <a:t>Training CNN Model On IBM-</a:t>
            </a:r>
          </a:p>
        </p:txBody>
      </p:sp>
      <p:pic>
        <p:nvPicPr>
          <p:cNvPr id="4" name="Picture 3">
            <a:extLst>
              <a:ext uri="{FF2B5EF4-FFF2-40B4-BE49-F238E27FC236}">
                <a16:creationId xmlns:a16="http://schemas.microsoft.com/office/drawing/2014/main" id="{7E97ECAF-665C-4EAE-88B1-644EE98B282E}"/>
              </a:ext>
            </a:extLst>
          </p:cNvPr>
          <p:cNvPicPr>
            <a:picLocks noChangeAspect="1"/>
          </p:cNvPicPr>
          <p:nvPr/>
        </p:nvPicPr>
        <p:blipFill>
          <a:blip r:embed="rId2"/>
          <a:stretch>
            <a:fillRect/>
          </a:stretch>
        </p:blipFill>
        <p:spPr>
          <a:xfrm>
            <a:off x="682347" y="1292114"/>
            <a:ext cx="10827306" cy="4994385"/>
          </a:xfrm>
          <a:prstGeom prst="rect">
            <a:avLst/>
          </a:prstGeom>
        </p:spPr>
      </p:pic>
    </p:spTree>
    <p:extLst>
      <p:ext uri="{BB962C8B-B14F-4D97-AF65-F5344CB8AC3E}">
        <p14:creationId xmlns:p14="http://schemas.microsoft.com/office/powerpoint/2010/main" val="21731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755CB-CDA2-4B93-BF8F-2F8EFF79697E}"/>
              </a:ext>
            </a:extLst>
          </p:cNvPr>
          <p:cNvPicPr>
            <a:picLocks noChangeAspect="1"/>
          </p:cNvPicPr>
          <p:nvPr/>
        </p:nvPicPr>
        <p:blipFill>
          <a:blip r:embed="rId2"/>
          <a:stretch>
            <a:fillRect/>
          </a:stretch>
        </p:blipFill>
        <p:spPr>
          <a:xfrm>
            <a:off x="933184" y="438150"/>
            <a:ext cx="10325631" cy="5648325"/>
          </a:xfrm>
          <a:prstGeom prst="rect">
            <a:avLst/>
          </a:prstGeom>
        </p:spPr>
      </p:pic>
    </p:spTree>
    <p:extLst>
      <p:ext uri="{BB962C8B-B14F-4D97-AF65-F5344CB8AC3E}">
        <p14:creationId xmlns:p14="http://schemas.microsoft.com/office/powerpoint/2010/main" val="1364360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459F9-ABDF-44AA-80F5-5BEF8C1F9B08}"/>
              </a:ext>
            </a:extLst>
          </p:cNvPr>
          <p:cNvSpPr txBox="1"/>
          <p:nvPr/>
        </p:nvSpPr>
        <p:spPr>
          <a:xfrm>
            <a:off x="1057275" y="1076861"/>
            <a:ext cx="10382250" cy="1323439"/>
          </a:xfrm>
          <a:prstGeom prst="rect">
            <a:avLst/>
          </a:prstGeom>
          <a:noFill/>
        </p:spPr>
        <p:txBody>
          <a:bodyPr wrap="square" rtlCol="0">
            <a:prstTxWarp prst="textChevronInverted">
              <a:avLst/>
            </a:prstTxWarp>
            <a:spAutoFit/>
          </a:bodyPr>
          <a:lstStyle/>
          <a:p>
            <a:r>
              <a:rPr lang="en-IN" sz="8000" b="1" i="1" dirty="0">
                <a:ln>
                  <a:solidFill>
                    <a:srgbClr val="FFFF00"/>
                  </a:solidFill>
                </a:ln>
                <a:solidFill>
                  <a:srgbClr val="FF0000"/>
                </a:solidFill>
                <a:latin typeface="Algerian" panose="04020705040A02060702" pitchFamily="82" charset="0"/>
              </a:rPr>
              <a:t>THANK YOU</a:t>
            </a:r>
          </a:p>
        </p:txBody>
      </p:sp>
    </p:spTree>
    <p:extLst>
      <p:ext uri="{BB962C8B-B14F-4D97-AF65-F5344CB8AC3E}">
        <p14:creationId xmlns:p14="http://schemas.microsoft.com/office/powerpoint/2010/main" val="37744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obiDev - AI &amp; Machine Learning Consulting &amp; Development Company">
            <a:extLst>
              <a:ext uri="{FF2B5EF4-FFF2-40B4-BE49-F238E27FC236}">
                <a16:creationId xmlns:a16="http://schemas.microsoft.com/office/drawing/2014/main" id="{293BE542-21D3-4C6E-8097-58C509D0E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1CC771D-89DB-4F27-BFDC-D97B23709348}"/>
              </a:ext>
            </a:extLst>
          </p:cNvPr>
          <p:cNvPicPr>
            <a:picLocks noChangeAspect="1"/>
          </p:cNvPicPr>
          <p:nvPr/>
        </p:nvPicPr>
        <p:blipFill>
          <a:blip r:embed="rId3"/>
          <a:stretch>
            <a:fillRect/>
          </a:stretch>
        </p:blipFill>
        <p:spPr>
          <a:xfrm>
            <a:off x="5238750" y="173020"/>
            <a:ext cx="6762749" cy="6511959"/>
          </a:xfrm>
          <a:prstGeom prst="rect">
            <a:avLst/>
          </a:prstGeom>
        </p:spPr>
      </p:pic>
      <p:sp>
        <p:nvSpPr>
          <p:cNvPr id="6" name="TextBox 5">
            <a:extLst>
              <a:ext uri="{FF2B5EF4-FFF2-40B4-BE49-F238E27FC236}">
                <a16:creationId xmlns:a16="http://schemas.microsoft.com/office/drawing/2014/main" id="{B2EAA094-5191-4CE0-B663-0A714A0E1333}"/>
              </a:ext>
            </a:extLst>
          </p:cNvPr>
          <p:cNvSpPr txBox="1"/>
          <p:nvPr/>
        </p:nvSpPr>
        <p:spPr>
          <a:xfrm>
            <a:off x="0" y="0"/>
            <a:ext cx="4600575" cy="1200329"/>
          </a:xfrm>
          <a:prstGeom prst="rect">
            <a:avLst/>
          </a:prstGeom>
          <a:noFill/>
        </p:spPr>
        <p:txBody>
          <a:bodyPr wrap="square" rtlCol="0">
            <a:spAutoFit/>
          </a:bodyPr>
          <a:lstStyle/>
          <a:p>
            <a:r>
              <a:rPr lang="en-IN" sz="3600" b="1" i="1" dirty="0">
                <a:solidFill>
                  <a:srgbClr val="FFFF00"/>
                </a:solidFill>
                <a:effectLst/>
                <a:latin typeface="Agency FB" panose="020B0503020202020204" pitchFamily="34" charset="0"/>
              </a:rPr>
              <a:t>Architecture / block diagram</a:t>
            </a:r>
            <a:endParaRPr lang="en-IN" sz="3600" i="1" dirty="0">
              <a:solidFill>
                <a:srgbClr val="FFFF00"/>
              </a:solidFill>
              <a:latin typeface="Agency FB" panose="020B0503020202020204" pitchFamily="34" charset="0"/>
            </a:endParaRPr>
          </a:p>
        </p:txBody>
      </p:sp>
    </p:spTree>
    <p:extLst>
      <p:ext uri="{BB962C8B-B14F-4D97-AF65-F5344CB8AC3E}">
        <p14:creationId xmlns:p14="http://schemas.microsoft.com/office/powerpoint/2010/main" val="177211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1CF5-AC41-4269-8C17-A9F684588DBB}"/>
              </a:ext>
            </a:extLst>
          </p:cNvPr>
          <p:cNvSpPr>
            <a:spLocks noGrp="1"/>
          </p:cNvSpPr>
          <p:nvPr>
            <p:ph type="title"/>
          </p:nvPr>
        </p:nvSpPr>
        <p:spPr/>
        <p:txBody>
          <a:bodyPr>
            <a:prstTxWarp prst="textStop">
              <a:avLst/>
            </a:prstTxWarp>
            <a:normAutofit/>
            <a:scene3d>
              <a:camera prst="orthographicFront"/>
              <a:lightRig rig="threePt" dir="t"/>
            </a:scene3d>
            <a:sp3d extrusionH="57150">
              <a:bevelT w="38100" h="38100" prst="relaxedInset"/>
            </a:sp3d>
          </a:bodyPr>
          <a:lstStyle/>
          <a:p>
            <a:pPr algn="ctr"/>
            <a:r>
              <a:rPr lang="en-IN" sz="6600" b="1" i="1" dirty="0">
                <a:ln>
                  <a:solidFill>
                    <a:srgbClr val="FF0000"/>
                  </a:solidFill>
                </a:ln>
                <a:solidFill>
                  <a:srgbClr val="FFFF00"/>
                </a:solidFill>
                <a:effectLst>
                  <a:reflection blurRad="6350" stA="55000" endA="300" endPos="45500" dir="5400000" sy="-100000" algn="bl" rotWithShape="0"/>
                </a:effectLst>
                <a:latin typeface="Algerian" panose="04020705040A02060702" pitchFamily="82" charset="0"/>
              </a:rPr>
              <a:t>Image Processing</a:t>
            </a:r>
          </a:p>
        </p:txBody>
      </p:sp>
      <p:sp>
        <p:nvSpPr>
          <p:cNvPr id="3" name="Content Placeholder 2">
            <a:extLst>
              <a:ext uri="{FF2B5EF4-FFF2-40B4-BE49-F238E27FC236}">
                <a16:creationId xmlns:a16="http://schemas.microsoft.com/office/drawing/2014/main" id="{4ED94A0D-1F59-4CFD-AAAD-68300C8E289A}"/>
              </a:ext>
            </a:extLst>
          </p:cNvPr>
          <p:cNvSpPr>
            <a:spLocks noGrp="1"/>
          </p:cNvSpPr>
          <p:nvPr>
            <p:ph idx="1"/>
          </p:nvPr>
        </p:nvSpPr>
        <p:spPr/>
        <p:txBody>
          <a:bodyPr>
            <a:normAutofit lnSpcReduction="10000"/>
          </a:bodyPr>
          <a:lstStyle/>
          <a:p>
            <a:pPr marL="0" indent="0" algn="just">
              <a:buNone/>
            </a:pPr>
            <a:r>
              <a:rPr lang="en-IN" sz="3600" b="1" i="1" dirty="0">
                <a:ln>
                  <a:solidFill>
                    <a:srgbClr val="FFFF00"/>
                  </a:solidFill>
                </a:ln>
                <a:solidFill>
                  <a:srgbClr val="002060"/>
                </a:solidFill>
              </a:rPr>
              <a:t>Image pre-processing includes the following 3 tasks:</a:t>
            </a:r>
          </a:p>
          <a:p>
            <a:pPr algn="just"/>
            <a:r>
              <a:rPr lang="en-IN" sz="3600" b="1" i="1" dirty="0"/>
              <a:t>Import ImageDataGenerator Library</a:t>
            </a:r>
          </a:p>
          <a:p>
            <a:pPr algn="just"/>
            <a:r>
              <a:rPr lang="en-IN" sz="3600" b="1" i="1" dirty="0"/>
              <a:t>Configure ImageDataGenerator Class</a:t>
            </a:r>
          </a:p>
          <a:p>
            <a:pPr algn="just"/>
            <a:r>
              <a:rPr lang="en-IN" sz="3600" b="1" i="1" dirty="0"/>
              <a:t>Applying ImageDataGenerator functionality to the train set and test set</a:t>
            </a:r>
          </a:p>
        </p:txBody>
      </p:sp>
    </p:spTree>
    <p:extLst>
      <p:ext uri="{BB962C8B-B14F-4D97-AF65-F5344CB8AC3E}">
        <p14:creationId xmlns:p14="http://schemas.microsoft.com/office/powerpoint/2010/main" val="39570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C4C91-C7D7-4337-9A15-4100C0FF76BD}"/>
              </a:ext>
            </a:extLst>
          </p:cNvPr>
          <p:cNvSpPr txBox="1"/>
          <p:nvPr/>
        </p:nvSpPr>
        <p:spPr>
          <a:xfrm>
            <a:off x="255178" y="233911"/>
            <a:ext cx="11717082" cy="7089120"/>
          </a:xfrm>
          <a:prstGeom prst="rect">
            <a:avLst/>
          </a:prstGeom>
          <a:noFill/>
        </p:spPr>
        <p:txBody>
          <a:bodyPr wrap="square" rtlCol="0">
            <a:spAutoFit/>
          </a:bodyPr>
          <a:lstStyle/>
          <a:p>
            <a:r>
              <a:rPr lang="en-IN" sz="2800" b="1" i="1" dirty="0">
                <a:solidFill>
                  <a:srgbClr val="FF0000"/>
                </a:solidFill>
              </a:rPr>
              <a:t>Import ImageDataGenerator Library-</a:t>
            </a:r>
          </a:p>
          <a:p>
            <a:endParaRPr lang="en-IN" sz="2800" b="1" i="1" dirty="0">
              <a:solidFill>
                <a:srgbClr val="FF0000"/>
              </a:solidFill>
            </a:endParaRPr>
          </a:p>
          <a:p>
            <a:pPr marL="285750" indent="-285750" algn="just" rtl="0">
              <a:spcBef>
                <a:spcPts val="0"/>
              </a:spcBef>
              <a:spcAft>
                <a:spcPts val="800"/>
              </a:spcAft>
              <a:buFont typeface="Arial" panose="020B0604020202020204" pitchFamily="34" charset="0"/>
              <a:buChar char="•"/>
            </a:pPr>
            <a:r>
              <a:rPr lang="en-US" sz="2400" b="1" i="1" dirty="0">
                <a:effectLst/>
                <a:latin typeface="Calibri" panose="020F0502020204030204" pitchFamily="34" charset="0"/>
              </a:rPr>
              <a:t>The first step is usually importing the libraries that will be needed in the program.</a:t>
            </a:r>
            <a:endParaRPr lang="en-US" sz="3600" b="1" i="1" dirty="0">
              <a:effectLst/>
              <a:latin typeface="Montserrat"/>
            </a:endParaRPr>
          </a:p>
          <a:p>
            <a:pPr marL="285750" indent="-285750" algn="just" rtl="0">
              <a:spcBef>
                <a:spcPts val="0"/>
              </a:spcBef>
              <a:spcAft>
                <a:spcPts val="800"/>
              </a:spcAft>
              <a:buFont typeface="Arial" panose="020B0604020202020204" pitchFamily="34" charset="0"/>
              <a:buChar char="•"/>
            </a:pPr>
            <a:r>
              <a:rPr lang="en-US" sz="2400" b="1" i="1" dirty="0">
                <a:effectLst/>
                <a:latin typeface="Calibri" panose="020F0502020204030204" pitchFamily="34" charset="0"/>
              </a:rPr>
              <a:t>Import Keras library from that library import the ImageDataGenerator Library to your Python script</a:t>
            </a:r>
            <a:endParaRPr lang="en-US" sz="3600" b="1" i="1" dirty="0">
              <a:effectLst/>
              <a:latin typeface="Montserrat"/>
            </a:endParaRPr>
          </a:p>
          <a:p>
            <a:pPr algn="l"/>
            <a:r>
              <a:rPr lang="en-US" sz="2400" b="1" i="0" dirty="0">
                <a:solidFill>
                  <a:srgbClr val="FF0000"/>
                </a:solidFill>
                <a:effectLst/>
                <a:latin typeface="Open Sans" panose="020B0606030504020204" pitchFamily="34" charset="0"/>
              </a:rPr>
              <a:t>Define The Parameters /Arguments For ImageDataGenerator Class-</a:t>
            </a:r>
          </a:p>
          <a:p>
            <a:pPr algn="l"/>
            <a:endParaRPr lang="en-US" sz="2800" b="1" dirty="0">
              <a:latin typeface="Open Sans" panose="020B0606030504020204" pitchFamily="34" charset="0"/>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shifts via the width_shift_range and height_shift_range arguments.</a:t>
            </a:r>
            <a:endParaRPr lang="en-US" sz="2800" b="0" i="0" dirty="0">
              <a:effectLst/>
              <a:latin typeface="Montserrat"/>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flips via the horizontal_flip and vertical_flip arguments.</a:t>
            </a:r>
            <a:endParaRPr lang="en-US" sz="2800" b="0" i="0" dirty="0">
              <a:effectLst/>
              <a:latin typeface="Montserrat"/>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rotations via the rotation_range argument</a:t>
            </a:r>
            <a:endParaRPr lang="en-US" sz="2800" b="0" i="0" dirty="0">
              <a:effectLst/>
              <a:latin typeface="Montserrat"/>
            </a:endParaRPr>
          </a:p>
          <a:p>
            <a:pPr marL="457200" indent="-457200" algn="l" rtl="0" fontAlgn="base">
              <a:spcBef>
                <a:spcPts val="0"/>
              </a:spcBef>
              <a:spcAft>
                <a:spcPts val="0"/>
              </a:spcAft>
              <a:buFont typeface="Arial" panose="020B0604020202020204" pitchFamily="34" charset="0"/>
              <a:buChar char="•"/>
            </a:pPr>
            <a:r>
              <a:rPr lang="en-US" sz="2800" b="0" i="0" dirty="0">
                <a:effectLst/>
                <a:latin typeface="Calibri" panose="020F0502020204030204" pitchFamily="34" charset="0"/>
              </a:rPr>
              <a:t>Image brightness via the brightness_range argument.</a:t>
            </a:r>
            <a:endParaRPr lang="en-US" sz="2800" b="0" i="0" dirty="0">
              <a:effectLst/>
              <a:latin typeface="Montserrat"/>
            </a:endParaRPr>
          </a:p>
          <a:p>
            <a:pPr marL="457200" indent="-457200" algn="l" rtl="0" fontAlgn="base">
              <a:spcBef>
                <a:spcPts val="0"/>
              </a:spcBef>
              <a:spcAft>
                <a:spcPts val="800"/>
              </a:spcAft>
              <a:buFont typeface="Arial" panose="020B0604020202020204" pitchFamily="34" charset="0"/>
              <a:buChar char="•"/>
            </a:pPr>
            <a:r>
              <a:rPr lang="en-US" sz="2800" b="0" i="0" dirty="0">
                <a:effectLst/>
                <a:latin typeface="Calibri" panose="020F0502020204030204" pitchFamily="34" charset="0"/>
              </a:rPr>
              <a:t>Image zoom via the zoom_range argument.</a:t>
            </a:r>
            <a:endParaRPr lang="en-US" sz="2800" b="0" i="0" dirty="0">
              <a:effectLst/>
              <a:latin typeface="Montserrat"/>
            </a:endParaRPr>
          </a:p>
          <a:p>
            <a:pPr algn="l" rtl="0">
              <a:spcBef>
                <a:spcPts val="0"/>
              </a:spcBef>
              <a:spcAft>
                <a:spcPts val="800"/>
              </a:spcAft>
            </a:pPr>
            <a:r>
              <a:rPr lang="en-US" sz="2800" b="0" i="0" dirty="0">
                <a:effectLst/>
                <a:latin typeface="Calibri" panose="020F0502020204030204" pitchFamily="34" charset="0"/>
              </a:rPr>
              <a:t>We can pass many other arguments inside the ImageDataGenerator Class. </a:t>
            </a:r>
            <a:endParaRPr lang="en-US" sz="2800" b="0" i="0" dirty="0">
              <a:effectLst/>
              <a:latin typeface="Montserrat"/>
            </a:endParaRPr>
          </a:p>
          <a:p>
            <a:pPr algn="l"/>
            <a:endParaRPr lang="en-US" sz="2400" b="1" i="0" dirty="0">
              <a:solidFill>
                <a:srgbClr val="FF0000"/>
              </a:solidFill>
              <a:effectLst/>
              <a:latin typeface="Open Sans" panose="020B0606030504020204" pitchFamily="34" charset="0"/>
            </a:endParaRPr>
          </a:p>
          <a:p>
            <a:br>
              <a:rPr lang="en-US" sz="2800" b="0" i="0" dirty="0">
                <a:effectLst/>
                <a:latin typeface="Montserrat"/>
              </a:rPr>
            </a:br>
            <a:endParaRPr lang="en-IN" sz="2800" b="1" i="1" dirty="0">
              <a:solidFill>
                <a:srgbClr val="FF0000"/>
              </a:solidFill>
            </a:endParaRPr>
          </a:p>
        </p:txBody>
      </p:sp>
    </p:spTree>
    <p:extLst>
      <p:ext uri="{BB962C8B-B14F-4D97-AF65-F5344CB8AC3E}">
        <p14:creationId xmlns:p14="http://schemas.microsoft.com/office/powerpoint/2010/main" val="112222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E8232A-80AB-4BDF-864B-EADD85AFBAAC}"/>
              </a:ext>
            </a:extLst>
          </p:cNvPr>
          <p:cNvSpPr txBox="1"/>
          <p:nvPr/>
        </p:nvSpPr>
        <p:spPr>
          <a:xfrm>
            <a:off x="116958" y="287079"/>
            <a:ext cx="11589488" cy="6873677"/>
          </a:xfrm>
          <a:prstGeom prst="rect">
            <a:avLst/>
          </a:prstGeom>
          <a:noFill/>
        </p:spPr>
        <p:txBody>
          <a:bodyPr wrap="square" rtlCol="0">
            <a:spAutoFit/>
          </a:bodyPr>
          <a:lstStyle/>
          <a:p>
            <a:r>
              <a:rPr lang="en-US" sz="2800" b="1" i="1" dirty="0">
                <a:solidFill>
                  <a:srgbClr val="FF0000"/>
                </a:solidFill>
                <a:effectLst/>
                <a:latin typeface="Open Sans" panose="020B0606030504020204" pitchFamily="34" charset="0"/>
              </a:rPr>
              <a:t>Applying ImageDataGenerator Functionality To Trainset And Test set-</a:t>
            </a:r>
          </a:p>
          <a:p>
            <a:endParaRPr lang="en-US" sz="1800" b="0" i="0" dirty="0">
              <a:solidFill>
                <a:srgbClr val="000000"/>
              </a:solidFill>
              <a:effectLst/>
              <a:latin typeface="Calibri" panose="020F0502020204030204" pitchFamily="34" charset="0"/>
            </a:endParaRPr>
          </a:p>
          <a:p>
            <a:endParaRPr lang="en-US" dirty="0">
              <a:solidFill>
                <a:srgbClr val="000000"/>
              </a:solidFill>
              <a:latin typeface="Calibri" panose="020F0502020204030204" pitchFamily="34" charset="0"/>
            </a:endParaRPr>
          </a:p>
          <a:p>
            <a:pPr algn="just"/>
            <a:r>
              <a:rPr lang="en-US" sz="2400" dirty="0">
                <a:effectLst/>
                <a:latin typeface="Calibri" panose="020F0502020204030204" pitchFamily="34" charset="0"/>
              </a:rPr>
              <a:t>The ImageDataGenerator class has three methods flow (), flow_from_directory ( ), and flow_from_dataframe ( ) to read the images from a big numpy array and folders containing images.</a:t>
            </a:r>
          </a:p>
          <a:p>
            <a:pPr algn="just"/>
            <a:endParaRPr lang="en-US" sz="2800" dirty="0">
              <a:latin typeface="Calibri" panose="020F0502020204030204" pitchFamily="34" charset="0"/>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The directory must be set to the path where your training folders are present.</a:t>
            </a:r>
            <a:endParaRPr lang="en-US" sz="240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The target_size is the size of your input images, every image will be resized to this size.</a:t>
            </a:r>
            <a:endParaRPr lang="en-US" sz="240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batch_size: No. of images to be yielded from the generator per batch.</a:t>
            </a:r>
            <a:endParaRPr lang="en-US" sz="2400" dirty="0">
              <a:effectLst/>
              <a:latin typeface="Montserrat"/>
            </a:endParaRPr>
          </a:p>
          <a:p>
            <a:pPr marL="342900" indent="-342900" algn="just" rtl="0" fontAlgn="base">
              <a:spcBef>
                <a:spcPts val="0"/>
              </a:spcBef>
              <a:spcAft>
                <a:spcPts val="0"/>
              </a:spcAft>
              <a:buFont typeface="Arial" panose="020B0604020202020204" pitchFamily="34" charset="0"/>
              <a:buChar char="•"/>
            </a:pPr>
            <a:r>
              <a:rPr lang="en-US" sz="2400" dirty="0">
                <a:effectLst/>
                <a:latin typeface="Calibri" panose="020F0502020204030204" pitchFamily="34" charset="0"/>
              </a:rPr>
              <a:t> “batch_size” in both train and test generators is to some number that divides your total number of images in your train set and train set respectively.</a:t>
            </a:r>
            <a:endParaRPr lang="en-US" sz="2400" dirty="0">
              <a:effectLst/>
              <a:latin typeface="Montserrat"/>
            </a:endParaRPr>
          </a:p>
          <a:p>
            <a:pPr marL="342900" indent="-342900" algn="just" rtl="0" fontAlgn="base">
              <a:spcBef>
                <a:spcPts val="0"/>
              </a:spcBef>
              <a:spcAft>
                <a:spcPts val="800"/>
              </a:spcAft>
              <a:buFont typeface="Arial" panose="020B0604020202020204" pitchFamily="34" charset="0"/>
              <a:buChar char="•"/>
            </a:pPr>
            <a:r>
              <a:rPr lang="en-US" sz="2400" dirty="0">
                <a:effectLst/>
                <a:latin typeface="Calibri" panose="020F0502020204030204" pitchFamily="34" charset="0"/>
              </a:rPr>
              <a:t>class_mode: Set “binary” if you have only two classes to predict, if not set to “categorical”.</a:t>
            </a:r>
            <a:endParaRPr lang="en-US" sz="2400" dirty="0">
              <a:effectLst/>
              <a:latin typeface="Montserrat"/>
            </a:endParaRPr>
          </a:p>
          <a:p>
            <a:pPr algn="just"/>
            <a:endParaRPr lang="en-US" sz="2800" b="1" i="1" dirty="0">
              <a:latin typeface="Open Sans" panose="020B0606030504020204" pitchFamily="34" charset="0"/>
            </a:endParaRPr>
          </a:p>
          <a:p>
            <a:endParaRPr lang="en-US" sz="2800" b="1" i="1" dirty="0">
              <a:solidFill>
                <a:srgbClr val="FF0000"/>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62503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6C87-8870-4BD0-AB38-3132ED402372}"/>
              </a:ext>
            </a:extLst>
          </p:cNvPr>
          <p:cNvSpPr>
            <a:spLocks noGrp="1"/>
          </p:cNvSpPr>
          <p:nvPr>
            <p:ph type="title"/>
          </p:nvPr>
        </p:nvSpPr>
        <p:spPr>
          <a:xfrm>
            <a:off x="1143001" y="202019"/>
            <a:ext cx="9905998" cy="1478570"/>
          </a:xfrm>
        </p:spPr>
        <p:txBody>
          <a:bodyPr>
            <a:prstTxWarp prst="textStop">
              <a:avLst/>
            </a:prstTxWarp>
            <a:normAutofit/>
            <a:scene3d>
              <a:camera prst="orthographicFront"/>
              <a:lightRig rig="threePt" dir="t"/>
            </a:scene3d>
            <a:sp3d extrusionH="57150">
              <a:bevelT h="25400" prst="softRound"/>
            </a:sp3d>
          </a:bodyPr>
          <a:lstStyle/>
          <a:p>
            <a:pPr algn="ctr"/>
            <a:r>
              <a:rPr lang="en-IN" sz="6000" i="1" cap="none" dirty="0">
                <a:ln w="0">
                  <a:solidFill>
                    <a:srgbClr val="FF0000"/>
                  </a:solidFill>
                </a:ln>
                <a:solidFill>
                  <a:srgbClr val="FFFF00"/>
                </a:solidFill>
                <a:effectLst>
                  <a:glow rad="101600">
                    <a:schemeClr val="accent2">
                      <a:satMod val="175000"/>
                      <a:alpha val="40000"/>
                    </a:schemeClr>
                  </a:glow>
                  <a:outerShdw blurRad="38100" dist="25400" dir="5400000" algn="ctr" rotWithShape="0">
                    <a:srgbClr val="6E747A">
                      <a:alpha val="43000"/>
                    </a:srgbClr>
                  </a:outerShdw>
                </a:effectLst>
                <a:latin typeface="Algerian" panose="04020705040A02060702" pitchFamily="82" charset="0"/>
              </a:rPr>
              <a:t>Model Building</a:t>
            </a:r>
          </a:p>
        </p:txBody>
      </p:sp>
      <p:sp>
        <p:nvSpPr>
          <p:cNvPr id="3" name="Content Placeholder 2">
            <a:extLst>
              <a:ext uri="{FF2B5EF4-FFF2-40B4-BE49-F238E27FC236}">
                <a16:creationId xmlns:a16="http://schemas.microsoft.com/office/drawing/2014/main" id="{34202BB1-69E7-4AA2-9C15-7315E385A32A}"/>
              </a:ext>
            </a:extLst>
          </p:cNvPr>
          <p:cNvSpPr>
            <a:spLocks noGrp="1"/>
          </p:cNvSpPr>
          <p:nvPr>
            <p:ph idx="1"/>
          </p:nvPr>
        </p:nvSpPr>
        <p:spPr>
          <a:xfrm>
            <a:off x="233916" y="1871330"/>
            <a:ext cx="11738344" cy="4784651"/>
          </a:xfrm>
        </p:spPr>
        <p:txBody>
          <a:bodyPr>
            <a:normAutofit lnSpcReduction="10000"/>
          </a:bodyPr>
          <a:lstStyle/>
          <a:p>
            <a:pPr marL="0" indent="0">
              <a:buNone/>
            </a:pPr>
            <a:r>
              <a:rPr lang="en-US" sz="2800" b="0" i="0" dirty="0">
                <a:effectLst/>
                <a:latin typeface="Montserrat"/>
              </a:rPr>
              <a:t>The neural network model is to be built by adding different network layers like convolution, pooling, flattening, dropout and neural layers</a:t>
            </a:r>
          </a:p>
          <a:p>
            <a:pPr marL="0" indent="0" algn="just">
              <a:spcBef>
                <a:spcPts val="0"/>
              </a:spcBef>
              <a:spcAft>
                <a:spcPts val="800"/>
              </a:spcAft>
              <a:buNone/>
            </a:pPr>
            <a:r>
              <a:rPr lang="en-US" sz="2800" b="0" i="0" dirty="0">
                <a:effectLst/>
                <a:latin typeface="Calibri" panose="020F0502020204030204" pitchFamily="34" charset="0"/>
              </a:rPr>
              <a:t>In this milestone, we start building our model by:</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1.Initializing the mode</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2.Adding Convolution layers</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3. Adding Pooling layers</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4.Flatten layer</a:t>
            </a:r>
            <a:endParaRPr lang="en-US" sz="2800" b="0" i="0" dirty="0">
              <a:effectLst/>
              <a:latin typeface="Montserrat"/>
            </a:endParaRPr>
          </a:p>
          <a:p>
            <a:pPr algn="just">
              <a:spcBef>
                <a:spcPts val="0"/>
              </a:spcBef>
              <a:spcAft>
                <a:spcPts val="800"/>
              </a:spcAft>
            </a:pPr>
            <a:r>
              <a:rPr lang="en-US" sz="2800" b="0" i="0" dirty="0">
                <a:effectLst/>
                <a:latin typeface="Calibri" panose="020F0502020204030204" pitchFamily="34" charset="0"/>
              </a:rPr>
              <a:t>5.Full connection layers which include hidden layers</a:t>
            </a:r>
            <a:endParaRPr lang="en-US" sz="2800" b="0" i="0" dirty="0">
              <a:effectLst/>
              <a:latin typeface="Montserrat"/>
            </a:endParaRPr>
          </a:p>
          <a:p>
            <a:pPr marL="0" indent="0">
              <a:buNone/>
            </a:pPr>
            <a:endParaRPr lang="en-IN" dirty="0"/>
          </a:p>
        </p:txBody>
      </p:sp>
    </p:spTree>
    <p:extLst>
      <p:ext uri="{BB962C8B-B14F-4D97-AF65-F5344CB8AC3E}">
        <p14:creationId xmlns:p14="http://schemas.microsoft.com/office/powerpoint/2010/main" val="66340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F01C3-1FA2-458C-8CB1-A61B24B8EF09}"/>
              </a:ext>
            </a:extLst>
          </p:cNvPr>
          <p:cNvSpPr txBox="1"/>
          <p:nvPr/>
        </p:nvSpPr>
        <p:spPr>
          <a:xfrm>
            <a:off x="657446" y="1286538"/>
            <a:ext cx="10728251" cy="4647426"/>
          </a:xfrm>
          <a:prstGeom prst="rect">
            <a:avLst/>
          </a:prstGeom>
          <a:noFill/>
        </p:spPr>
        <p:txBody>
          <a:bodyPr wrap="square" rtlCol="0">
            <a:spAutoFit/>
          </a:bodyPr>
          <a:lstStyle/>
          <a:p>
            <a:r>
              <a:rPr lang="en-IN" sz="3200" b="1" i="1" dirty="0">
                <a:solidFill>
                  <a:srgbClr val="FF0000"/>
                </a:solidFill>
                <a:effectLst/>
                <a:latin typeface="Open Sans" panose="020B0606030504020204" pitchFamily="34" charset="0"/>
              </a:rPr>
              <a:t>Initializing The Model-</a:t>
            </a:r>
          </a:p>
          <a:p>
            <a:endParaRPr lang="en-IN" sz="2400" b="1" i="1" dirty="0">
              <a:solidFill>
                <a:srgbClr val="FF0000"/>
              </a:solidFill>
              <a:latin typeface="Open Sans" panose="020B0606030504020204" pitchFamily="34" charset="0"/>
            </a:endParaRPr>
          </a:p>
          <a:p>
            <a:endParaRPr lang="en-IN" sz="2400" b="1" i="1" dirty="0">
              <a:solidFill>
                <a:srgbClr val="FF0000"/>
              </a:solidFill>
              <a:latin typeface="Open Sans" panose="020B0606030504020204" pitchFamily="34" charset="0"/>
            </a:endParaRPr>
          </a:p>
          <a:p>
            <a:endParaRPr lang="en-IN" sz="2400" b="1" i="1" dirty="0">
              <a:solidFill>
                <a:srgbClr val="FF0000"/>
              </a:solidFill>
              <a:latin typeface="Open Sans" panose="020B0606030504020204" pitchFamily="34" charset="0"/>
            </a:endParaRPr>
          </a:p>
          <a:p>
            <a:pPr algn="just"/>
            <a:r>
              <a:rPr lang="en-US" sz="2800" b="0" i="0" dirty="0">
                <a:effectLst/>
                <a:latin typeface="Montserrat"/>
              </a:rPr>
              <a:t>The Sequential class is used to define linear initializations of network layers which then, collectively, constitute a model. In our example below, we will use the Sequential constructor to create a model, which will then have layers added to it using the add () method</a:t>
            </a:r>
          </a:p>
          <a:p>
            <a:pPr algn="just"/>
            <a:endParaRPr lang="en-US" sz="2800" dirty="0">
              <a:solidFill>
                <a:srgbClr val="FF0000"/>
              </a:solidFill>
              <a:latin typeface="Montserrat"/>
            </a:endParaRPr>
          </a:p>
          <a:p>
            <a:pPr algn="just"/>
            <a:endParaRPr lang="en-IN" sz="2800" b="1" i="1" dirty="0">
              <a:solidFill>
                <a:srgbClr val="FF0000"/>
              </a:solidFill>
              <a:effectLst/>
              <a:latin typeface="Open Sans" panose="020B0606030504020204" pitchFamily="34" charset="0"/>
            </a:endParaRPr>
          </a:p>
          <a:p>
            <a:endParaRPr lang="en-IN" sz="2400" dirty="0"/>
          </a:p>
        </p:txBody>
      </p:sp>
    </p:spTree>
    <p:extLst>
      <p:ext uri="{BB962C8B-B14F-4D97-AF65-F5344CB8AC3E}">
        <p14:creationId xmlns:p14="http://schemas.microsoft.com/office/powerpoint/2010/main" val="395418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57F84-B251-43B1-B8D3-FB7507AFA87E}"/>
              </a:ext>
            </a:extLst>
          </p:cNvPr>
          <p:cNvSpPr txBox="1"/>
          <p:nvPr/>
        </p:nvSpPr>
        <p:spPr>
          <a:xfrm>
            <a:off x="350874" y="170121"/>
            <a:ext cx="11398103" cy="2308324"/>
          </a:xfrm>
          <a:prstGeom prst="rect">
            <a:avLst/>
          </a:prstGeom>
          <a:noFill/>
        </p:spPr>
        <p:txBody>
          <a:bodyPr wrap="square" rtlCol="0">
            <a:spAutoFit/>
          </a:bodyPr>
          <a:lstStyle/>
          <a:p>
            <a:r>
              <a:rPr lang="en-IN" sz="4800" b="1" i="1" dirty="0">
                <a:ln>
                  <a:solidFill>
                    <a:srgbClr val="FFFF00"/>
                  </a:solidFill>
                </a:ln>
                <a:solidFill>
                  <a:srgbClr val="FF0000"/>
                </a:solidFill>
                <a:effectLst>
                  <a:glow rad="63500">
                    <a:schemeClr val="accent1">
                      <a:satMod val="175000"/>
                      <a:alpha val="40000"/>
                    </a:schemeClr>
                  </a:glow>
                </a:effectLst>
              </a:rPr>
              <a:t>Task 1- Adding CNN layers</a:t>
            </a:r>
          </a:p>
          <a:p>
            <a:endParaRPr lang="en-IN" sz="4800" b="1" i="1" dirty="0">
              <a:ln>
                <a:solidFill>
                  <a:srgbClr val="FFFF00"/>
                </a:solidFill>
              </a:ln>
              <a:solidFill>
                <a:srgbClr val="FF0000"/>
              </a:solidFill>
              <a:effectLst>
                <a:glow rad="63500">
                  <a:schemeClr val="accent1">
                    <a:satMod val="175000"/>
                    <a:alpha val="40000"/>
                  </a:schemeClr>
                </a:glow>
              </a:effectLst>
            </a:endParaRPr>
          </a:p>
          <a:p>
            <a:endParaRPr lang="en-IN" sz="4800" b="1" i="1" dirty="0">
              <a:ln>
                <a:solidFill>
                  <a:srgbClr val="FFFF00"/>
                </a:solidFill>
              </a:ln>
              <a:solidFill>
                <a:srgbClr val="FF0000"/>
              </a:solidFill>
              <a:effectLst>
                <a:glow rad="63500">
                  <a:schemeClr val="accent1">
                    <a:satMod val="175000"/>
                    <a:alpha val="40000"/>
                  </a:schemeClr>
                </a:glow>
              </a:effectLst>
            </a:endParaRPr>
          </a:p>
        </p:txBody>
      </p:sp>
      <p:sp>
        <p:nvSpPr>
          <p:cNvPr id="3" name="TextBox 2">
            <a:extLst>
              <a:ext uri="{FF2B5EF4-FFF2-40B4-BE49-F238E27FC236}">
                <a16:creationId xmlns:a16="http://schemas.microsoft.com/office/drawing/2014/main" id="{7BFCA2BF-D96F-46B1-A0A2-A092E01EE291}"/>
              </a:ext>
            </a:extLst>
          </p:cNvPr>
          <p:cNvSpPr txBox="1"/>
          <p:nvPr/>
        </p:nvSpPr>
        <p:spPr>
          <a:xfrm>
            <a:off x="446570" y="956930"/>
            <a:ext cx="11490252" cy="523220"/>
          </a:xfrm>
          <a:prstGeom prst="rect">
            <a:avLst/>
          </a:prstGeom>
          <a:noFill/>
        </p:spPr>
        <p:txBody>
          <a:bodyPr wrap="square" rtlCol="0">
            <a:spAutoFit/>
          </a:bodyPr>
          <a:lstStyle/>
          <a:p>
            <a:r>
              <a:rPr lang="en-IN" sz="2800" b="1" i="1" dirty="0">
                <a:solidFill>
                  <a:srgbClr val="FF0000"/>
                </a:solidFill>
              </a:rPr>
              <a:t>1 Adding Convolutional Layers</a:t>
            </a:r>
          </a:p>
        </p:txBody>
      </p:sp>
      <p:sp>
        <p:nvSpPr>
          <p:cNvPr id="4" name="TextBox 3">
            <a:extLst>
              <a:ext uri="{FF2B5EF4-FFF2-40B4-BE49-F238E27FC236}">
                <a16:creationId xmlns:a16="http://schemas.microsoft.com/office/drawing/2014/main" id="{AD3C124B-5372-4563-83F7-AFAA785EDF9B}"/>
              </a:ext>
            </a:extLst>
          </p:cNvPr>
          <p:cNvSpPr txBox="1"/>
          <p:nvPr/>
        </p:nvSpPr>
        <p:spPr>
          <a:xfrm>
            <a:off x="350874" y="1480150"/>
            <a:ext cx="11490252"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800" b="0" i="0" dirty="0">
                <a:effectLst/>
                <a:latin typeface="Montserrat"/>
              </a:rPr>
              <a:t>The convolutional layer is the first and core layer of CNN. It is one of the building blocks of a CNN and is used for extracting important features from the image</a:t>
            </a:r>
          </a:p>
          <a:p>
            <a:pPr marL="342900" indent="-342900" algn="just">
              <a:buFont typeface="Arial" panose="020B0604020202020204" pitchFamily="34" charset="0"/>
              <a:buChar char="•"/>
            </a:pPr>
            <a:r>
              <a:rPr lang="en-US" sz="2800" b="0" i="0" dirty="0">
                <a:effectLst/>
                <a:latin typeface="Montserrat"/>
              </a:rPr>
              <a:t>In the Convolution operation, the input image will be convolved with the feature detector/filters to get a feature map</a:t>
            </a:r>
          </a:p>
          <a:p>
            <a:pPr marL="342900" indent="-342900" algn="just">
              <a:buFont typeface="Arial" panose="020B0604020202020204" pitchFamily="34" charset="0"/>
              <a:buChar char="•"/>
            </a:pPr>
            <a:r>
              <a:rPr lang="en-US" sz="2800" b="0" i="0" dirty="0">
                <a:effectLst/>
                <a:latin typeface="Montserrat"/>
              </a:rPr>
              <a:t>In the convolution2D function, we gave arguments that include 32,(3,3), that refers to we are applying 32 filters of 3x3 matrix filter, and input_shape is the input image shape with RGB, here 128x128 is the size and 3 represent the channel, RGB color images</a:t>
            </a:r>
          </a:p>
          <a:p>
            <a:r>
              <a:rPr lang="en-US" sz="2800" b="1" i="1" dirty="0">
                <a:solidFill>
                  <a:srgbClr val="FF0000"/>
                </a:solidFill>
                <a:latin typeface="Montserrat"/>
              </a:rPr>
              <a:t>Activation Function-</a:t>
            </a:r>
          </a:p>
          <a:p>
            <a:r>
              <a:rPr lang="en-US" sz="2800" b="0" i="0" dirty="0">
                <a:effectLst/>
                <a:latin typeface="Montserrat"/>
              </a:rPr>
              <a:t>These are the functions that help us to decide if we need to activate the node or not. These functions introduce non-linearity in the networks</a:t>
            </a:r>
            <a:endParaRPr lang="en-IN" sz="2800" b="1" i="1" dirty="0">
              <a:solidFill>
                <a:srgbClr val="FF0000"/>
              </a:solidFill>
            </a:endParaRPr>
          </a:p>
        </p:txBody>
      </p:sp>
    </p:spTree>
    <p:extLst>
      <p:ext uri="{BB962C8B-B14F-4D97-AF65-F5344CB8AC3E}">
        <p14:creationId xmlns:p14="http://schemas.microsoft.com/office/powerpoint/2010/main" val="4398958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646</TotalTime>
  <Words>1462</Words>
  <Application>Microsoft Office PowerPoint</Application>
  <PresentationFormat>Widescreen</PresentationFormat>
  <Paragraphs>99</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Agency FB</vt:lpstr>
      <vt:lpstr>Algerian</vt:lpstr>
      <vt:lpstr>Arial</vt:lpstr>
      <vt:lpstr>Arial Black</vt:lpstr>
      <vt:lpstr>Calibri</vt:lpstr>
      <vt:lpstr>Montserrat</vt:lpstr>
      <vt:lpstr>Open Sans</vt:lpstr>
      <vt:lpstr>Tw Cen MT</vt:lpstr>
      <vt:lpstr>Circuit</vt:lpstr>
      <vt:lpstr>PowerPoint Presentation</vt:lpstr>
      <vt:lpstr>PowerPoint Presentation</vt:lpstr>
      <vt:lpstr>PowerPoint Presentation</vt:lpstr>
      <vt:lpstr>Image Processing</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Video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Forest Fire Combustion using IBM Watson Studio</dc:title>
  <dc:creator>sumanthbhuvan123@gmail.com</dc:creator>
  <cp:lastModifiedBy>sumanthbhuvan123@gmail.com</cp:lastModifiedBy>
  <cp:revision>9</cp:revision>
  <dcterms:created xsi:type="dcterms:W3CDTF">2021-06-07T04:52:40Z</dcterms:created>
  <dcterms:modified xsi:type="dcterms:W3CDTF">2021-06-08T12:07:12Z</dcterms:modified>
</cp:coreProperties>
</file>