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9" r:id="rId6"/>
    <p:sldId id="266" r:id="rId7"/>
    <p:sldId id="268" r:id="rId8"/>
    <p:sldId id="260" r:id="rId9"/>
    <p:sldId id="261" r:id="rId10"/>
    <p:sldId id="262" r:id="rId11"/>
    <p:sldId id="263" r:id="rId12"/>
    <p:sldId id="267" r:id="rId13"/>
    <p:sldId id="270"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havarunkumar@outlook.com" userId="37e13e4cd6c1df69" providerId="LiveId" clId="{CBD858F4-F881-4EEE-B645-17F76397AB49}"/>
    <pc:docChg chg="undo custSel addSld modSld">
      <pc:chgData name="chinthavarunkumar@outlook.com" userId="37e13e4cd6c1df69" providerId="LiveId" clId="{CBD858F4-F881-4EEE-B645-17F76397AB49}" dt="2021-06-08T06:32:37.764" v="759" actId="20577"/>
      <pc:docMkLst>
        <pc:docMk/>
      </pc:docMkLst>
      <pc:sldChg chg="modSp mod">
        <pc:chgData name="chinthavarunkumar@outlook.com" userId="37e13e4cd6c1df69" providerId="LiveId" clId="{CBD858F4-F881-4EEE-B645-17F76397AB49}" dt="2021-06-05T18:20:52.287" v="227" actId="255"/>
        <pc:sldMkLst>
          <pc:docMk/>
          <pc:sldMk cId="1488251516" sldId="256"/>
        </pc:sldMkLst>
        <pc:spChg chg="mod">
          <ac:chgData name="chinthavarunkumar@outlook.com" userId="37e13e4cd6c1df69" providerId="LiveId" clId="{CBD858F4-F881-4EEE-B645-17F76397AB49}" dt="2021-06-05T18:20:52.287" v="227" actId="255"/>
          <ac:spMkLst>
            <pc:docMk/>
            <pc:sldMk cId="1488251516" sldId="256"/>
            <ac:spMk id="3" creationId="{7AA31D76-164A-41FF-8F90-503B62DF833B}"/>
          </ac:spMkLst>
        </pc:spChg>
      </pc:sldChg>
      <pc:sldChg chg="modSp mod">
        <pc:chgData name="chinthavarunkumar@outlook.com" userId="37e13e4cd6c1df69" providerId="LiveId" clId="{CBD858F4-F881-4EEE-B645-17F76397AB49}" dt="2021-06-06T08:00:11.526" v="461" actId="20577"/>
        <pc:sldMkLst>
          <pc:docMk/>
          <pc:sldMk cId="2335701194" sldId="257"/>
        </pc:sldMkLst>
        <pc:spChg chg="mod">
          <ac:chgData name="chinthavarunkumar@outlook.com" userId="37e13e4cd6c1df69" providerId="LiveId" clId="{CBD858F4-F881-4EEE-B645-17F76397AB49}" dt="2021-06-06T07:59:33.786" v="451" actId="14100"/>
          <ac:spMkLst>
            <pc:docMk/>
            <pc:sldMk cId="2335701194" sldId="257"/>
            <ac:spMk id="2" creationId="{5D9EFAE5-4EFC-412E-8025-1E35532A2893}"/>
          </ac:spMkLst>
        </pc:spChg>
        <pc:spChg chg="mod">
          <ac:chgData name="chinthavarunkumar@outlook.com" userId="37e13e4cd6c1df69" providerId="LiveId" clId="{CBD858F4-F881-4EEE-B645-17F76397AB49}" dt="2021-06-06T08:00:11.526" v="461" actId="20577"/>
          <ac:spMkLst>
            <pc:docMk/>
            <pc:sldMk cId="2335701194" sldId="257"/>
            <ac:spMk id="3" creationId="{82197878-DD34-48CD-BD95-052FADEEF337}"/>
          </ac:spMkLst>
        </pc:spChg>
      </pc:sldChg>
      <pc:sldChg chg="modSp mod">
        <pc:chgData name="chinthavarunkumar@outlook.com" userId="37e13e4cd6c1df69" providerId="LiveId" clId="{CBD858F4-F881-4EEE-B645-17F76397AB49}" dt="2021-06-06T08:13:43.758" v="607" actId="12"/>
        <pc:sldMkLst>
          <pc:docMk/>
          <pc:sldMk cId="3902996590" sldId="258"/>
        </pc:sldMkLst>
        <pc:spChg chg="mod">
          <ac:chgData name="chinthavarunkumar@outlook.com" userId="37e13e4cd6c1df69" providerId="LiveId" clId="{CBD858F4-F881-4EEE-B645-17F76397AB49}" dt="2021-06-06T08:12:21.117" v="593" actId="14100"/>
          <ac:spMkLst>
            <pc:docMk/>
            <pc:sldMk cId="3902996590" sldId="258"/>
            <ac:spMk id="2" creationId="{995D193A-5D03-461E-AFE3-CB079A92F8F4}"/>
          </ac:spMkLst>
        </pc:spChg>
        <pc:spChg chg="mod">
          <ac:chgData name="chinthavarunkumar@outlook.com" userId="37e13e4cd6c1df69" providerId="LiveId" clId="{CBD858F4-F881-4EEE-B645-17F76397AB49}" dt="2021-06-06T08:13:43.758" v="607" actId="12"/>
          <ac:spMkLst>
            <pc:docMk/>
            <pc:sldMk cId="3902996590" sldId="258"/>
            <ac:spMk id="3" creationId="{CD5C1421-BD53-4D21-8866-F37ACC56B4CE}"/>
          </ac:spMkLst>
        </pc:spChg>
      </pc:sldChg>
      <pc:sldChg chg="delSp modSp mod">
        <pc:chgData name="chinthavarunkumar@outlook.com" userId="37e13e4cd6c1df69" providerId="LiveId" clId="{CBD858F4-F881-4EEE-B645-17F76397AB49}" dt="2021-06-08T06:32:37.764" v="759" actId="20577"/>
        <pc:sldMkLst>
          <pc:docMk/>
          <pc:sldMk cId="1670316837" sldId="259"/>
        </pc:sldMkLst>
        <pc:spChg chg="mod">
          <ac:chgData name="chinthavarunkumar@outlook.com" userId="37e13e4cd6c1df69" providerId="LiveId" clId="{CBD858F4-F881-4EEE-B645-17F76397AB49}" dt="2021-06-06T08:09:22.859" v="566" actId="14100"/>
          <ac:spMkLst>
            <pc:docMk/>
            <pc:sldMk cId="1670316837" sldId="259"/>
            <ac:spMk id="2" creationId="{C3240F81-AC46-445B-9ACB-3429FC28B8DF}"/>
          </ac:spMkLst>
        </pc:spChg>
        <pc:spChg chg="del mod">
          <ac:chgData name="chinthavarunkumar@outlook.com" userId="37e13e4cd6c1df69" providerId="LiveId" clId="{CBD858F4-F881-4EEE-B645-17F76397AB49}" dt="2021-06-05T18:22:21.699" v="253" actId="478"/>
          <ac:spMkLst>
            <pc:docMk/>
            <pc:sldMk cId="1670316837" sldId="259"/>
            <ac:spMk id="3" creationId="{3BEB80AD-CFF2-4F89-ACCD-F3496C52F215}"/>
          </ac:spMkLst>
        </pc:spChg>
        <pc:spChg chg="mod">
          <ac:chgData name="chinthavarunkumar@outlook.com" userId="37e13e4cd6c1df69" providerId="LiveId" clId="{CBD858F4-F881-4EEE-B645-17F76397AB49}" dt="2021-06-08T06:32:37.764" v="759" actId="20577"/>
          <ac:spMkLst>
            <pc:docMk/>
            <pc:sldMk cId="1670316837" sldId="259"/>
            <ac:spMk id="5" creationId="{91EDC378-A212-4C8D-9CE3-B18AEAE4E340}"/>
          </ac:spMkLst>
        </pc:spChg>
      </pc:sldChg>
      <pc:sldChg chg="modSp mod">
        <pc:chgData name="chinthavarunkumar@outlook.com" userId="37e13e4cd6c1df69" providerId="LiveId" clId="{CBD858F4-F881-4EEE-B645-17F76397AB49}" dt="2021-06-05T18:25:25.063" v="299" actId="27636"/>
        <pc:sldMkLst>
          <pc:docMk/>
          <pc:sldMk cId="1916703194" sldId="260"/>
        </pc:sldMkLst>
        <pc:spChg chg="mod">
          <ac:chgData name="chinthavarunkumar@outlook.com" userId="37e13e4cd6c1df69" providerId="LiveId" clId="{CBD858F4-F881-4EEE-B645-17F76397AB49}" dt="2021-06-05T18:24:56.625" v="292" actId="120"/>
          <ac:spMkLst>
            <pc:docMk/>
            <pc:sldMk cId="1916703194" sldId="260"/>
            <ac:spMk id="2" creationId="{86D15A88-6B2D-4D83-9A1C-03704877CA8B}"/>
          </ac:spMkLst>
        </pc:spChg>
        <pc:spChg chg="mod">
          <ac:chgData name="chinthavarunkumar@outlook.com" userId="37e13e4cd6c1df69" providerId="LiveId" clId="{CBD858F4-F881-4EEE-B645-17F76397AB49}" dt="2021-06-05T18:25:25.063" v="299" actId="27636"/>
          <ac:spMkLst>
            <pc:docMk/>
            <pc:sldMk cId="1916703194" sldId="260"/>
            <ac:spMk id="3" creationId="{57478859-3ACF-4FA8-92A6-492A643810BD}"/>
          </ac:spMkLst>
        </pc:spChg>
      </pc:sldChg>
      <pc:sldChg chg="modSp mod">
        <pc:chgData name="chinthavarunkumar@outlook.com" userId="37e13e4cd6c1df69" providerId="LiveId" clId="{CBD858F4-F881-4EEE-B645-17F76397AB49}" dt="2021-06-05T18:27:21.153" v="325" actId="20577"/>
        <pc:sldMkLst>
          <pc:docMk/>
          <pc:sldMk cId="1048368919" sldId="261"/>
        </pc:sldMkLst>
        <pc:spChg chg="mod">
          <ac:chgData name="chinthavarunkumar@outlook.com" userId="37e13e4cd6c1df69" providerId="LiveId" clId="{CBD858F4-F881-4EEE-B645-17F76397AB49}" dt="2021-06-05T18:25:35.272" v="300" actId="120"/>
          <ac:spMkLst>
            <pc:docMk/>
            <pc:sldMk cId="1048368919" sldId="261"/>
            <ac:spMk id="2" creationId="{B5A03C29-0925-406C-9F3F-CB202D403215}"/>
          </ac:spMkLst>
        </pc:spChg>
        <pc:spChg chg="mod">
          <ac:chgData name="chinthavarunkumar@outlook.com" userId="37e13e4cd6c1df69" providerId="LiveId" clId="{CBD858F4-F881-4EEE-B645-17F76397AB49}" dt="2021-06-05T18:27:21.153" v="325" actId="20577"/>
          <ac:spMkLst>
            <pc:docMk/>
            <pc:sldMk cId="1048368919" sldId="261"/>
            <ac:spMk id="3" creationId="{8848AAD6-A6FA-42B5-96A3-237F16028E13}"/>
          </ac:spMkLst>
        </pc:spChg>
      </pc:sldChg>
      <pc:sldChg chg="modSp mod">
        <pc:chgData name="chinthavarunkumar@outlook.com" userId="37e13e4cd6c1df69" providerId="LiveId" clId="{CBD858F4-F881-4EEE-B645-17F76397AB49}" dt="2021-06-06T13:19:27.551" v="709" actId="20577"/>
        <pc:sldMkLst>
          <pc:docMk/>
          <pc:sldMk cId="1313956392" sldId="262"/>
        </pc:sldMkLst>
        <pc:spChg chg="mod">
          <ac:chgData name="chinthavarunkumar@outlook.com" userId="37e13e4cd6c1df69" providerId="LiveId" clId="{CBD858F4-F881-4EEE-B645-17F76397AB49}" dt="2021-06-05T18:35:49.394" v="326" actId="120"/>
          <ac:spMkLst>
            <pc:docMk/>
            <pc:sldMk cId="1313956392" sldId="262"/>
            <ac:spMk id="2" creationId="{1CD1D40D-4A99-4FDC-A3F5-B74A40BFBA82}"/>
          </ac:spMkLst>
        </pc:spChg>
        <pc:spChg chg="mod">
          <ac:chgData name="chinthavarunkumar@outlook.com" userId="37e13e4cd6c1df69" providerId="LiveId" clId="{CBD858F4-F881-4EEE-B645-17F76397AB49}" dt="2021-06-06T13:19:27.551" v="709" actId="20577"/>
          <ac:spMkLst>
            <pc:docMk/>
            <pc:sldMk cId="1313956392" sldId="262"/>
            <ac:spMk id="3" creationId="{AEAD59D4-1626-43D5-A3C7-EC76F6112FBC}"/>
          </ac:spMkLst>
        </pc:spChg>
      </pc:sldChg>
      <pc:sldChg chg="modSp mod">
        <pc:chgData name="chinthavarunkumar@outlook.com" userId="37e13e4cd6c1df69" providerId="LiveId" clId="{CBD858F4-F881-4EEE-B645-17F76397AB49}" dt="2021-06-06T08:25:55.147" v="634" actId="14100"/>
        <pc:sldMkLst>
          <pc:docMk/>
          <pc:sldMk cId="3025149913" sldId="263"/>
        </pc:sldMkLst>
        <pc:spChg chg="mod">
          <ac:chgData name="chinthavarunkumar@outlook.com" userId="37e13e4cd6c1df69" providerId="LiveId" clId="{CBD858F4-F881-4EEE-B645-17F76397AB49}" dt="2021-06-05T17:52:02.428" v="8" actId="120"/>
          <ac:spMkLst>
            <pc:docMk/>
            <pc:sldMk cId="3025149913" sldId="263"/>
            <ac:spMk id="2" creationId="{9EB1E83A-F27F-4468-9F1C-98D36EDE70B2}"/>
          </ac:spMkLst>
        </pc:spChg>
        <pc:spChg chg="mod">
          <ac:chgData name="chinthavarunkumar@outlook.com" userId="37e13e4cd6c1df69" providerId="LiveId" clId="{CBD858F4-F881-4EEE-B645-17F76397AB49}" dt="2021-06-06T08:25:55.147" v="634" actId="14100"/>
          <ac:spMkLst>
            <pc:docMk/>
            <pc:sldMk cId="3025149913" sldId="263"/>
            <ac:spMk id="3" creationId="{D6C5099B-69F2-4247-9C1E-DC64DE3BDE61}"/>
          </ac:spMkLst>
        </pc:spChg>
      </pc:sldChg>
      <pc:sldChg chg="modSp mod">
        <pc:chgData name="chinthavarunkumar@outlook.com" userId="37e13e4cd6c1df69" providerId="LiveId" clId="{CBD858F4-F881-4EEE-B645-17F76397AB49}" dt="2021-06-06T08:27:55.696" v="699" actId="20577"/>
        <pc:sldMkLst>
          <pc:docMk/>
          <pc:sldMk cId="1364788961" sldId="264"/>
        </pc:sldMkLst>
        <pc:spChg chg="mod">
          <ac:chgData name="chinthavarunkumar@outlook.com" userId="37e13e4cd6c1df69" providerId="LiveId" clId="{CBD858F4-F881-4EEE-B645-17F76397AB49}" dt="2021-06-06T08:26:41.031" v="636" actId="207"/>
          <ac:spMkLst>
            <pc:docMk/>
            <pc:sldMk cId="1364788961" sldId="264"/>
            <ac:spMk id="2" creationId="{7420AEA0-9825-4108-91C1-0DE0BDAFB80E}"/>
          </ac:spMkLst>
        </pc:spChg>
        <pc:spChg chg="mod">
          <ac:chgData name="chinthavarunkumar@outlook.com" userId="37e13e4cd6c1df69" providerId="LiveId" clId="{CBD858F4-F881-4EEE-B645-17F76397AB49}" dt="2021-06-06T08:27:55.696" v="699" actId="20577"/>
          <ac:spMkLst>
            <pc:docMk/>
            <pc:sldMk cId="1364788961" sldId="264"/>
            <ac:spMk id="3" creationId="{7B03B779-E696-4D15-9744-2E1CD490E844}"/>
          </ac:spMkLst>
        </pc:spChg>
      </pc:sldChg>
      <pc:sldChg chg="delSp modSp mod">
        <pc:chgData name="chinthavarunkumar@outlook.com" userId="37e13e4cd6c1df69" providerId="LiveId" clId="{CBD858F4-F881-4EEE-B645-17F76397AB49}" dt="2021-06-06T08:31:12.318" v="705" actId="20577"/>
        <pc:sldMkLst>
          <pc:docMk/>
          <pc:sldMk cId="2655201140" sldId="265"/>
        </pc:sldMkLst>
        <pc:spChg chg="del mod">
          <ac:chgData name="chinthavarunkumar@outlook.com" userId="37e13e4cd6c1df69" providerId="LiveId" clId="{CBD858F4-F881-4EEE-B645-17F76397AB49}" dt="2021-06-06T08:31:01.408" v="702" actId="478"/>
          <ac:spMkLst>
            <pc:docMk/>
            <pc:sldMk cId="2655201140" sldId="265"/>
            <ac:spMk id="2" creationId="{60F4AE9E-9B43-474D-9A54-8BA587C48AB9}"/>
          </ac:spMkLst>
        </pc:spChg>
        <pc:spChg chg="mod">
          <ac:chgData name="chinthavarunkumar@outlook.com" userId="37e13e4cd6c1df69" providerId="LiveId" clId="{CBD858F4-F881-4EEE-B645-17F76397AB49}" dt="2021-06-06T08:31:12.318" v="705" actId="20577"/>
          <ac:spMkLst>
            <pc:docMk/>
            <pc:sldMk cId="2655201140" sldId="265"/>
            <ac:spMk id="3" creationId="{6CE224D6-696C-4891-B2BD-EC288920C7AA}"/>
          </ac:spMkLst>
        </pc:spChg>
      </pc:sldChg>
      <pc:sldChg chg="addSp delSp modSp new mod">
        <pc:chgData name="chinthavarunkumar@outlook.com" userId="37e13e4cd6c1df69" providerId="LiveId" clId="{CBD858F4-F881-4EEE-B645-17F76397AB49}" dt="2021-06-06T08:23:05.402" v="622" actId="1036"/>
        <pc:sldMkLst>
          <pc:docMk/>
          <pc:sldMk cId="706217485" sldId="266"/>
        </pc:sldMkLst>
        <pc:spChg chg="mod">
          <ac:chgData name="chinthavarunkumar@outlook.com" userId="37e13e4cd6c1df69" providerId="LiveId" clId="{CBD858F4-F881-4EEE-B645-17F76397AB49}" dt="2021-06-05T18:10:41.824" v="75" actId="20577"/>
          <ac:spMkLst>
            <pc:docMk/>
            <pc:sldMk cId="706217485" sldId="266"/>
            <ac:spMk id="2" creationId="{A38F86A3-7AA2-4B2F-9A4F-C46B5A90585A}"/>
          </ac:spMkLst>
        </pc:spChg>
        <pc:spChg chg="del">
          <ac:chgData name="chinthavarunkumar@outlook.com" userId="37e13e4cd6c1df69" providerId="LiveId" clId="{CBD858F4-F881-4EEE-B645-17F76397AB49}" dt="2021-06-05T18:09:53.141" v="66"/>
          <ac:spMkLst>
            <pc:docMk/>
            <pc:sldMk cId="706217485" sldId="266"/>
            <ac:spMk id="3" creationId="{065E8017-3E32-4247-B764-7DE11118004D}"/>
          </ac:spMkLst>
        </pc:spChg>
        <pc:spChg chg="add del mod">
          <ac:chgData name="chinthavarunkumar@outlook.com" userId="37e13e4cd6c1df69" providerId="LiveId" clId="{CBD858F4-F881-4EEE-B645-17F76397AB49}" dt="2021-06-05T18:09:55.423" v="67"/>
          <ac:spMkLst>
            <pc:docMk/>
            <pc:sldMk cId="706217485" sldId="266"/>
            <ac:spMk id="4" creationId="{7ABFCF15-C0A2-4F46-AD66-A9C5A9B6C434}"/>
          </ac:spMkLst>
        </pc:spChg>
        <pc:spChg chg="add del mod">
          <ac:chgData name="chinthavarunkumar@outlook.com" userId="37e13e4cd6c1df69" providerId="LiveId" clId="{CBD858F4-F881-4EEE-B645-17F76397AB49}" dt="2021-06-05T18:09:55.972" v="68"/>
          <ac:spMkLst>
            <pc:docMk/>
            <pc:sldMk cId="706217485" sldId="266"/>
            <ac:spMk id="5" creationId="{309B24EC-0C05-41FA-8A14-A71D7FC41E8B}"/>
          </ac:spMkLst>
        </pc:spChg>
        <pc:spChg chg="add del mod">
          <ac:chgData name="chinthavarunkumar@outlook.com" userId="37e13e4cd6c1df69" providerId="LiveId" clId="{CBD858F4-F881-4EEE-B645-17F76397AB49}" dt="2021-06-05T18:09:56.312" v="69"/>
          <ac:spMkLst>
            <pc:docMk/>
            <pc:sldMk cId="706217485" sldId="266"/>
            <ac:spMk id="6" creationId="{471F3A4E-4366-45F9-A5CA-41E8CC04398B}"/>
          </ac:spMkLst>
        </pc:spChg>
        <pc:spChg chg="add del mod">
          <ac:chgData name="chinthavarunkumar@outlook.com" userId="37e13e4cd6c1df69" providerId="LiveId" clId="{CBD858F4-F881-4EEE-B645-17F76397AB49}" dt="2021-06-05T18:10:05.810" v="70"/>
          <ac:spMkLst>
            <pc:docMk/>
            <pc:sldMk cId="706217485" sldId="266"/>
            <ac:spMk id="7" creationId="{966CE4F0-7162-4344-B603-8835FA15B2BA}"/>
          </ac:spMkLst>
        </pc:spChg>
        <pc:spChg chg="add del mod">
          <ac:chgData name="chinthavarunkumar@outlook.com" userId="37e13e4cd6c1df69" providerId="LiveId" clId="{CBD858F4-F881-4EEE-B645-17F76397AB49}" dt="2021-06-05T18:10:23.060" v="71"/>
          <ac:spMkLst>
            <pc:docMk/>
            <pc:sldMk cId="706217485" sldId="266"/>
            <ac:spMk id="8" creationId="{466B5507-F943-4F0E-8D95-5E3F32CCA479}"/>
          </ac:spMkLst>
        </pc:spChg>
        <pc:picChg chg="add mod">
          <ac:chgData name="chinthavarunkumar@outlook.com" userId="37e13e4cd6c1df69" providerId="LiveId" clId="{CBD858F4-F881-4EEE-B645-17F76397AB49}" dt="2021-06-06T08:23:05.402" v="622" actId="1036"/>
          <ac:picMkLst>
            <pc:docMk/>
            <pc:sldMk cId="706217485" sldId="266"/>
            <ac:picMk id="9" creationId="{B0A501A3-22B5-4B3B-9FF7-7E6FD33367A6}"/>
          </ac:picMkLst>
        </pc:picChg>
      </pc:sldChg>
      <pc:sldChg chg="modSp new mod">
        <pc:chgData name="chinthavarunkumar@outlook.com" userId="37e13e4cd6c1df69" providerId="LiveId" clId="{CBD858F4-F881-4EEE-B645-17F76397AB49}" dt="2021-06-06T06:32:16.793" v="416" actId="20577"/>
        <pc:sldMkLst>
          <pc:docMk/>
          <pc:sldMk cId="2007042901" sldId="267"/>
        </pc:sldMkLst>
        <pc:spChg chg="mod">
          <ac:chgData name="chinthavarunkumar@outlook.com" userId="37e13e4cd6c1df69" providerId="LiveId" clId="{CBD858F4-F881-4EEE-B645-17F76397AB49}" dt="2021-06-05T18:37:07.322" v="364" actId="120"/>
          <ac:spMkLst>
            <pc:docMk/>
            <pc:sldMk cId="2007042901" sldId="267"/>
            <ac:spMk id="2" creationId="{DC373BDD-2724-48F1-8DC1-6274363612D7}"/>
          </ac:spMkLst>
        </pc:spChg>
        <pc:spChg chg="mod">
          <ac:chgData name="chinthavarunkumar@outlook.com" userId="37e13e4cd6c1df69" providerId="LiveId" clId="{CBD858F4-F881-4EEE-B645-17F76397AB49}" dt="2021-06-06T06:32:16.793" v="416" actId="20577"/>
          <ac:spMkLst>
            <pc:docMk/>
            <pc:sldMk cId="2007042901" sldId="267"/>
            <ac:spMk id="3" creationId="{45B6C84D-4E40-45D6-804A-EAB7357B7BCF}"/>
          </ac:spMkLst>
        </pc:spChg>
      </pc:sldChg>
      <pc:sldChg chg="addSp delSp modSp new mod">
        <pc:chgData name="chinthavarunkumar@outlook.com" userId="37e13e4cd6c1df69" providerId="LiveId" clId="{CBD858F4-F881-4EEE-B645-17F76397AB49}" dt="2021-06-05T18:41:02.692" v="392" actId="14100"/>
        <pc:sldMkLst>
          <pc:docMk/>
          <pc:sldMk cId="1686786657" sldId="268"/>
        </pc:sldMkLst>
        <pc:spChg chg="mod">
          <ac:chgData name="chinthavarunkumar@outlook.com" userId="37e13e4cd6c1df69" providerId="LiveId" clId="{CBD858F4-F881-4EEE-B645-17F76397AB49}" dt="2021-06-05T18:40:57.440" v="391" actId="14100"/>
          <ac:spMkLst>
            <pc:docMk/>
            <pc:sldMk cId="1686786657" sldId="268"/>
            <ac:spMk id="2" creationId="{AA1BCFAE-929B-4151-AD8E-877B58871FC5}"/>
          </ac:spMkLst>
        </pc:spChg>
        <pc:spChg chg="del">
          <ac:chgData name="chinthavarunkumar@outlook.com" userId="37e13e4cd6c1df69" providerId="LiveId" clId="{CBD858F4-F881-4EEE-B645-17F76397AB49}" dt="2021-06-05T18:39:49.150" v="378"/>
          <ac:spMkLst>
            <pc:docMk/>
            <pc:sldMk cId="1686786657" sldId="268"/>
            <ac:spMk id="3" creationId="{5BDF0D4C-B343-4CCE-ABEB-95A4C957D5D8}"/>
          </ac:spMkLst>
        </pc:spChg>
        <pc:spChg chg="add del mod">
          <ac:chgData name="chinthavarunkumar@outlook.com" userId="37e13e4cd6c1df69" providerId="LiveId" clId="{CBD858F4-F881-4EEE-B645-17F76397AB49}" dt="2021-06-05T18:39:52.539" v="379"/>
          <ac:spMkLst>
            <pc:docMk/>
            <pc:sldMk cId="1686786657" sldId="268"/>
            <ac:spMk id="4" creationId="{B237BCE7-1133-45CF-879E-956B25171965}"/>
          </ac:spMkLst>
        </pc:spChg>
        <pc:picChg chg="add mod">
          <ac:chgData name="chinthavarunkumar@outlook.com" userId="37e13e4cd6c1df69" providerId="LiveId" clId="{CBD858F4-F881-4EEE-B645-17F76397AB49}" dt="2021-06-05T18:41:02.692" v="392" actId="14100"/>
          <ac:picMkLst>
            <pc:docMk/>
            <pc:sldMk cId="1686786657" sldId="268"/>
            <ac:picMk id="5" creationId="{DA3778A8-343F-4BF4-90E6-543108D1397F}"/>
          </ac:picMkLst>
        </pc:picChg>
      </pc:sldChg>
      <pc:sldChg chg="modSp new mod">
        <pc:chgData name="chinthavarunkumar@outlook.com" userId="37e13e4cd6c1df69" providerId="LiveId" clId="{CBD858F4-F881-4EEE-B645-17F76397AB49}" dt="2021-06-06T08:07:22.650" v="509" actId="14100"/>
        <pc:sldMkLst>
          <pc:docMk/>
          <pc:sldMk cId="2830656098" sldId="269"/>
        </pc:sldMkLst>
        <pc:spChg chg="mod">
          <ac:chgData name="chinthavarunkumar@outlook.com" userId="37e13e4cd6c1df69" providerId="LiveId" clId="{CBD858F4-F881-4EEE-B645-17F76397AB49}" dt="2021-06-06T08:07:10.843" v="506" actId="14100"/>
          <ac:spMkLst>
            <pc:docMk/>
            <pc:sldMk cId="2830656098" sldId="269"/>
            <ac:spMk id="2" creationId="{63189A9A-32D9-4774-BC4B-D4D1391CD817}"/>
          </ac:spMkLst>
        </pc:spChg>
        <pc:spChg chg="mod">
          <ac:chgData name="chinthavarunkumar@outlook.com" userId="37e13e4cd6c1df69" providerId="LiveId" clId="{CBD858F4-F881-4EEE-B645-17F76397AB49}" dt="2021-06-06T08:07:22.650" v="509" actId="14100"/>
          <ac:spMkLst>
            <pc:docMk/>
            <pc:sldMk cId="2830656098" sldId="269"/>
            <ac:spMk id="3" creationId="{32274B67-93B3-4C39-8E71-9D233EDE1CE7}"/>
          </ac:spMkLst>
        </pc:spChg>
      </pc:sldChg>
      <pc:sldChg chg="modSp new mod">
        <pc:chgData name="chinthavarunkumar@outlook.com" userId="37e13e4cd6c1df69" providerId="LiveId" clId="{CBD858F4-F881-4EEE-B645-17F76397AB49}" dt="2021-06-08T06:30:53.522" v="736" actId="255"/>
        <pc:sldMkLst>
          <pc:docMk/>
          <pc:sldMk cId="3321820690" sldId="270"/>
        </pc:sldMkLst>
        <pc:spChg chg="mod">
          <ac:chgData name="chinthavarunkumar@outlook.com" userId="37e13e4cd6c1df69" providerId="LiveId" clId="{CBD858F4-F881-4EEE-B645-17F76397AB49}" dt="2021-06-08T06:30:14.243" v="733" actId="20577"/>
          <ac:spMkLst>
            <pc:docMk/>
            <pc:sldMk cId="3321820690" sldId="270"/>
            <ac:spMk id="2" creationId="{82DA704C-28F6-4DEF-B89E-A22FDD871597}"/>
          </ac:spMkLst>
        </pc:spChg>
        <pc:spChg chg="mod">
          <ac:chgData name="chinthavarunkumar@outlook.com" userId="37e13e4cd6c1df69" providerId="LiveId" clId="{CBD858F4-F881-4EEE-B645-17F76397AB49}" dt="2021-06-08T06:30:53.522" v="736" actId="255"/>
          <ac:spMkLst>
            <pc:docMk/>
            <pc:sldMk cId="3321820690" sldId="270"/>
            <ac:spMk id="3" creationId="{E90570DF-990A-450D-8D83-3604B3B2EB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56C862-FD8E-41C5-94D7-58747898396B}"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255055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55590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339997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600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820702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56C862-FD8E-41C5-94D7-58747898396B}"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396705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56C862-FD8E-41C5-94D7-58747898396B}"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2421218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6C862-FD8E-41C5-94D7-58747898396B}"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3725867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6C862-FD8E-41C5-94D7-58747898396B}"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327348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6C862-FD8E-41C5-94D7-58747898396B}"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24957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6C862-FD8E-41C5-94D7-58747898396B}"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11518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6579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56C862-FD8E-41C5-94D7-58747898396B}"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101392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56C862-FD8E-41C5-94D7-58747898396B}"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104618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6C862-FD8E-41C5-94D7-58747898396B}"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40636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298741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6C862-FD8E-41C5-94D7-58747898396B}"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D6DD7-830F-46D1-90A6-A0CAE983A2C7}" type="slidenum">
              <a:rPr lang="en-IN" smtClean="0"/>
              <a:t>‹#›</a:t>
            </a:fld>
            <a:endParaRPr lang="en-IN"/>
          </a:p>
        </p:txBody>
      </p:sp>
    </p:spTree>
    <p:extLst>
      <p:ext uri="{BB962C8B-B14F-4D97-AF65-F5344CB8AC3E}">
        <p14:creationId xmlns:p14="http://schemas.microsoft.com/office/powerpoint/2010/main" val="429404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56C862-FD8E-41C5-94D7-58747898396B}" type="datetimeFigureOut">
              <a:rPr lang="en-IN" smtClean="0"/>
              <a:t>08-06-2021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9D6DD7-830F-46D1-90A6-A0CAE983A2C7}" type="slidenum">
              <a:rPr lang="en-IN" smtClean="0"/>
              <a:t>‹#›</a:t>
            </a:fld>
            <a:endParaRPr lang="en-IN"/>
          </a:p>
        </p:txBody>
      </p:sp>
    </p:spTree>
    <p:extLst>
      <p:ext uri="{BB962C8B-B14F-4D97-AF65-F5344CB8AC3E}">
        <p14:creationId xmlns:p14="http://schemas.microsoft.com/office/powerpoint/2010/main" val="62982230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5890-3C0B-4FCB-9611-3D2257361AD7}"/>
              </a:ext>
            </a:extLst>
          </p:cNvPr>
          <p:cNvSpPr>
            <a:spLocks noGrp="1"/>
          </p:cNvSpPr>
          <p:nvPr>
            <p:ph type="ctrTitle"/>
          </p:nvPr>
        </p:nvSpPr>
        <p:spPr/>
        <p:txBody>
          <a:bodyPr>
            <a:normAutofit fontScale="90000"/>
          </a:bodyPr>
          <a:lstStyle/>
          <a:p>
            <a:r>
              <a:rPr lang="en-US" b="1" i="0" dirty="0">
                <a:solidFill>
                  <a:schemeClr val="tx1">
                    <a:lumMod val="95000"/>
                  </a:schemeClr>
                </a:solidFill>
                <a:effectLst/>
                <a:latin typeface="Times New Roman" panose="02020603050405020304" pitchFamily="18" charset="0"/>
              </a:rPr>
              <a:t>Deep Learning Techniques for Breast Cancer Risk Prediction</a:t>
            </a:r>
            <a:br>
              <a:rPr lang="en-US" b="1" i="0" dirty="0">
                <a:solidFill>
                  <a:srgbClr val="000000"/>
                </a:solidFill>
                <a:effectLst/>
                <a:latin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7AA31D76-164A-41FF-8F90-503B62DF833B}"/>
              </a:ext>
            </a:extLst>
          </p:cNvPr>
          <p:cNvSpPr>
            <a:spLocks noGrp="1"/>
          </p:cNvSpPr>
          <p:nvPr>
            <p:ph type="subTitle" idx="1"/>
          </p:nvPr>
        </p:nvSpPr>
        <p:spPr>
          <a:xfrm>
            <a:off x="5902960" y="3915546"/>
            <a:ext cx="6729964" cy="2387600"/>
          </a:xfrm>
        </p:spPr>
        <p:txBody>
          <a:bodyPr>
            <a:normAutofit fontScale="25000" lnSpcReduction="20000"/>
          </a:bodyPr>
          <a:lstStyle/>
          <a:p>
            <a:r>
              <a:rPr lang="en-US" sz="12800" dirty="0"/>
              <a:t>Presented By :</a:t>
            </a:r>
          </a:p>
          <a:p>
            <a:r>
              <a:rPr lang="en-US" sz="8000" dirty="0" err="1"/>
              <a:t>CH.Varun</a:t>
            </a:r>
            <a:r>
              <a:rPr lang="en-US" sz="8000" dirty="0"/>
              <a:t> Kumar (19R11A04L3)</a:t>
            </a:r>
          </a:p>
          <a:p>
            <a:r>
              <a:rPr lang="en-US" sz="8000" dirty="0" err="1"/>
              <a:t>G.Mohit</a:t>
            </a:r>
            <a:r>
              <a:rPr lang="en-US" sz="8000" dirty="0"/>
              <a:t> (19R11A04L9)</a:t>
            </a:r>
          </a:p>
          <a:p>
            <a:r>
              <a:rPr lang="en-US" sz="8000" dirty="0" err="1"/>
              <a:t>G.Anu</a:t>
            </a:r>
            <a:r>
              <a:rPr lang="en-US" sz="8000" dirty="0"/>
              <a:t> </a:t>
            </a:r>
            <a:r>
              <a:rPr lang="en-US" sz="8000" dirty="0" err="1"/>
              <a:t>Sree</a:t>
            </a:r>
            <a:r>
              <a:rPr lang="en-US" sz="8000" dirty="0"/>
              <a:t> (19R11A0M1)</a:t>
            </a:r>
          </a:p>
          <a:p>
            <a:r>
              <a:rPr lang="en-IN" sz="8000" dirty="0" err="1"/>
              <a:t>K.Anju</a:t>
            </a:r>
            <a:r>
              <a:rPr lang="en-IN" sz="8000" dirty="0"/>
              <a:t> (19R11A04M4)</a:t>
            </a:r>
          </a:p>
          <a:p>
            <a:r>
              <a:rPr lang="en-IN" sz="8000" dirty="0" err="1"/>
              <a:t>K.Anil</a:t>
            </a:r>
            <a:r>
              <a:rPr lang="en-IN" sz="8000" dirty="0"/>
              <a:t> Kumar (19R11A04M8)</a:t>
            </a:r>
          </a:p>
        </p:txBody>
      </p:sp>
    </p:spTree>
    <p:extLst>
      <p:ext uri="{BB962C8B-B14F-4D97-AF65-F5344CB8AC3E}">
        <p14:creationId xmlns:p14="http://schemas.microsoft.com/office/powerpoint/2010/main" val="148825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D40D-4A99-4FDC-A3F5-B74A40BFBA82}"/>
              </a:ext>
            </a:extLst>
          </p:cNvPr>
          <p:cNvSpPr>
            <a:spLocks noGrp="1"/>
          </p:cNvSpPr>
          <p:nvPr>
            <p:ph type="title"/>
          </p:nvPr>
        </p:nvSpPr>
        <p:spPr>
          <a:xfrm>
            <a:off x="913795" y="680621"/>
            <a:ext cx="10353761" cy="1326321"/>
          </a:xfrm>
        </p:spPr>
        <p:txBody>
          <a:bodyPr/>
          <a:lstStyle/>
          <a:p>
            <a:pPr algn="l"/>
            <a:r>
              <a:rPr lang="en-IN" sz="3600" b="1" dirty="0">
                <a:latin typeface="+mj-lt"/>
              </a:rPr>
              <a:t>Applications:</a:t>
            </a:r>
            <a:br>
              <a:rPr lang="en-IN" sz="3600" b="1" dirty="0">
                <a:latin typeface="+mj-lt"/>
              </a:rPr>
            </a:br>
            <a:endParaRPr lang="en-IN" dirty="0"/>
          </a:p>
        </p:txBody>
      </p:sp>
      <p:sp>
        <p:nvSpPr>
          <p:cNvPr id="3" name="Content Placeholder 2">
            <a:extLst>
              <a:ext uri="{FF2B5EF4-FFF2-40B4-BE49-F238E27FC236}">
                <a16:creationId xmlns:a16="http://schemas.microsoft.com/office/drawing/2014/main" id="{AEAD59D4-1626-43D5-A3C7-EC76F6112FBC}"/>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3600" dirty="0"/>
              <a:t>The main application of this model is to predict the provided image is breast cancer or not. It is well trained so that it will predict the correct data</a:t>
            </a:r>
          </a:p>
          <a:p>
            <a:pPr>
              <a:buFont typeface="Wingdings" panose="05000000000000000000" pitchFamily="2" charset="2"/>
              <a:buChar char="Ø"/>
            </a:pPr>
            <a:r>
              <a:rPr lang="en-US" sz="3200" b="0" i="0" dirty="0">
                <a:effectLst/>
              </a:rPr>
              <a:t>After the model is built, we will be integrating it into a web application so that normal users can also use it. The users need to give the X-ray images to know the predictions.</a:t>
            </a:r>
            <a:endParaRPr lang="en-IN" sz="3600" dirty="0"/>
          </a:p>
        </p:txBody>
      </p:sp>
    </p:spTree>
    <p:extLst>
      <p:ext uri="{BB962C8B-B14F-4D97-AF65-F5344CB8AC3E}">
        <p14:creationId xmlns:p14="http://schemas.microsoft.com/office/powerpoint/2010/main" val="131395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E83A-F27F-4468-9F1C-98D36EDE70B2}"/>
              </a:ext>
            </a:extLst>
          </p:cNvPr>
          <p:cNvSpPr>
            <a:spLocks noGrp="1"/>
          </p:cNvSpPr>
          <p:nvPr>
            <p:ph type="title"/>
          </p:nvPr>
        </p:nvSpPr>
        <p:spPr/>
        <p:txBody>
          <a:bodyPr/>
          <a:lstStyle/>
          <a:p>
            <a:pPr algn="l"/>
            <a:r>
              <a:rPr lang="en-IN" sz="3600" b="1" dirty="0">
                <a:latin typeface="+mj-lt"/>
              </a:rPr>
              <a:t>Advantages :</a:t>
            </a:r>
            <a:br>
              <a:rPr lang="en-IN" sz="3600" b="1" dirty="0">
                <a:latin typeface="+mj-lt"/>
              </a:rPr>
            </a:br>
            <a:endParaRPr lang="en-IN" dirty="0"/>
          </a:p>
        </p:txBody>
      </p:sp>
      <p:sp>
        <p:nvSpPr>
          <p:cNvPr id="3" name="Content Placeholder 2">
            <a:extLst>
              <a:ext uri="{FF2B5EF4-FFF2-40B4-BE49-F238E27FC236}">
                <a16:creationId xmlns:a16="http://schemas.microsoft.com/office/drawing/2014/main" id="{D6C5099B-69F2-4247-9C1E-DC64DE3BDE61}"/>
              </a:ext>
            </a:extLst>
          </p:cNvPr>
          <p:cNvSpPr>
            <a:spLocks noGrp="1"/>
          </p:cNvSpPr>
          <p:nvPr>
            <p:ph idx="1"/>
          </p:nvPr>
        </p:nvSpPr>
        <p:spPr>
          <a:xfrm>
            <a:off x="913795" y="1935921"/>
            <a:ext cx="10353762" cy="4210879"/>
          </a:xfrm>
        </p:spPr>
        <p:txBody>
          <a:bodyPr>
            <a:normAutofit/>
          </a:bodyPr>
          <a:lstStyle/>
          <a:p>
            <a:pPr>
              <a:buFont typeface="Wingdings" panose="05000000000000000000" pitchFamily="2" charset="2"/>
              <a:buChar char="Ø"/>
            </a:pPr>
            <a:r>
              <a:rPr lang="en-US" dirty="0"/>
              <a:t> </a:t>
            </a:r>
            <a:r>
              <a:rPr lang="en-US" sz="2400" dirty="0"/>
              <a:t>You may receive a new treatment before it is widely available to the public.</a:t>
            </a:r>
          </a:p>
          <a:p>
            <a:pPr>
              <a:buFont typeface="Wingdings" panose="05000000000000000000" pitchFamily="2" charset="2"/>
              <a:buChar char="Ø"/>
            </a:pPr>
            <a:r>
              <a:rPr lang="en-US" sz="2400" dirty="0"/>
              <a:t> You can provide researchers with the information they need to continue developing new procedures and introducing new treatment methods.</a:t>
            </a:r>
          </a:p>
          <a:p>
            <a:pPr>
              <a:buFont typeface="Wingdings" panose="05000000000000000000" pitchFamily="2" charset="2"/>
              <a:buChar char="Ø"/>
            </a:pPr>
            <a:r>
              <a:rPr lang="en-US" sz="2400" dirty="0"/>
              <a:t> Your treatment costs may be decreased, since many of the tests and physician visits that are directly related to the clinical trial are paid for by the company or agency sponsoring the study. </a:t>
            </a:r>
            <a:endParaRPr lang="en-IN" sz="2400" dirty="0"/>
          </a:p>
        </p:txBody>
      </p:sp>
    </p:spTree>
    <p:extLst>
      <p:ext uri="{BB962C8B-B14F-4D97-AF65-F5344CB8AC3E}">
        <p14:creationId xmlns:p14="http://schemas.microsoft.com/office/powerpoint/2010/main" val="302514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3BDD-2724-48F1-8DC1-6274363612D7}"/>
              </a:ext>
            </a:extLst>
          </p:cNvPr>
          <p:cNvSpPr>
            <a:spLocks noGrp="1"/>
          </p:cNvSpPr>
          <p:nvPr>
            <p:ph type="title"/>
          </p:nvPr>
        </p:nvSpPr>
        <p:spPr/>
        <p:txBody>
          <a:bodyPr/>
          <a:lstStyle/>
          <a:p>
            <a:pPr algn="l"/>
            <a:r>
              <a:rPr lang="en-US" dirty="0"/>
              <a:t>Dis advantages:</a:t>
            </a:r>
            <a:endParaRPr lang="en-IN" dirty="0"/>
          </a:p>
        </p:txBody>
      </p:sp>
      <p:sp>
        <p:nvSpPr>
          <p:cNvPr id="3" name="Content Placeholder 2">
            <a:extLst>
              <a:ext uri="{FF2B5EF4-FFF2-40B4-BE49-F238E27FC236}">
                <a16:creationId xmlns:a16="http://schemas.microsoft.com/office/drawing/2014/main" id="{45B6C84D-4E40-45D6-804A-EAB7357B7BC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 If you participate in a randomized clinical trial, you may not receive the new treatment being studied.</a:t>
            </a:r>
          </a:p>
          <a:p>
            <a:pPr>
              <a:buFont typeface="Wingdings" panose="05000000000000000000" pitchFamily="2" charset="2"/>
              <a:buChar char="Ø"/>
            </a:pPr>
            <a:r>
              <a:rPr lang="en-US" dirty="0"/>
              <a:t> Many breast cancer clinical trials compare a new treatment along with current therapy versus the current therapy alone. Participants are randomly assigned to one or the other group. </a:t>
            </a:r>
          </a:p>
          <a:p>
            <a:pPr>
              <a:buFont typeface="Wingdings" panose="05000000000000000000" pitchFamily="2" charset="2"/>
              <a:buChar char="Ø"/>
            </a:pPr>
            <a:r>
              <a:rPr lang="en-US" dirty="0"/>
              <a:t> This will be explained to you before you decide to take </a:t>
            </a:r>
            <a:r>
              <a:rPr lang="en-US" dirty="0" err="1"/>
              <a:t>part.As</a:t>
            </a:r>
            <a:r>
              <a:rPr lang="en-US" dirty="0"/>
              <a:t> with other forms of therapy, the new treatment may not work for you, even if it helps </a:t>
            </a:r>
            <a:r>
              <a:rPr lang="en-US" dirty="0" err="1"/>
              <a:t>others.Insurers</a:t>
            </a:r>
            <a:r>
              <a:rPr lang="en-US" dirty="0"/>
              <a:t> do not always cover all of the costs associated with taking part in a clinical trial. </a:t>
            </a:r>
          </a:p>
          <a:p>
            <a:pPr>
              <a:buFont typeface="Wingdings" panose="05000000000000000000" pitchFamily="2" charset="2"/>
              <a:buChar char="Ø"/>
            </a:pPr>
            <a:r>
              <a:rPr lang="en-US" dirty="0"/>
              <a:t> Be sure to talk to your insurance provider before you decide to </a:t>
            </a:r>
            <a:r>
              <a:rPr lang="en-US" dirty="0" err="1"/>
              <a:t>participate.There</a:t>
            </a:r>
            <a:r>
              <a:rPr lang="en-US" dirty="0"/>
              <a:t> may be inconveniences, such as more frequent testing, more time at the doctor's office, and travel commitments.</a:t>
            </a:r>
            <a:endParaRPr lang="en-IN" dirty="0"/>
          </a:p>
        </p:txBody>
      </p:sp>
    </p:spTree>
    <p:extLst>
      <p:ext uri="{BB962C8B-B14F-4D97-AF65-F5344CB8AC3E}">
        <p14:creationId xmlns:p14="http://schemas.microsoft.com/office/powerpoint/2010/main" val="200704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704C-28F6-4DEF-B89E-A22FDD871597}"/>
              </a:ext>
            </a:extLst>
          </p:cNvPr>
          <p:cNvSpPr>
            <a:spLocks noGrp="1"/>
          </p:cNvSpPr>
          <p:nvPr>
            <p:ph type="title"/>
          </p:nvPr>
        </p:nvSpPr>
        <p:spPr/>
        <p:txBody>
          <a:bodyPr/>
          <a:lstStyle/>
          <a:p>
            <a:pPr algn="l"/>
            <a:r>
              <a:rPr lang="en-US" dirty="0"/>
              <a:t>FUTURE SCOPE:</a:t>
            </a:r>
            <a:endParaRPr lang="en-IN" dirty="0"/>
          </a:p>
        </p:txBody>
      </p:sp>
      <p:sp>
        <p:nvSpPr>
          <p:cNvPr id="3" name="Content Placeholder 2">
            <a:extLst>
              <a:ext uri="{FF2B5EF4-FFF2-40B4-BE49-F238E27FC236}">
                <a16:creationId xmlns:a16="http://schemas.microsoft.com/office/drawing/2014/main" id="{E90570DF-990A-450D-8D83-3604B3B2EBBB}"/>
              </a:ext>
            </a:extLst>
          </p:cNvPr>
          <p:cNvSpPr>
            <a:spLocks noGrp="1"/>
          </p:cNvSpPr>
          <p:nvPr>
            <p:ph idx="1"/>
          </p:nvPr>
        </p:nvSpPr>
        <p:spPr/>
        <p:txBody>
          <a:bodyPr/>
          <a:lstStyle/>
          <a:p>
            <a:pPr algn="l"/>
            <a:r>
              <a:rPr lang="en-US" sz="2800" b="0" i="0" dirty="0">
                <a:effectLst/>
                <a:latin typeface="ff2"/>
              </a:rPr>
              <a:t>In future, we shall explore CNN models in deep architectures such as many layers and neurons and also validate on large </a:t>
            </a:r>
          </a:p>
          <a:p>
            <a:pPr algn="l"/>
            <a:r>
              <a:rPr lang="en-US" sz="2800" b="0" i="0" dirty="0">
                <a:effectLst/>
                <a:latin typeface="ff2"/>
              </a:rPr>
              <a:t>cohorts. However, the foremost attention-grabbing future directions are learning and identifying visual clues associated with </a:t>
            </a:r>
          </a:p>
          <a:p>
            <a:pPr algn="l"/>
            <a:r>
              <a:rPr lang="en-US" sz="2800" b="0" i="0" dirty="0">
                <a:effectLst/>
                <a:latin typeface="ff2"/>
              </a:rPr>
              <a:t>histopathology design and morphology to get quantitative semantics feature like the share of dead tissue or neoplasm in WSI.</a:t>
            </a:r>
          </a:p>
          <a:p>
            <a:endParaRPr lang="en-IN" dirty="0"/>
          </a:p>
        </p:txBody>
      </p:sp>
    </p:spTree>
    <p:extLst>
      <p:ext uri="{BB962C8B-B14F-4D97-AF65-F5344CB8AC3E}">
        <p14:creationId xmlns:p14="http://schemas.microsoft.com/office/powerpoint/2010/main" val="332182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AEA0-9825-4108-91C1-0DE0BDAFB80E}"/>
              </a:ext>
            </a:extLst>
          </p:cNvPr>
          <p:cNvSpPr>
            <a:spLocks noGrp="1"/>
          </p:cNvSpPr>
          <p:nvPr>
            <p:ph type="title"/>
          </p:nvPr>
        </p:nvSpPr>
        <p:spPr/>
        <p:txBody>
          <a:bodyPr/>
          <a:lstStyle/>
          <a:p>
            <a:pPr algn="l"/>
            <a:r>
              <a:rPr lang="en-IN" sz="3600" b="1" dirty="0">
                <a:latin typeface="+mj-lt"/>
              </a:rPr>
              <a:t>Conclusion</a:t>
            </a:r>
            <a:r>
              <a:rPr lang="en-IN" sz="3600" b="1" dirty="0">
                <a:solidFill>
                  <a:schemeClr val="bg2">
                    <a:lumMod val="20000"/>
                    <a:lumOff val="80000"/>
                  </a:schemeClr>
                </a:solidFill>
                <a:latin typeface="+mj-lt"/>
              </a:rPr>
              <a:t>:</a:t>
            </a:r>
            <a:br>
              <a:rPr lang="en-IN" sz="3600" b="1" dirty="0">
                <a:latin typeface="+mj-lt"/>
              </a:rPr>
            </a:br>
            <a:endParaRPr lang="en-IN" dirty="0"/>
          </a:p>
        </p:txBody>
      </p:sp>
      <p:sp>
        <p:nvSpPr>
          <p:cNvPr id="3" name="Content Placeholder 2">
            <a:extLst>
              <a:ext uri="{FF2B5EF4-FFF2-40B4-BE49-F238E27FC236}">
                <a16:creationId xmlns:a16="http://schemas.microsoft.com/office/drawing/2014/main" id="{7B03B779-E696-4D15-9744-2E1CD490E844}"/>
              </a:ext>
            </a:extLst>
          </p:cNvPr>
          <p:cNvSpPr>
            <a:spLocks noGrp="1"/>
          </p:cNvSpPr>
          <p:nvPr>
            <p:ph idx="1"/>
          </p:nvPr>
        </p:nvSpPr>
        <p:spPr>
          <a:xfrm>
            <a:off x="913795" y="1727200"/>
            <a:ext cx="10353762" cy="4064000"/>
          </a:xfrm>
        </p:spPr>
        <p:txBody>
          <a:bodyPr>
            <a:normAutofit/>
          </a:bodyPr>
          <a:lstStyle/>
          <a:p>
            <a:pPr>
              <a:buFont typeface="Wingdings" panose="05000000000000000000" pitchFamily="2" charset="2"/>
              <a:buChar char="Ø"/>
            </a:pPr>
            <a:r>
              <a:rPr lang="en-US" sz="3200" dirty="0"/>
              <a:t>This machine-learning model can help breast                      cancer radiologist to assist them in predicting the    malignant tumors at the early stage. </a:t>
            </a:r>
          </a:p>
          <a:p>
            <a:pPr>
              <a:buFont typeface="Wingdings" panose="05000000000000000000" pitchFamily="2" charset="2"/>
              <a:buChar char="Ø"/>
            </a:pPr>
            <a:r>
              <a:rPr lang="en-US" sz="3200" dirty="0"/>
              <a:t>Early stage detection not only leads to less treatment         but also improves the chances of survival from breast cancer. Artificial Intelligence in Healthcare</a:t>
            </a:r>
            <a:endParaRPr lang="en-IN" sz="3200" dirty="0"/>
          </a:p>
        </p:txBody>
      </p:sp>
    </p:spTree>
    <p:extLst>
      <p:ext uri="{BB962C8B-B14F-4D97-AF65-F5344CB8AC3E}">
        <p14:creationId xmlns:p14="http://schemas.microsoft.com/office/powerpoint/2010/main" val="136478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224D6-696C-4891-B2BD-EC288920C7AA}"/>
              </a:ext>
            </a:extLst>
          </p:cNvPr>
          <p:cNvSpPr>
            <a:spLocks noGrp="1"/>
          </p:cNvSpPr>
          <p:nvPr>
            <p:ph idx="1"/>
          </p:nvPr>
        </p:nvSpPr>
        <p:spPr>
          <a:xfrm>
            <a:off x="2991775" y="2743200"/>
            <a:ext cx="5930282" cy="1828800"/>
          </a:xfrm>
        </p:spPr>
        <p:txBody>
          <a:bodyPr>
            <a:normAutofit/>
          </a:bodyPr>
          <a:lstStyle/>
          <a:p>
            <a:pPr marL="0" indent="0">
              <a:buNone/>
            </a:pPr>
            <a:r>
              <a:rPr lang="en-US" sz="8800" dirty="0"/>
              <a:t> Thank You</a:t>
            </a:r>
            <a:endParaRPr lang="en-IN" sz="8800" dirty="0"/>
          </a:p>
        </p:txBody>
      </p:sp>
    </p:spTree>
    <p:extLst>
      <p:ext uri="{BB962C8B-B14F-4D97-AF65-F5344CB8AC3E}">
        <p14:creationId xmlns:p14="http://schemas.microsoft.com/office/powerpoint/2010/main" val="265520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0F81-AC46-445B-9ACB-3429FC28B8DF}"/>
              </a:ext>
            </a:extLst>
          </p:cNvPr>
          <p:cNvSpPr>
            <a:spLocks noGrp="1"/>
          </p:cNvSpPr>
          <p:nvPr>
            <p:ph type="title"/>
          </p:nvPr>
        </p:nvSpPr>
        <p:spPr>
          <a:xfrm>
            <a:off x="668193" y="433239"/>
            <a:ext cx="10353761" cy="640959"/>
          </a:xfrm>
        </p:spPr>
        <p:txBody>
          <a:bodyPr>
            <a:normAutofit fontScale="90000"/>
          </a:bodyPr>
          <a:lstStyle/>
          <a:p>
            <a:pPr algn="l"/>
            <a:r>
              <a:rPr lang="en-US" sz="4000" dirty="0"/>
              <a:t>Content:</a:t>
            </a:r>
            <a:br>
              <a:rPr lang="en-US" sz="3600" b="1" dirty="0"/>
            </a:br>
            <a:endParaRPr lang="en-IN" dirty="0"/>
          </a:p>
        </p:txBody>
      </p:sp>
      <p:sp>
        <p:nvSpPr>
          <p:cNvPr id="5" name="TextBox 4">
            <a:extLst>
              <a:ext uri="{FF2B5EF4-FFF2-40B4-BE49-F238E27FC236}">
                <a16:creationId xmlns:a16="http://schemas.microsoft.com/office/drawing/2014/main" id="{91EDC378-A212-4C8D-9CE3-B18AEAE4E340}"/>
              </a:ext>
            </a:extLst>
          </p:cNvPr>
          <p:cNvSpPr txBox="1"/>
          <p:nvPr/>
        </p:nvSpPr>
        <p:spPr>
          <a:xfrm>
            <a:off x="668193" y="1170086"/>
            <a:ext cx="9197167" cy="5262979"/>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1.Introduction</a:t>
            </a:r>
          </a:p>
          <a:p>
            <a:r>
              <a:rPr lang="en-US" sz="2800" dirty="0">
                <a:latin typeface="Arial" panose="020B0604020202020204" pitchFamily="34" charset="0"/>
                <a:cs typeface="Arial" panose="020B0604020202020204" pitchFamily="34" charset="0"/>
              </a:rPr>
              <a:t>2.Purpose</a:t>
            </a:r>
          </a:p>
          <a:p>
            <a:r>
              <a:rPr lang="en-US" sz="2800" dirty="0">
                <a:latin typeface="Arial" panose="020B0604020202020204" pitchFamily="34" charset="0"/>
                <a:cs typeface="Arial" panose="020B0604020202020204" pitchFamily="34" charset="0"/>
              </a:rPr>
              <a:t>3.Project Flow</a:t>
            </a:r>
          </a:p>
          <a:p>
            <a:r>
              <a:rPr lang="en-US" sz="2800" dirty="0">
                <a:latin typeface="Arial" panose="020B0604020202020204" pitchFamily="34" charset="0"/>
                <a:cs typeface="Arial" panose="020B0604020202020204" pitchFamily="34" charset="0"/>
              </a:rPr>
              <a:t>4.Block diagram</a:t>
            </a:r>
          </a:p>
          <a:p>
            <a:r>
              <a:rPr lang="en-US" sz="2800" dirty="0">
                <a:latin typeface="Arial" panose="020B0604020202020204" pitchFamily="34" charset="0"/>
                <a:cs typeface="Arial" panose="020B0604020202020204" pitchFamily="34" charset="0"/>
              </a:rPr>
              <a:t>5.Flow Chart</a:t>
            </a:r>
          </a:p>
          <a:p>
            <a:r>
              <a:rPr lang="en-US" sz="2800" dirty="0">
                <a:latin typeface="Arial" panose="020B0604020202020204" pitchFamily="34" charset="0"/>
                <a:cs typeface="Arial" panose="020B0604020202020204" pitchFamily="34" charset="0"/>
              </a:rPr>
              <a:t>6.Training the Machine</a:t>
            </a:r>
          </a:p>
          <a:p>
            <a:r>
              <a:rPr lang="en-US" sz="2800" dirty="0">
                <a:latin typeface="Arial" panose="020B0604020202020204" pitchFamily="34" charset="0"/>
                <a:cs typeface="Arial" panose="020B0604020202020204" pitchFamily="34" charset="0"/>
              </a:rPr>
              <a:t>7.Testing</a:t>
            </a:r>
          </a:p>
          <a:p>
            <a:r>
              <a:rPr lang="en-US" sz="2800" dirty="0">
                <a:latin typeface="Arial" panose="020B0604020202020204" pitchFamily="34" charset="0"/>
                <a:cs typeface="Arial" panose="020B0604020202020204" pitchFamily="34" charset="0"/>
              </a:rPr>
              <a:t>8.Applications</a:t>
            </a:r>
          </a:p>
          <a:p>
            <a:r>
              <a:rPr lang="en-US" sz="2800" dirty="0">
                <a:latin typeface="Arial" panose="020B0604020202020204" pitchFamily="34" charset="0"/>
                <a:cs typeface="Arial" panose="020B0604020202020204" pitchFamily="34" charset="0"/>
              </a:rPr>
              <a:t>9.Advantages </a:t>
            </a:r>
          </a:p>
          <a:p>
            <a:r>
              <a:rPr lang="en-US" sz="2800" dirty="0">
                <a:latin typeface="Arial" panose="020B0604020202020204" pitchFamily="34" charset="0"/>
                <a:cs typeface="Arial" panose="020B0604020202020204" pitchFamily="34" charset="0"/>
              </a:rPr>
              <a:t>10.Disadvantages</a:t>
            </a:r>
          </a:p>
          <a:p>
            <a:r>
              <a:rPr lang="en-US" sz="2800" dirty="0">
                <a:latin typeface="Arial" panose="020B0604020202020204" pitchFamily="34" charset="0"/>
                <a:cs typeface="Arial" panose="020B0604020202020204" pitchFamily="34" charset="0"/>
              </a:rPr>
              <a:t>11.Future Scope</a:t>
            </a:r>
          </a:p>
          <a:p>
            <a:r>
              <a:rPr lang="en-US" sz="2800" dirty="0">
                <a:latin typeface="Arial" panose="020B0604020202020204" pitchFamily="34" charset="0"/>
                <a:cs typeface="Arial" panose="020B0604020202020204" pitchFamily="34" charset="0"/>
              </a:rPr>
              <a:t>12.Conclusion</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31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FAE5-4EFC-412E-8025-1E35532A2893}"/>
              </a:ext>
            </a:extLst>
          </p:cNvPr>
          <p:cNvSpPr>
            <a:spLocks noGrp="1"/>
          </p:cNvSpPr>
          <p:nvPr>
            <p:ph type="title"/>
          </p:nvPr>
        </p:nvSpPr>
        <p:spPr>
          <a:xfrm>
            <a:off x="913795" y="609601"/>
            <a:ext cx="10353761" cy="1068280"/>
          </a:xfrm>
        </p:spPr>
        <p:txBody>
          <a:bodyPr/>
          <a:lstStyle/>
          <a:p>
            <a:pPr algn="l"/>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82197878-DD34-48CD-BD95-052FADEEF337}"/>
              </a:ext>
            </a:extLst>
          </p:cNvPr>
          <p:cNvSpPr>
            <a:spLocks noGrp="1"/>
          </p:cNvSpPr>
          <p:nvPr>
            <p:ph idx="1"/>
          </p:nvPr>
        </p:nvSpPr>
        <p:spPr>
          <a:xfrm>
            <a:off x="913795" y="1615735"/>
            <a:ext cx="10353762" cy="4829453"/>
          </a:xfrm>
        </p:spPr>
        <p:txBody>
          <a:bodyPr>
            <a:normAutofit/>
          </a:bodyPr>
          <a:lstStyle/>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Breast cancer is one of the leading causes of death for women globally. According to the World Health Organization (WHO), the number of cancer cases expected in 2025 will be 19.3 million cases. In Egypt, cancer is an increasing problem and especially breast cancer.</a:t>
            </a: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prediction of breast cancer susceptibility – risk assessment prior to occurrence. (Diagnosis) 2. The prediction of breast cancer recurrence – likelihood of redeveloping (Prognosis) 3. The prediction of breast cancer survivability – life expectancy, survival, progression,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tumor</a:t>
            </a:r>
            <a:r>
              <a:rPr lang="en-IN" sz="1800" dirty="0">
                <a:effectLst/>
                <a:latin typeface="Calibri" panose="020F0502020204030204" pitchFamily="34" charset="0"/>
                <a:ea typeface="Calibri" panose="020F0502020204030204" pitchFamily="34" charset="0"/>
                <a:cs typeface="Times New Roman" panose="02020603050405020304" pitchFamily="18" charset="0"/>
              </a:rPr>
              <a:t>-drug sensitivity (Prognosis)</a:t>
            </a:r>
          </a:p>
          <a:p>
            <a:pPr algn="just">
              <a:buFont typeface="Wingdings" panose="05000000000000000000" pitchFamily="2" charset="2"/>
              <a:buChar char="Ø"/>
            </a:pPr>
            <a:r>
              <a:rPr lang="en-US" sz="1800" b="0" i="0" dirty="0">
                <a:effectLst/>
                <a:latin typeface="Calibri" panose="020F0502020204030204" pitchFamily="34" charset="0"/>
              </a:rPr>
              <a:t>Breast cancer is one of the main causes of cancer death worldwide. Computer-aided diagnosis systems showed the potential for improving diagnostic accuracy. But early detection and prevention can significantly reduce the chances of death. It is important to detect breast cancer as early as possible. </a:t>
            </a:r>
            <a:endParaRPr lang="en-US" b="0" i="0" dirty="0">
              <a:effectLst/>
              <a:latin typeface="Montserrat"/>
            </a:endParaRPr>
          </a:p>
          <a:p>
            <a:pPr algn="just">
              <a:buFont typeface="Wingdings" panose="05000000000000000000" pitchFamily="2" charset="2"/>
              <a:buChar char="Ø"/>
            </a:pPr>
            <a:r>
              <a:rPr lang="en-US" sz="1800" b="0" i="0" dirty="0">
                <a:effectLst/>
                <a:latin typeface="Calibri" panose="020F0502020204030204" pitchFamily="34" charset="0"/>
              </a:rPr>
              <a:t>The goal is to classify images into two classifications of malignant and benign. As early diagnostics significantly increases the chances of correct treatment and survival. In this application, we are helping the doctors and patients to classify the Type of </a:t>
            </a:r>
            <a:r>
              <a:rPr lang="en-US" sz="1800" b="0" i="0" dirty="0" err="1">
                <a:effectLst/>
                <a:latin typeface="Calibri" panose="020F0502020204030204" pitchFamily="34" charset="0"/>
              </a:rPr>
              <a:t>Tumour</a:t>
            </a:r>
            <a:r>
              <a:rPr lang="en-US" sz="1800" b="0" i="0" dirty="0">
                <a:effectLst/>
                <a:latin typeface="Calibri" panose="020F0502020204030204" pitchFamily="34" charset="0"/>
              </a:rPr>
              <a:t> for the specific image given with the help of Neural Networks. </a:t>
            </a:r>
            <a:endParaRPr lang="en-US" b="0" i="0" dirty="0">
              <a:effectLst/>
              <a:latin typeface="Montserrat"/>
            </a:endParaRPr>
          </a:p>
          <a:p>
            <a:endParaRPr lang="en-IN" dirty="0"/>
          </a:p>
        </p:txBody>
      </p:sp>
    </p:spTree>
    <p:extLst>
      <p:ext uri="{BB962C8B-B14F-4D97-AF65-F5344CB8AC3E}">
        <p14:creationId xmlns:p14="http://schemas.microsoft.com/office/powerpoint/2010/main" val="233570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193A-5D03-461E-AFE3-CB079A92F8F4}"/>
              </a:ext>
            </a:extLst>
          </p:cNvPr>
          <p:cNvSpPr>
            <a:spLocks noGrp="1"/>
          </p:cNvSpPr>
          <p:nvPr>
            <p:ph type="title"/>
          </p:nvPr>
        </p:nvSpPr>
        <p:spPr>
          <a:xfrm>
            <a:off x="913795" y="142240"/>
            <a:ext cx="10353761" cy="1198879"/>
          </a:xfrm>
        </p:spPr>
        <p:txBody>
          <a:bodyPr/>
          <a:lstStyle/>
          <a:p>
            <a:pPr algn="l"/>
            <a:r>
              <a:rPr lang="en-US" dirty="0"/>
              <a:t>Purpose:</a:t>
            </a:r>
            <a:endParaRPr lang="en-IN" dirty="0"/>
          </a:p>
        </p:txBody>
      </p:sp>
      <p:sp>
        <p:nvSpPr>
          <p:cNvPr id="3" name="Content Placeholder 2">
            <a:extLst>
              <a:ext uri="{FF2B5EF4-FFF2-40B4-BE49-F238E27FC236}">
                <a16:creationId xmlns:a16="http://schemas.microsoft.com/office/drawing/2014/main" id="{CD5C1421-BD53-4D21-8866-F37ACC56B4CE}"/>
              </a:ext>
            </a:extLst>
          </p:cNvPr>
          <p:cNvSpPr>
            <a:spLocks noGrp="1"/>
          </p:cNvSpPr>
          <p:nvPr>
            <p:ph idx="1"/>
          </p:nvPr>
        </p:nvSpPr>
        <p:spPr>
          <a:xfrm>
            <a:off x="913795" y="1209040"/>
            <a:ext cx="10353762" cy="5293360"/>
          </a:xfrm>
        </p:spPr>
        <p:txBody>
          <a:bodyPr>
            <a:normAutofit fontScale="77500" lnSpcReduction="20000"/>
          </a:bodyPr>
          <a:lstStyle/>
          <a:p>
            <a:pPr>
              <a:buFont typeface="Wingdings" panose="05000000000000000000" pitchFamily="2" charset="2"/>
              <a:buChar char="Ø"/>
            </a:pPr>
            <a:r>
              <a:rPr lang="en-US" dirty="0"/>
              <a:t>What can I do to reduce my risk of breast </a:t>
            </a:r>
            <a:r>
              <a:rPr lang="en-US" dirty="0" err="1"/>
              <a:t>cancer?Research</a:t>
            </a:r>
            <a:r>
              <a:rPr lang="en-US" dirty="0"/>
              <a:t> shows that lifestyle changes can decrease the risk of breast cancer, even in women at high risk. To lower your </a:t>
            </a:r>
            <a:r>
              <a:rPr lang="en-US" dirty="0" err="1"/>
              <a:t>risk:Limit</a:t>
            </a:r>
            <a:r>
              <a:rPr lang="en-US" dirty="0"/>
              <a:t> alcohol.</a:t>
            </a:r>
          </a:p>
          <a:p>
            <a:pPr>
              <a:buFont typeface="Wingdings" panose="05000000000000000000" pitchFamily="2" charset="2"/>
              <a:buChar char="Ø"/>
            </a:pPr>
            <a:r>
              <a:rPr lang="en-US" dirty="0"/>
              <a:t> The more alcohol you drink, the greater your risk of developing breast cancer. The general recommendation — based on research on the effect of alcohol on breast cancer risk — is to limit yourself to no more than one drink a day, as even small amounts increase </a:t>
            </a:r>
            <a:r>
              <a:rPr lang="en-US" dirty="0" err="1"/>
              <a:t>risk.Maintain</a:t>
            </a:r>
            <a:r>
              <a:rPr lang="en-US" dirty="0"/>
              <a:t> a healthy weight. </a:t>
            </a:r>
          </a:p>
          <a:p>
            <a:pPr>
              <a:buFont typeface="Wingdings" panose="05000000000000000000" pitchFamily="2" charset="2"/>
              <a:buChar char="Ø"/>
            </a:pPr>
            <a:r>
              <a:rPr lang="en-US" dirty="0"/>
              <a:t>If your weight is healthy, work to maintain that weight. If you need to lose weight, ask your doctor about healthy strategies to accomplish this. Reduce the number of calories you eat each day and slowly increase the amount of </a:t>
            </a:r>
            <a:r>
              <a:rPr lang="en-US" dirty="0" err="1"/>
              <a:t>exercise.Be</a:t>
            </a:r>
            <a:r>
              <a:rPr lang="en-US" dirty="0"/>
              <a:t> physically active. </a:t>
            </a:r>
          </a:p>
          <a:p>
            <a:pPr>
              <a:buFont typeface="Wingdings" panose="05000000000000000000" pitchFamily="2" charset="2"/>
              <a:buChar char="Ø"/>
            </a:pPr>
            <a:r>
              <a:rPr lang="en-US" dirty="0"/>
              <a:t>Physical activity can help you maintain a healthy weight, which helps prevent breast cancer. Most healthy adults should aim for at least 150 minutes a week of moderate aerobic activity or 75 minutes of vigorous aerobic activity weekly, plus strength training at least twice a </a:t>
            </a:r>
            <a:r>
              <a:rPr lang="en-US" dirty="0" err="1"/>
              <a:t>week.Breast</a:t>
            </a:r>
            <a:r>
              <a:rPr lang="en-US" dirty="0"/>
              <a:t>-feed. Breast-feeding might play a role in breast cancer prevention. </a:t>
            </a:r>
          </a:p>
          <a:p>
            <a:pPr>
              <a:buFont typeface="Wingdings" panose="05000000000000000000" pitchFamily="2" charset="2"/>
              <a:buChar char="Ø"/>
            </a:pPr>
            <a:r>
              <a:rPr lang="en-US" dirty="0"/>
              <a:t>The longer you breast-feed, the greater the protective </a:t>
            </a:r>
            <a:r>
              <a:rPr lang="en-US" dirty="0" err="1"/>
              <a:t>effect.Limit</a:t>
            </a:r>
            <a:r>
              <a:rPr lang="en-US" dirty="0"/>
              <a:t> postmenopausal hormone therapy. Combination hormone therapy may increase the risk of breast cancer. Talk with your doctor about the risks and benefits of hormone therapy. </a:t>
            </a:r>
          </a:p>
          <a:p>
            <a:pPr>
              <a:buFont typeface="Wingdings" panose="05000000000000000000" pitchFamily="2" charset="2"/>
              <a:buChar char="Ø"/>
            </a:pPr>
            <a:r>
              <a:rPr lang="en-US" dirty="0"/>
              <a:t>You might be able to manage your symptoms with nonhormonal therapies and medications. If you decide that the benefits of short-term hormone therapy outweigh the risks, use the lowest dose that works for you and continue to have your doctor monitor the length of time you're taking hormones.</a:t>
            </a:r>
            <a:endParaRPr lang="en-IN" dirty="0"/>
          </a:p>
        </p:txBody>
      </p:sp>
    </p:spTree>
    <p:extLst>
      <p:ext uri="{BB962C8B-B14F-4D97-AF65-F5344CB8AC3E}">
        <p14:creationId xmlns:p14="http://schemas.microsoft.com/office/powerpoint/2010/main" val="390299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9A9A-32D9-4774-BC4B-D4D1391CD817}"/>
              </a:ext>
            </a:extLst>
          </p:cNvPr>
          <p:cNvSpPr>
            <a:spLocks noGrp="1"/>
          </p:cNvSpPr>
          <p:nvPr>
            <p:ph type="title"/>
          </p:nvPr>
        </p:nvSpPr>
        <p:spPr>
          <a:xfrm>
            <a:off x="913795" y="417250"/>
            <a:ext cx="10353761" cy="1198487"/>
          </a:xfrm>
        </p:spPr>
        <p:txBody>
          <a:bodyPr/>
          <a:lstStyle/>
          <a:p>
            <a:pPr algn="l"/>
            <a:r>
              <a:rPr lang="en-US" dirty="0"/>
              <a:t>Project flow:</a:t>
            </a:r>
            <a:endParaRPr lang="en-IN" dirty="0"/>
          </a:p>
        </p:txBody>
      </p:sp>
      <p:sp>
        <p:nvSpPr>
          <p:cNvPr id="3" name="Content Placeholder 2">
            <a:extLst>
              <a:ext uri="{FF2B5EF4-FFF2-40B4-BE49-F238E27FC236}">
                <a16:creationId xmlns:a16="http://schemas.microsoft.com/office/drawing/2014/main" id="{32274B67-93B3-4C39-8E71-9D233EDE1CE7}"/>
              </a:ext>
            </a:extLst>
          </p:cNvPr>
          <p:cNvSpPr>
            <a:spLocks noGrp="1"/>
          </p:cNvSpPr>
          <p:nvPr>
            <p:ph idx="1"/>
          </p:nvPr>
        </p:nvSpPr>
        <p:spPr>
          <a:xfrm>
            <a:off x="913794" y="1615736"/>
            <a:ext cx="10353762" cy="4616387"/>
          </a:xfrm>
        </p:spPr>
        <p:txBody>
          <a:bodyPr>
            <a:noAutofit/>
          </a:bodyPr>
          <a:lstStyle/>
          <a:p>
            <a:pPr algn="l">
              <a:buFont typeface="Wingdings" panose="05000000000000000000" pitchFamily="2" charset="2"/>
              <a:buChar char="Ø"/>
            </a:pPr>
            <a:r>
              <a:rPr lang="en-US" sz="2500" b="1" i="0" dirty="0">
                <a:effectLst/>
                <a:latin typeface="Montserrat"/>
              </a:rPr>
              <a:t>Find below the project flow to be followed while developing the project.</a:t>
            </a:r>
            <a:endParaRPr lang="en-US" sz="2500" b="0" i="0" dirty="0">
              <a:effectLst/>
              <a:latin typeface="Open Sans" panose="020B0606030504020204" pitchFamily="34" charset="0"/>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Download the dataset.</a:t>
            </a:r>
            <a:endParaRPr lang="en-US" sz="2500" b="0" i="0" dirty="0">
              <a:effectLst/>
              <a:latin typeface="Montserrat"/>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Classify the dataset into train and test sets.</a:t>
            </a:r>
            <a:endParaRPr lang="en-US" sz="2500" b="0" i="0" dirty="0">
              <a:effectLst/>
              <a:latin typeface="Montserrat"/>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Add the neural network layers.</a:t>
            </a:r>
            <a:endParaRPr lang="en-US" sz="2500" b="0" i="0" dirty="0">
              <a:effectLst/>
              <a:latin typeface="Montserrat"/>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Load the trained images and fit the model. </a:t>
            </a:r>
            <a:endParaRPr lang="en-US" sz="2500" b="0" i="0" dirty="0">
              <a:effectLst/>
              <a:latin typeface="Montserrat"/>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Test the model.</a:t>
            </a:r>
            <a:endParaRPr lang="en-US" sz="2500" b="0" i="0" dirty="0">
              <a:effectLst/>
              <a:latin typeface="Montserrat"/>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Save the model and its dependencies.</a:t>
            </a:r>
            <a:endParaRPr lang="en-US" sz="2500" b="0" i="0" dirty="0">
              <a:effectLst/>
              <a:latin typeface="Montserrat"/>
            </a:endParaRPr>
          </a:p>
          <a:p>
            <a:pPr algn="just" rtl="0" fontAlgn="base">
              <a:spcBef>
                <a:spcPts val="0"/>
              </a:spcBef>
              <a:spcAft>
                <a:spcPts val="0"/>
              </a:spcAft>
              <a:buFont typeface="Wingdings" panose="05000000000000000000" pitchFamily="2" charset="2"/>
              <a:buChar char="Ø"/>
            </a:pPr>
            <a:r>
              <a:rPr lang="en-US" sz="2500" b="0" i="0" dirty="0">
                <a:effectLst/>
                <a:latin typeface="Calibri" panose="020F0502020204030204" pitchFamily="34" charset="0"/>
              </a:rPr>
              <a:t>Build a Web application using flask that integrates with the model built.</a:t>
            </a:r>
            <a:endParaRPr lang="en-US" sz="2500" b="0" i="0" dirty="0">
              <a:effectLst/>
              <a:latin typeface="Montserrat"/>
            </a:endParaRPr>
          </a:p>
        </p:txBody>
      </p:sp>
    </p:spTree>
    <p:extLst>
      <p:ext uri="{BB962C8B-B14F-4D97-AF65-F5344CB8AC3E}">
        <p14:creationId xmlns:p14="http://schemas.microsoft.com/office/powerpoint/2010/main" val="283065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86A3-7AA2-4B2F-9A4F-C46B5A90585A}"/>
              </a:ext>
            </a:extLst>
          </p:cNvPr>
          <p:cNvSpPr>
            <a:spLocks noGrp="1"/>
          </p:cNvSpPr>
          <p:nvPr>
            <p:ph type="title"/>
          </p:nvPr>
        </p:nvSpPr>
        <p:spPr/>
        <p:txBody>
          <a:bodyPr/>
          <a:lstStyle/>
          <a:p>
            <a:pPr algn="l"/>
            <a:r>
              <a:rPr lang="en-US" dirty="0"/>
              <a:t>Block Diagram :</a:t>
            </a:r>
            <a:endParaRPr lang="en-IN" dirty="0"/>
          </a:p>
        </p:txBody>
      </p:sp>
      <p:pic>
        <p:nvPicPr>
          <p:cNvPr id="9" name="Content Placeholder 8">
            <a:extLst>
              <a:ext uri="{FF2B5EF4-FFF2-40B4-BE49-F238E27FC236}">
                <a16:creationId xmlns:a16="http://schemas.microsoft.com/office/drawing/2014/main" id="{B0A501A3-22B5-4B3B-9FF7-7E6FD33367A6}"/>
              </a:ext>
            </a:extLst>
          </p:cNvPr>
          <p:cNvPicPr>
            <a:picLocks noGrp="1" noChangeAspect="1"/>
          </p:cNvPicPr>
          <p:nvPr>
            <p:ph idx="1"/>
          </p:nvPr>
        </p:nvPicPr>
        <p:blipFill>
          <a:blip r:embed="rId2"/>
          <a:stretch>
            <a:fillRect/>
          </a:stretch>
        </p:blipFill>
        <p:spPr>
          <a:xfrm>
            <a:off x="2062480" y="1869440"/>
            <a:ext cx="7894320" cy="4399281"/>
          </a:xfrm>
          <a:prstGeom prst="rect">
            <a:avLst/>
          </a:prstGeom>
        </p:spPr>
      </p:pic>
    </p:spTree>
    <p:extLst>
      <p:ext uri="{BB962C8B-B14F-4D97-AF65-F5344CB8AC3E}">
        <p14:creationId xmlns:p14="http://schemas.microsoft.com/office/powerpoint/2010/main" val="70621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CFAE-929B-4151-AD8E-877B58871FC5}"/>
              </a:ext>
            </a:extLst>
          </p:cNvPr>
          <p:cNvSpPr>
            <a:spLocks noGrp="1"/>
          </p:cNvSpPr>
          <p:nvPr>
            <p:ph type="title"/>
          </p:nvPr>
        </p:nvSpPr>
        <p:spPr>
          <a:xfrm>
            <a:off x="913795" y="284086"/>
            <a:ext cx="10353761" cy="994298"/>
          </a:xfrm>
        </p:spPr>
        <p:txBody>
          <a:bodyPr/>
          <a:lstStyle/>
          <a:p>
            <a:pPr algn="l"/>
            <a:r>
              <a:rPr lang="en-US" dirty="0"/>
              <a:t>Flow chart:</a:t>
            </a:r>
            <a:endParaRPr lang="en-IN" dirty="0"/>
          </a:p>
        </p:txBody>
      </p:sp>
      <p:pic>
        <p:nvPicPr>
          <p:cNvPr id="5" name="Content Placeholder 4">
            <a:extLst>
              <a:ext uri="{FF2B5EF4-FFF2-40B4-BE49-F238E27FC236}">
                <a16:creationId xmlns:a16="http://schemas.microsoft.com/office/drawing/2014/main" id="{DA3778A8-343F-4BF4-90E6-543108D1397F}"/>
              </a:ext>
            </a:extLst>
          </p:cNvPr>
          <p:cNvPicPr>
            <a:picLocks noGrp="1" noChangeAspect="1"/>
          </p:cNvPicPr>
          <p:nvPr>
            <p:ph idx="1"/>
          </p:nvPr>
        </p:nvPicPr>
        <p:blipFill>
          <a:blip r:embed="rId2"/>
          <a:stretch>
            <a:fillRect/>
          </a:stretch>
        </p:blipFill>
        <p:spPr>
          <a:xfrm>
            <a:off x="3189995" y="1171852"/>
            <a:ext cx="5801360" cy="5184560"/>
          </a:xfrm>
          <a:prstGeom prst="rect">
            <a:avLst/>
          </a:prstGeom>
        </p:spPr>
      </p:pic>
    </p:spTree>
    <p:extLst>
      <p:ext uri="{BB962C8B-B14F-4D97-AF65-F5344CB8AC3E}">
        <p14:creationId xmlns:p14="http://schemas.microsoft.com/office/powerpoint/2010/main" val="168678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5A88-6B2D-4D83-9A1C-03704877CA8B}"/>
              </a:ext>
            </a:extLst>
          </p:cNvPr>
          <p:cNvSpPr>
            <a:spLocks noGrp="1"/>
          </p:cNvSpPr>
          <p:nvPr>
            <p:ph type="title"/>
          </p:nvPr>
        </p:nvSpPr>
        <p:spPr/>
        <p:txBody>
          <a:bodyPr/>
          <a:lstStyle/>
          <a:p>
            <a:pPr algn="l"/>
            <a:r>
              <a:rPr lang="en-US" sz="3600" b="1" dirty="0">
                <a:latin typeface="+mj-lt"/>
              </a:rPr>
              <a:t>Training </a:t>
            </a:r>
            <a:r>
              <a:rPr lang="en-US" sz="4000" b="1" dirty="0">
                <a:latin typeface="+mj-lt"/>
              </a:rPr>
              <a:t>the</a:t>
            </a:r>
            <a:r>
              <a:rPr lang="en-US" sz="3600" b="1" dirty="0">
                <a:latin typeface="+mj-lt"/>
              </a:rPr>
              <a:t> Machine:</a:t>
            </a:r>
            <a:br>
              <a:rPr lang="en-IN" sz="3600" b="1" dirty="0">
                <a:latin typeface="+mj-lt"/>
              </a:rPr>
            </a:br>
            <a:endParaRPr lang="en-IN" dirty="0"/>
          </a:p>
        </p:txBody>
      </p:sp>
      <p:sp>
        <p:nvSpPr>
          <p:cNvPr id="3" name="Content Placeholder 2">
            <a:extLst>
              <a:ext uri="{FF2B5EF4-FFF2-40B4-BE49-F238E27FC236}">
                <a16:creationId xmlns:a16="http://schemas.microsoft.com/office/drawing/2014/main" id="{57478859-3ACF-4FA8-92A6-492A643810BD}"/>
              </a:ext>
            </a:extLst>
          </p:cNvPr>
          <p:cNvSpPr>
            <a:spLocks noGrp="1"/>
          </p:cNvSpPr>
          <p:nvPr>
            <p:ph idx="1"/>
          </p:nvPr>
        </p:nvSpPr>
        <p:spPr>
          <a:xfrm>
            <a:off x="913795" y="2096064"/>
            <a:ext cx="10353761" cy="4253936"/>
          </a:xfrm>
        </p:spPr>
        <p:txBody>
          <a:bodyPr>
            <a:normAutofit fontScale="92500" lnSpcReduction="10000"/>
          </a:bodyPr>
          <a:lstStyle/>
          <a:p>
            <a:pPr marL="285750" indent="-28575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Gautami" panose="020B0502040204020203" pitchFamily="34" charset="0"/>
              </a:rPr>
              <a:t>We have used Python which is a statistical mathematical programming language like R instead of MATLAB .</a:t>
            </a:r>
          </a:p>
          <a:p>
            <a:endParaRPr lang="en-US" sz="800" dirty="0">
              <a:latin typeface="Calibri" panose="020F0502020204030204" pitchFamily="34" charset="0"/>
              <a:cs typeface="Gautami" panose="020B0502040204020203"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Gautami" panose="020B0502040204020203" pitchFamily="34" charset="0"/>
              </a:rPr>
              <a:t>Import image </a:t>
            </a:r>
            <a:r>
              <a:rPr lang="en-US" sz="2000" dirty="0" err="1">
                <a:latin typeface="Calibri" panose="020F0502020204030204" pitchFamily="34" charset="0"/>
                <a:cs typeface="Gautami" panose="020B0502040204020203" pitchFamily="34" charset="0"/>
              </a:rPr>
              <a:t>DataGenerator</a:t>
            </a:r>
            <a:r>
              <a:rPr lang="en-US" sz="2000" dirty="0">
                <a:latin typeface="Calibri" panose="020F0502020204030204" pitchFamily="34" charset="0"/>
                <a:cs typeface="Gautami" panose="020B0502040204020203" pitchFamily="34" charset="0"/>
              </a:rPr>
              <a:t> and configure it</a:t>
            </a:r>
          </a:p>
          <a:p>
            <a:pPr marL="342900" indent="-342900">
              <a:buFont typeface="Wingdings" panose="05000000000000000000" pitchFamily="2" charset="2"/>
              <a:buChar char="Ø"/>
            </a:pPr>
            <a:endParaRPr lang="en-US" sz="800" dirty="0">
              <a:latin typeface="Calibri" panose="020F0502020204030204" pitchFamily="34" charset="0"/>
              <a:cs typeface="Gautami" panose="020B0502040204020203"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Gautami" panose="020B0502040204020203" pitchFamily="34" charset="0"/>
              </a:rPr>
              <a:t>Apply image </a:t>
            </a:r>
            <a:r>
              <a:rPr lang="en-US" sz="2000" dirty="0" err="1">
                <a:latin typeface="Calibri" panose="020F0502020204030204" pitchFamily="34" charset="0"/>
                <a:cs typeface="Gautami" panose="020B0502040204020203" pitchFamily="34" charset="0"/>
              </a:rPr>
              <a:t>DataGenerator</a:t>
            </a:r>
            <a:r>
              <a:rPr lang="en-US" sz="2000" dirty="0">
                <a:latin typeface="Calibri" panose="020F0502020204030204" pitchFamily="34" charset="0"/>
                <a:cs typeface="Gautami" panose="020B0502040204020203" pitchFamily="34" charset="0"/>
              </a:rPr>
              <a:t> functionality to train and test set</a:t>
            </a:r>
          </a:p>
          <a:p>
            <a:endParaRPr lang="en-US" sz="800" dirty="0">
              <a:latin typeface="Calibri" panose="020F0502020204030204" pitchFamily="34" charset="0"/>
              <a:cs typeface="Gautami" panose="020B0502040204020203"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Gautami" panose="020B0502040204020203" pitchFamily="34" charset="0"/>
              </a:rPr>
              <a:t>Import required model building libraries</a:t>
            </a:r>
          </a:p>
          <a:p>
            <a:endParaRPr lang="en-US" sz="800" dirty="0">
              <a:latin typeface="Calibri" panose="020F0502020204030204" pitchFamily="34" charset="0"/>
              <a:cs typeface="Gautami" panose="020B0502040204020203" pitchFamily="34" charset="0"/>
            </a:endParaRPr>
          </a:p>
          <a:p>
            <a:pPr marL="285750" indent="-285750">
              <a:buFont typeface="Wingdings" panose="05000000000000000000" pitchFamily="2" charset="2"/>
              <a:buChar char="Ø"/>
            </a:pPr>
            <a:r>
              <a:rPr lang="en-IN" sz="2000" dirty="0"/>
              <a:t>Initialize the model ,  add convolution layers , pooling layer , flatten layer and dense layer</a:t>
            </a:r>
          </a:p>
          <a:p>
            <a:endParaRPr lang="en-IN" sz="800" dirty="0"/>
          </a:p>
          <a:p>
            <a:pPr marL="285750" indent="-285750">
              <a:buFont typeface="Wingdings" panose="05000000000000000000" pitchFamily="2" charset="2"/>
              <a:buChar char="Ø"/>
            </a:pPr>
            <a:r>
              <a:rPr lang="en-IN" sz="2000" dirty="0"/>
              <a:t>Compile the model fit and save the model</a:t>
            </a:r>
          </a:p>
          <a:p>
            <a:endParaRPr lang="en-IN" sz="800" dirty="0"/>
          </a:p>
          <a:p>
            <a:endParaRPr lang="en-IN" dirty="0"/>
          </a:p>
        </p:txBody>
      </p:sp>
    </p:spTree>
    <p:extLst>
      <p:ext uri="{BB962C8B-B14F-4D97-AF65-F5344CB8AC3E}">
        <p14:creationId xmlns:p14="http://schemas.microsoft.com/office/powerpoint/2010/main" val="191670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3C29-0925-406C-9F3F-CB202D403215}"/>
              </a:ext>
            </a:extLst>
          </p:cNvPr>
          <p:cNvSpPr>
            <a:spLocks noGrp="1"/>
          </p:cNvSpPr>
          <p:nvPr>
            <p:ph type="title"/>
          </p:nvPr>
        </p:nvSpPr>
        <p:spPr/>
        <p:txBody>
          <a:bodyPr/>
          <a:lstStyle/>
          <a:p>
            <a:pPr algn="l"/>
            <a:r>
              <a:rPr lang="en-IN" sz="3600" b="1" dirty="0">
                <a:latin typeface="+mj-lt"/>
              </a:rPr>
              <a:t>Testing the Machine:</a:t>
            </a:r>
            <a:br>
              <a:rPr lang="en-IN" sz="3600" b="1" dirty="0">
                <a:latin typeface="+mj-lt"/>
              </a:rPr>
            </a:br>
            <a:endParaRPr lang="en-IN" dirty="0"/>
          </a:p>
        </p:txBody>
      </p:sp>
      <p:sp>
        <p:nvSpPr>
          <p:cNvPr id="3" name="Content Placeholder 2">
            <a:extLst>
              <a:ext uri="{FF2B5EF4-FFF2-40B4-BE49-F238E27FC236}">
                <a16:creationId xmlns:a16="http://schemas.microsoft.com/office/drawing/2014/main" id="{8848AAD6-A6FA-42B5-96A3-237F16028E13}"/>
              </a:ext>
            </a:extLst>
          </p:cNvPr>
          <p:cNvSpPr>
            <a:spLocks noGrp="1"/>
          </p:cNvSpPr>
          <p:nvPr>
            <p:ph idx="1"/>
          </p:nvPr>
        </p:nvSpPr>
        <p:spPr>
          <a:xfrm>
            <a:off x="913795" y="2096064"/>
            <a:ext cx="10678765" cy="4152336"/>
          </a:xfrm>
        </p:spPr>
        <p:txBody>
          <a:bodyPr/>
          <a:lstStyle/>
          <a:p>
            <a:pPr algn="just" rtl="0">
              <a:spcBef>
                <a:spcPts val="0"/>
              </a:spcBef>
              <a:spcAft>
                <a:spcPts val="800"/>
              </a:spcAft>
              <a:buFont typeface="Wingdings" panose="05000000000000000000" pitchFamily="2" charset="2"/>
              <a:buChar char="Ø"/>
            </a:pPr>
            <a:r>
              <a:rPr lang="en-US" sz="2000" b="0" i="0" dirty="0">
                <a:effectLst/>
                <a:latin typeface="Calibri" panose="020F0502020204030204" pitchFamily="34" charset="0"/>
              </a:rPr>
              <a:t>The model is to be tested with different images to know if it is predicting correctly</a:t>
            </a:r>
            <a:r>
              <a:rPr lang="en-US" sz="2000" b="0" i="0" dirty="0">
                <a:solidFill>
                  <a:srgbClr val="000000"/>
                </a:solidFill>
                <a:effectLst/>
                <a:latin typeface="Calibri" panose="020F0502020204030204" pitchFamily="34" charset="0"/>
              </a:rPr>
              <a:t>.</a:t>
            </a:r>
            <a:endParaRPr lang="en-US" sz="2000" b="0" i="0" dirty="0">
              <a:effectLst/>
              <a:latin typeface="Montserrat"/>
            </a:endParaRPr>
          </a:p>
          <a:p>
            <a:endParaRPr lang="en-US" sz="800" dirty="0">
              <a:latin typeface="Montserrat"/>
            </a:endParaRPr>
          </a:p>
          <a:p>
            <a:pPr>
              <a:buFont typeface="Wingdings" panose="05000000000000000000" pitchFamily="2" charset="2"/>
              <a:buChar char="Ø"/>
            </a:pPr>
            <a:r>
              <a:rPr lang="en-US" sz="2000" i="0" dirty="0">
                <a:effectLst/>
                <a:latin typeface="Montserrat"/>
              </a:rPr>
              <a:t>Import the packages that are used to load the model and get the predictions.</a:t>
            </a:r>
          </a:p>
          <a:p>
            <a:endParaRPr lang="en-US" sz="800" dirty="0">
              <a:latin typeface="Montserrat"/>
            </a:endParaRPr>
          </a:p>
          <a:p>
            <a:pPr>
              <a:buFont typeface="Wingdings" panose="05000000000000000000" pitchFamily="2" charset="2"/>
              <a:buChar char="Ø"/>
            </a:pPr>
            <a:r>
              <a:rPr lang="en-US" sz="2000" b="0" i="0" dirty="0">
                <a:effectLst/>
                <a:latin typeface="Montserrat"/>
              </a:rPr>
              <a:t>Pre-processing the image includes converting the </a:t>
            </a:r>
            <a:r>
              <a:rPr lang="en-IN" sz="2000" b="0" i="0" dirty="0">
                <a:effectLst/>
                <a:latin typeface="Montserrat"/>
              </a:rPr>
              <a:t>image to array and resizing</a:t>
            </a:r>
          </a:p>
          <a:p>
            <a:endParaRPr lang="en-US" sz="800" dirty="0">
              <a:latin typeface="Montserrat"/>
            </a:endParaRPr>
          </a:p>
          <a:p>
            <a:pPr>
              <a:buFont typeface="Wingdings" panose="05000000000000000000" pitchFamily="2" charset="2"/>
              <a:buChar char="Ø"/>
            </a:pPr>
            <a:r>
              <a:rPr lang="en-US" sz="2000" b="0" i="0" dirty="0">
                <a:effectLst/>
                <a:latin typeface="Montserrat"/>
              </a:rPr>
              <a:t>according to the model. Give the pre-processed image to the model to  know </a:t>
            </a:r>
            <a:r>
              <a:rPr lang="en-IN" sz="2000" b="0" i="0" dirty="0">
                <a:effectLst/>
                <a:latin typeface="Montserrat"/>
              </a:rPr>
              <a:t>to which class your </a:t>
            </a:r>
            <a:r>
              <a:rPr lang="en-IN" sz="2000" b="0" i="0" dirty="0">
                <a:effectLst/>
                <a:latin typeface="Calibri" panose="020F0502020204030204" pitchFamily="34" charset="0"/>
              </a:rPr>
              <a:t>model belongs to.</a:t>
            </a:r>
            <a:endParaRPr lang="en-IN" sz="2000" b="0" i="0" dirty="0">
              <a:effectLst/>
              <a:latin typeface="Montserrat"/>
            </a:endParaRPr>
          </a:p>
          <a:p>
            <a:endParaRPr lang="en-IN" dirty="0"/>
          </a:p>
        </p:txBody>
      </p:sp>
    </p:spTree>
    <p:extLst>
      <p:ext uri="{BB962C8B-B14F-4D97-AF65-F5344CB8AC3E}">
        <p14:creationId xmlns:p14="http://schemas.microsoft.com/office/powerpoint/2010/main" val="1048368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153</TotalTime>
  <Words>1217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Bookman Old Style</vt:lpstr>
      <vt:lpstr>Calibri</vt:lpstr>
      <vt:lpstr>ff2</vt:lpstr>
      <vt:lpstr>Montserrat</vt:lpstr>
      <vt:lpstr>Open Sans</vt:lpstr>
      <vt:lpstr>Rockwell</vt:lpstr>
      <vt:lpstr>Times New Roman</vt:lpstr>
      <vt:lpstr>Wingdings</vt:lpstr>
      <vt:lpstr>Damask</vt:lpstr>
      <vt:lpstr>Deep Learning Techniques for Breast Cancer Risk Prediction </vt:lpstr>
      <vt:lpstr>Content: </vt:lpstr>
      <vt:lpstr>INTRODUCTION: </vt:lpstr>
      <vt:lpstr>Purpose:</vt:lpstr>
      <vt:lpstr>Project flow:</vt:lpstr>
      <vt:lpstr>Block Diagram :</vt:lpstr>
      <vt:lpstr>Flow chart:</vt:lpstr>
      <vt:lpstr>Training the Machine: </vt:lpstr>
      <vt:lpstr>Testing the Machine: </vt:lpstr>
      <vt:lpstr>Applications: </vt:lpstr>
      <vt:lpstr>Advantages : </vt:lpstr>
      <vt:lpstr>Dis advantages:</vt:lpstr>
      <vt:lpstr>FUTURE SCOPE:</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 for Breast Cancer Risk Prediction </dc:title>
  <dc:creator>chinthavarunkumar@outlook.com</dc:creator>
  <cp:lastModifiedBy>chinthavarunkumar@outlook.com</cp:lastModifiedBy>
  <cp:revision>10</cp:revision>
  <dcterms:created xsi:type="dcterms:W3CDTF">2021-06-05T15:37:01Z</dcterms:created>
  <dcterms:modified xsi:type="dcterms:W3CDTF">2021-06-08T06:33:33Z</dcterms:modified>
</cp:coreProperties>
</file>