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wanth Nag" userId="49cc7a9a99bf07a7" providerId="LiveId" clId="{1624AE19-7A0C-4422-9528-B4FD35531E55}"/>
    <pc:docChg chg="custSel addSld modSld modMainMaster">
      <pc:chgData name="Yashwanth Nag" userId="49cc7a9a99bf07a7" providerId="LiveId" clId="{1624AE19-7A0C-4422-9528-B4FD35531E55}" dt="2021-06-04T11:37:39.964" v="834" actId="21"/>
      <pc:docMkLst>
        <pc:docMk/>
      </pc:docMkLst>
      <pc:sldChg chg="delSp modSp mod">
        <pc:chgData name="Yashwanth Nag" userId="49cc7a9a99bf07a7" providerId="LiveId" clId="{1624AE19-7A0C-4422-9528-B4FD35531E55}" dt="2021-06-04T10:45:09.355" v="9" actId="1076"/>
        <pc:sldMkLst>
          <pc:docMk/>
          <pc:sldMk cId="2716153609" sldId="256"/>
        </pc:sldMkLst>
        <pc:spChg chg="del">
          <ac:chgData name="Yashwanth Nag" userId="49cc7a9a99bf07a7" providerId="LiveId" clId="{1624AE19-7A0C-4422-9528-B4FD35531E55}" dt="2021-06-04T10:44:02.149" v="4" actId="21"/>
          <ac:spMkLst>
            <pc:docMk/>
            <pc:sldMk cId="2716153609" sldId="256"/>
            <ac:spMk id="3" creationId="{A7637CC4-EE76-4159-8BA5-D91168CB77E7}"/>
          </ac:spMkLst>
        </pc:spChg>
        <pc:spChg chg="mod">
          <ac:chgData name="Yashwanth Nag" userId="49cc7a9a99bf07a7" providerId="LiveId" clId="{1624AE19-7A0C-4422-9528-B4FD35531E55}" dt="2021-06-04T10:45:09.355" v="9" actId="1076"/>
          <ac:spMkLst>
            <pc:docMk/>
            <pc:sldMk cId="2716153609" sldId="256"/>
            <ac:spMk id="5" creationId="{0DED7B7C-CE53-400D-AFC4-AC4DEE148831}"/>
          </ac:spMkLst>
        </pc:spChg>
      </pc:sldChg>
      <pc:sldChg chg="addSp delSp modSp new mod">
        <pc:chgData name="Yashwanth Nag" userId="49cc7a9a99bf07a7" providerId="LiveId" clId="{1624AE19-7A0C-4422-9528-B4FD35531E55}" dt="2021-06-04T11:37:01.312" v="832"/>
        <pc:sldMkLst>
          <pc:docMk/>
          <pc:sldMk cId="3062737697" sldId="257"/>
        </pc:sldMkLst>
        <pc:spChg chg="mod">
          <ac:chgData name="Yashwanth Nag" userId="49cc7a9a99bf07a7" providerId="LiveId" clId="{1624AE19-7A0C-4422-9528-B4FD35531E55}" dt="2021-06-04T11:37:01.312" v="832"/>
          <ac:spMkLst>
            <pc:docMk/>
            <pc:sldMk cId="3062737697" sldId="257"/>
            <ac:spMk id="2" creationId="{58994DFC-1E2C-40AC-AD97-4C0EB276C6F9}"/>
          </ac:spMkLst>
        </pc:spChg>
        <pc:spChg chg="del">
          <ac:chgData name="Yashwanth Nag" userId="49cc7a9a99bf07a7" providerId="LiveId" clId="{1624AE19-7A0C-4422-9528-B4FD35531E55}" dt="2021-06-04T10:47:25.914" v="76" actId="931"/>
          <ac:spMkLst>
            <pc:docMk/>
            <pc:sldMk cId="3062737697" sldId="257"/>
            <ac:spMk id="3" creationId="{6B6C7978-EA24-4674-88D2-7991D23DF8F7}"/>
          </ac:spMkLst>
        </pc:spChg>
        <pc:spChg chg="add mod">
          <ac:chgData name="Yashwanth Nag" userId="49cc7a9a99bf07a7" providerId="LiveId" clId="{1624AE19-7A0C-4422-9528-B4FD35531E55}" dt="2021-06-04T11:37:01.312" v="832"/>
          <ac:spMkLst>
            <pc:docMk/>
            <pc:sldMk cId="3062737697" sldId="257"/>
            <ac:spMk id="6" creationId="{BCC16EAA-83C7-4B64-A582-83292978B6FA}"/>
          </ac:spMkLst>
        </pc:spChg>
        <pc:graphicFrameChg chg="add del mod ord modGraphic">
          <ac:chgData name="Yashwanth Nag" userId="49cc7a9a99bf07a7" providerId="LiveId" clId="{1624AE19-7A0C-4422-9528-B4FD35531E55}" dt="2021-06-04T10:47:56.929" v="82" actId="21"/>
          <ac:graphicFrameMkLst>
            <pc:docMk/>
            <pc:sldMk cId="3062737697" sldId="257"/>
            <ac:graphicFrameMk id="4" creationId="{0B9613F2-4827-4788-B146-07AF43D0E890}"/>
          </ac:graphicFrameMkLst>
        </pc:graphicFrameChg>
      </pc:sldChg>
      <pc:sldChg chg="addSp delSp modSp new mod">
        <pc:chgData name="Yashwanth Nag" userId="49cc7a9a99bf07a7" providerId="LiveId" clId="{1624AE19-7A0C-4422-9528-B4FD35531E55}" dt="2021-06-04T11:37:01.312" v="832"/>
        <pc:sldMkLst>
          <pc:docMk/>
          <pc:sldMk cId="3569985117" sldId="258"/>
        </pc:sldMkLst>
        <pc:spChg chg="mod">
          <ac:chgData name="Yashwanth Nag" userId="49cc7a9a99bf07a7" providerId="LiveId" clId="{1624AE19-7A0C-4422-9528-B4FD35531E55}" dt="2021-06-04T11:37:01.312" v="832"/>
          <ac:spMkLst>
            <pc:docMk/>
            <pc:sldMk cId="3569985117" sldId="258"/>
            <ac:spMk id="2" creationId="{6968523F-C087-4D6B-8D98-BAD274D12E4E}"/>
          </ac:spMkLst>
        </pc:spChg>
        <pc:spChg chg="del">
          <ac:chgData name="Yashwanth Nag" userId="49cc7a9a99bf07a7" providerId="LiveId" clId="{1624AE19-7A0C-4422-9528-B4FD35531E55}" dt="2021-06-04T10:54:26.068" v="142" actId="22"/>
          <ac:spMkLst>
            <pc:docMk/>
            <pc:sldMk cId="3569985117" sldId="258"/>
            <ac:spMk id="3" creationId="{B4913A70-712A-453B-8F22-700FA9E0182C}"/>
          </ac:spMkLst>
        </pc:spChg>
        <pc:picChg chg="add mod ord">
          <ac:chgData name="Yashwanth Nag" userId="49cc7a9a99bf07a7" providerId="LiveId" clId="{1624AE19-7A0C-4422-9528-B4FD35531E55}" dt="2021-06-04T10:55:14.808" v="152" actId="14100"/>
          <ac:picMkLst>
            <pc:docMk/>
            <pc:sldMk cId="3569985117" sldId="258"/>
            <ac:picMk id="5" creationId="{8C144257-1C56-462D-BE5E-873C9A305E3C}"/>
          </ac:picMkLst>
        </pc:picChg>
        <pc:picChg chg="add mod">
          <ac:chgData name="Yashwanth Nag" userId="49cc7a9a99bf07a7" providerId="LiveId" clId="{1624AE19-7A0C-4422-9528-B4FD35531E55}" dt="2021-06-04T10:56:19.736" v="158" actId="1076"/>
          <ac:picMkLst>
            <pc:docMk/>
            <pc:sldMk cId="3569985117" sldId="258"/>
            <ac:picMk id="7" creationId="{EE46F5D1-FA69-4241-9464-FAEF368481A3}"/>
          </ac:picMkLst>
        </pc:picChg>
      </pc:sldChg>
      <pc:sldChg chg="addSp delSp modSp new mod">
        <pc:chgData name="Yashwanth Nag" userId="49cc7a9a99bf07a7" providerId="LiveId" clId="{1624AE19-7A0C-4422-9528-B4FD35531E55}" dt="2021-06-04T11:37:39.964" v="834" actId="21"/>
        <pc:sldMkLst>
          <pc:docMk/>
          <pc:sldMk cId="1381150638" sldId="259"/>
        </pc:sldMkLst>
        <pc:spChg chg="del">
          <ac:chgData name="Yashwanth Nag" userId="49cc7a9a99bf07a7" providerId="LiveId" clId="{1624AE19-7A0C-4422-9528-B4FD35531E55}" dt="2021-06-04T10:57:36.585" v="160" actId="21"/>
          <ac:spMkLst>
            <pc:docMk/>
            <pc:sldMk cId="1381150638" sldId="259"/>
            <ac:spMk id="2" creationId="{DFFDCC50-2BFE-4319-A0DB-F611B5498711}"/>
          </ac:spMkLst>
        </pc:spChg>
        <pc:spChg chg="mod">
          <ac:chgData name="Yashwanth Nag" userId="49cc7a9a99bf07a7" providerId="LiveId" clId="{1624AE19-7A0C-4422-9528-B4FD35531E55}" dt="2021-06-04T11:36:39.912" v="831" actId="27636"/>
          <ac:spMkLst>
            <pc:docMk/>
            <pc:sldMk cId="1381150638" sldId="259"/>
            <ac:spMk id="3" creationId="{A9523759-8E86-4BF7-B75D-DB635D86BC0C}"/>
          </ac:spMkLst>
        </pc:spChg>
        <pc:picChg chg="add del mod">
          <ac:chgData name="Yashwanth Nag" userId="49cc7a9a99bf07a7" providerId="LiveId" clId="{1624AE19-7A0C-4422-9528-B4FD35531E55}" dt="2021-06-04T11:37:39.964" v="834" actId="21"/>
          <ac:picMkLst>
            <pc:docMk/>
            <pc:sldMk cId="1381150638" sldId="259"/>
            <ac:picMk id="5" creationId="{92642109-4502-40C8-9751-18C552EFFA70}"/>
          </ac:picMkLst>
        </pc:picChg>
      </pc:sldChg>
      <pc:sldChg chg="addSp delSp modSp new mod">
        <pc:chgData name="Yashwanth Nag" userId="49cc7a9a99bf07a7" providerId="LiveId" clId="{1624AE19-7A0C-4422-9528-B4FD35531E55}" dt="2021-06-04T11:37:01.312" v="832"/>
        <pc:sldMkLst>
          <pc:docMk/>
          <pc:sldMk cId="2124676739" sldId="260"/>
        </pc:sldMkLst>
        <pc:spChg chg="mod">
          <ac:chgData name="Yashwanth Nag" userId="49cc7a9a99bf07a7" providerId="LiveId" clId="{1624AE19-7A0C-4422-9528-B4FD35531E55}" dt="2021-06-04T11:37:01.312" v="832"/>
          <ac:spMkLst>
            <pc:docMk/>
            <pc:sldMk cId="2124676739" sldId="260"/>
            <ac:spMk id="2" creationId="{7BEB1769-7240-43F3-8C9A-49B9A8A95DD4}"/>
          </ac:spMkLst>
        </pc:spChg>
        <pc:spChg chg="del">
          <ac:chgData name="Yashwanth Nag" userId="49cc7a9a99bf07a7" providerId="LiveId" clId="{1624AE19-7A0C-4422-9528-B4FD35531E55}" dt="2021-06-04T11:06:39.449" v="189" actId="931"/>
          <ac:spMkLst>
            <pc:docMk/>
            <pc:sldMk cId="2124676739" sldId="260"/>
            <ac:spMk id="3" creationId="{0EA4C157-A18F-4A2D-8D09-69D6C51C6E67}"/>
          </ac:spMkLst>
        </pc:spChg>
        <pc:picChg chg="add mod">
          <ac:chgData name="Yashwanth Nag" userId="49cc7a9a99bf07a7" providerId="LiveId" clId="{1624AE19-7A0C-4422-9528-B4FD35531E55}" dt="2021-06-04T11:06:44.856" v="190" actId="1076"/>
          <ac:picMkLst>
            <pc:docMk/>
            <pc:sldMk cId="2124676739" sldId="260"/>
            <ac:picMk id="5" creationId="{9D460E8D-A27E-4870-A448-8A29702D4205}"/>
          </ac:picMkLst>
        </pc:picChg>
        <pc:picChg chg="add del mod">
          <ac:chgData name="Yashwanth Nag" userId="49cc7a9a99bf07a7" providerId="LiveId" clId="{1624AE19-7A0C-4422-9528-B4FD35531E55}" dt="2021-06-04T11:07:17.215" v="198" actId="21"/>
          <ac:picMkLst>
            <pc:docMk/>
            <pc:sldMk cId="2124676739" sldId="260"/>
            <ac:picMk id="7" creationId="{9B44E082-0C14-474E-BBEC-66EB3BF17924}"/>
          </ac:picMkLst>
        </pc:picChg>
        <pc:picChg chg="add mod">
          <ac:chgData name="Yashwanth Nag" userId="49cc7a9a99bf07a7" providerId="LiveId" clId="{1624AE19-7A0C-4422-9528-B4FD35531E55}" dt="2021-06-04T11:08:20.408" v="205" actId="1076"/>
          <ac:picMkLst>
            <pc:docMk/>
            <pc:sldMk cId="2124676739" sldId="260"/>
            <ac:picMk id="9" creationId="{8CB65998-E6E3-41D4-8CF4-5BD5A7362EB0}"/>
          </ac:picMkLst>
        </pc:picChg>
      </pc:sldChg>
      <pc:sldChg chg="addSp delSp modSp new mod">
        <pc:chgData name="Yashwanth Nag" userId="49cc7a9a99bf07a7" providerId="LiveId" clId="{1624AE19-7A0C-4422-9528-B4FD35531E55}" dt="2021-06-04T11:19:32.272" v="691" actId="1076"/>
        <pc:sldMkLst>
          <pc:docMk/>
          <pc:sldMk cId="518123189" sldId="261"/>
        </pc:sldMkLst>
        <pc:spChg chg="del">
          <ac:chgData name="Yashwanth Nag" userId="49cc7a9a99bf07a7" providerId="LiveId" clId="{1624AE19-7A0C-4422-9528-B4FD35531E55}" dt="2021-06-04T11:08:38.619" v="207" actId="21"/>
          <ac:spMkLst>
            <pc:docMk/>
            <pc:sldMk cId="518123189" sldId="261"/>
            <ac:spMk id="2" creationId="{6DA9C795-BD23-4FFB-BBFB-6D0C18E49BBA}"/>
          </ac:spMkLst>
        </pc:spChg>
        <pc:spChg chg="mod">
          <ac:chgData name="Yashwanth Nag" userId="49cc7a9a99bf07a7" providerId="LiveId" clId="{1624AE19-7A0C-4422-9528-B4FD35531E55}" dt="2021-06-04T11:17:40.881" v="688" actId="20577"/>
          <ac:spMkLst>
            <pc:docMk/>
            <pc:sldMk cId="518123189" sldId="261"/>
            <ac:spMk id="3" creationId="{BBBE28E5-3CB4-41C0-A470-738424D62CE2}"/>
          </ac:spMkLst>
        </pc:spChg>
        <pc:picChg chg="add mod">
          <ac:chgData name="Yashwanth Nag" userId="49cc7a9a99bf07a7" providerId="LiveId" clId="{1624AE19-7A0C-4422-9528-B4FD35531E55}" dt="2021-06-04T11:19:32.272" v="691" actId="1076"/>
          <ac:picMkLst>
            <pc:docMk/>
            <pc:sldMk cId="518123189" sldId="261"/>
            <ac:picMk id="5" creationId="{2BA14D81-80F3-4A25-A7D3-7FF69233224D}"/>
          </ac:picMkLst>
        </pc:picChg>
      </pc:sldChg>
      <pc:sldChg chg="addSp delSp modSp new mod">
        <pc:chgData name="Yashwanth Nag" userId="49cc7a9a99bf07a7" providerId="LiveId" clId="{1624AE19-7A0C-4422-9528-B4FD35531E55}" dt="2021-06-04T11:24:19.840" v="815" actId="1076"/>
        <pc:sldMkLst>
          <pc:docMk/>
          <pc:sldMk cId="2908164929" sldId="262"/>
        </pc:sldMkLst>
        <pc:spChg chg="del mod">
          <ac:chgData name="Yashwanth Nag" userId="49cc7a9a99bf07a7" providerId="LiveId" clId="{1624AE19-7A0C-4422-9528-B4FD35531E55}" dt="2021-06-04T11:22:40.133" v="810" actId="478"/>
          <ac:spMkLst>
            <pc:docMk/>
            <pc:sldMk cId="2908164929" sldId="262"/>
            <ac:spMk id="2" creationId="{02D3D0CD-8D80-4D35-A6D2-B4B815EDC8B0}"/>
          </ac:spMkLst>
        </pc:spChg>
        <pc:spChg chg="del">
          <ac:chgData name="Yashwanth Nag" userId="49cc7a9a99bf07a7" providerId="LiveId" clId="{1624AE19-7A0C-4422-9528-B4FD35531E55}" dt="2021-06-04T11:20:02.028" v="693" actId="21"/>
          <ac:spMkLst>
            <pc:docMk/>
            <pc:sldMk cId="2908164929" sldId="262"/>
            <ac:spMk id="3" creationId="{E93AA039-508C-499F-AC7B-D5D09E491A99}"/>
          </ac:spMkLst>
        </pc:spChg>
        <pc:spChg chg="add mod">
          <ac:chgData name="Yashwanth Nag" userId="49cc7a9a99bf07a7" providerId="LiveId" clId="{1624AE19-7A0C-4422-9528-B4FD35531E55}" dt="2021-06-04T11:22:32.808" v="809" actId="20577"/>
          <ac:spMkLst>
            <pc:docMk/>
            <pc:sldMk cId="2908164929" sldId="262"/>
            <ac:spMk id="4" creationId="{D1114A36-B6C2-4ED8-B62E-36CE98E84320}"/>
          </ac:spMkLst>
        </pc:spChg>
        <pc:spChg chg="add del mod">
          <ac:chgData name="Yashwanth Nag" userId="49cc7a9a99bf07a7" providerId="LiveId" clId="{1624AE19-7A0C-4422-9528-B4FD35531E55}" dt="2021-06-04T11:23:43.978" v="811" actId="21"/>
          <ac:spMkLst>
            <pc:docMk/>
            <pc:sldMk cId="2908164929" sldId="262"/>
            <ac:spMk id="6" creationId="{A947B70B-9BD6-48A7-A38F-986FACDA0436}"/>
          </ac:spMkLst>
        </pc:spChg>
        <pc:picChg chg="add mod">
          <ac:chgData name="Yashwanth Nag" userId="49cc7a9a99bf07a7" providerId="LiveId" clId="{1624AE19-7A0C-4422-9528-B4FD35531E55}" dt="2021-06-04T11:24:19.840" v="815" actId="1076"/>
          <ac:picMkLst>
            <pc:docMk/>
            <pc:sldMk cId="2908164929" sldId="262"/>
            <ac:picMk id="8" creationId="{02D91F4A-FCBC-4CF4-BEDE-CE0AC8C269CC}"/>
          </ac:picMkLst>
        </pc:picChg>
      </pc:sldChg>
      <pc:sldMasterChg chg="modSldLayout">
        <pc:chgData name="Yashwanth Nag" userId="49cc7a9a99bf07a7" providerId="LiveId" clId="{1624AE19-7A0C-4422-9528-B4FD35531E55}" dt="2021-06-04T11:36:39.678" v="829"/>
        <pc:sldMasterMkLst>
          <pc:docMk/>
          <pc:sldMasterMk cId="3536899496" sldId="2147483970"/>
        </pc:sldMasterMkLst>
        <pc:sldLayoutChg chg="delSp">
          <pc:chgData name="Yashwanth Nag" userId="49cc7a9a99bf07a7" providerId="LiveId" clId="{1624AE19-7A0C-4422-9528-B4FD35531E55}" dt="2021-06-04T11:36:39.678" v="829"/>
          <pc:sldLayoutMkLst>
            <pc:docMk/>
            <pc:sldMasterMk cId="3536899496" sldId="2147483970"/>
            <pc:sldLayoutMk cId="4125345275" sldId="2147483988"/>
          </pc:sldLayoutMkLst>
          <pc:cxnChg chg="del">
            <ac:chgData name="Yashwanth Nag" userId="49cc7a9a99bf07a7" providerId="LiveId" clId="{1624AE19-7A0C-4422-9528-B4FD35531E55}" dt="2021-06-04T11:36:39.678" v="829"/>
            <ac:cxnSpMkLst>
              <pc:docMk/>
              <pc:sldMasterMk cId="3536899496" sldId="2147483970"/>
              <pc:sldLayoutMk cId="4125345275" sldId="2147483988"/>
              <ac:cxnSpMk id="33" creationId="{00000000-0000-0000-0000-000000000000}"/>
            </ac:cxnSpMkLst>
          </pc:cxn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94B4471-1AF9-4E8B-8933-0EA88151E9B0}" type="datetimeFigureOut">
              <a:rPr lang="en-IN" smtClean="0"/>
              <a:t>04-06-2021</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A49CEDA-D949-46C6-B238-000BB592DA88}"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655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4471-1AF9-4E8B-8933-0EA88151E9B0}"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334750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4471-1AF9-4E8B-8933-0EA88151E9B0}"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515592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4471-1AF9-4E8B-8933-0EA88151E9B0}"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945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4471-1AF9-4E8B-8933-0EA88151E9B0}"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376913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4B4471-1AF9-4E8B-8933-0EA88151E9B0}" type="datetimeFigureOut">
              <a:rPr lang="en-IN" smtClean="0"/>
              <a:t>04-06-2021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1733411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4B4471-1AF9-4E8B-8933-0EA88151E9B0}" type="datetimeFigureOut">
              <a:rPr lang="en-IN" smtClean="0"/>
              <a:t>04-06-2021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2235781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4471-1AF9-4E8B-8933-0EA88151E9B0}"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3565947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4471-1AF9-4E8B-8933-0EA88151E9B0}"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2513784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4471-1AF9-4E8B-8933-0EA88151E9B0}"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262741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4471-1AF9-4E8B-8933-0EA88151E9B0}"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82984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4471-1AF9-4E8B-8933-0EA88151E9B0}"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163864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4B4471-1AF9-4E8B-8933-0EA88151E9B0}"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58946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B4471-1AF9-4E8B-8933-0EA88151E9B0}" type="datetimeFigureOut">
              <a:rPr lang="en-IN" smtClean="0"/>
              <a:t>04-06-2021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94270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4B4471-1AF9-4E8B-8933-0EA88151E9B0}" type="datetimeFigureOut">
              <a:rPr lang="en-IN" smtClean="0"/>
              <a:t>04-06-2021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1907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B4471-1AF9-4E8B-8933-0EA88151E9B0}" type="datetimeFigureOut">
              <a:rPr lang="en-IN" smtClean="0"/>
              <a:t>04-06-2021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326100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4471-1AF9-4E8B-8933-0EA88151E9B0}"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253119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4471-1AF9-4E8B-8933-0EA88151E9B0}"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380891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94B4471-1AF9-4E8B-8933-0EA88151E9B0}" type="datetimeFigureOut">
              <a:rPr lang="en-IN" smtClean="0"/>
              <a:t>04-06-2021</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EA49CEDA-D949-46C6-B238-000BB592DA88}" type="slidenum">
              <a:rPr lang="en-IN" smtClean="0"/>
              <a:t>‹#›</a:t>
            </a:fld>
            <a:endParaRPr lang="en-IN"/>
          </a:p>
        </p:txBody>
      </p:sp>
    </p:spTree>
    <p:extLst>
      <p:ext uri="{BB962C8B-B14F-4D97-AF65-F5344CB8AC3E}">
        <p14:creationId xmlns:p14="http://schemas.microsoft.com/office/powerpoint/2010/main" val="191565824"/>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 id="2147484007"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ED7B7C-CE53-400D-AFC4-AC4DEE148831}"/>
              </a:ext>
            </a:extLst>
          </p:cNvPr>
          <p:cNvSpPr>
            <a:spLocks noGrp="1"/>
          </p:cNvSpPr>
          <p:nvPr>
            <p:ph type="ctrTitle"/>
          </p:nvPr>
        </p:nvSpPr>
        <p:spPr>
          <a:xfrm>
            <a:off x="1994516" y="1051341"/>
            <a:ext cx="9144000" cy="247309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r>
              <a:rPr lang="en-US" dirty="0"/>
              <a:t>Cognos Analytics Dashboard For Sales</a:t>
            </a:r>
            <a:endParaRPr lang="en-IN" dirty="0"/>
          </a:p>
        </p:txBody>
      </p:sp>
    </p:spTree>
    <p:extLst>
      <p:ext uri="{BB962C8B-B14F-4D97-AF65-F5344CB8AC3E}">
        <p14:creationId xmlns:p14="http://schemas.microsoft.com/office/powerpoint/2010/main" val="271615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DFC-1E2C-40AC-AD97-4C0EB276C6F9}"/>
              </a:ext>
            </a:extLst>
          </p:cNvPr>
          <p:cNvSpPr>
            <a:spLocks noGrp="1"/>
          </p:cNvSpPr>
          <p:nvPr>
            <p:ph type="title"/>
          </p:nvPr>
        </p:nvSpPr>
        <p:spPr/>
        <p:txBody>
          <a:bodyPr>
            <a:normAutofit fontScale="90000"/>
          </a:bodyPr>
          <a:lstStyle/>
          <a:p>
            <a:r>
              <a:rPr lang="en-US" dirty="0"/>
              <a:t>Introduction to cognos analytics dashboard:</a:t>
            </a:r>
            <a:endParaRPr lang="en-IN" dirty="0"/>
          </a:p>
        </p:txBody>
      </p:sp>
      <p:sp>
        <p:nvSpPr>
          <p:cNvPr id="6" name="Content Placeholder 5">
            <a:extLst>
              <a:ext uri="{FF2B5EF4-FFF2-40B4-BE49-F238E27FC236}">
                <a16:creationId xmlns:a16="http://schemas.microsoft.com/office/drawing/2014/main" id="{BCC16EAA-83C7-4B64-A582-83292978B6FA}"/>
              </a:ext>
            </a:extLst>
          </p:cNvPr>
          <p:cNvSpPr>
            <a:spLocks noGrp="1"/>
          </p:cNvSpPr>
          <p:nvPr>
            <p:ph idx="1"/>
          </p:nvPr>
        </p:nvSpPr>
        <p:spPr/>
        <p:txBody>
          <a:bodyPr/>
          <a:lstStyle/>
          <a:p>
            <a:r>
              <a:rPr lang="en-US" b="0" i="0" dirty="0">
                <a:solidFill>
                  <a:srgbClr val="202124"/>
                </a:solidFill>
                <a:effectLst/>
                <a:latin typeface="Roboto" panose="020B0604020202020204" pitchFamily="2" charset="0"/>
              </a:rPr>
              <a:t>IBM Cognos Analytics is an AI-fueled business intelligence platform that supports the entire analytics cycle, from discovery to implementation.</a:t>
            </a:r>
          </a:p>
          <a:p>
            <a:r>
              <a:rPr lang="en-IN" b="0" i="0" dirty="0">
                <a:solidFill>
                  <a:srgbClr val="202124"/>
                </a:solidFill>
                <a:effectLst/>
                <a:latin typeface="Roboto" panose="02000000000000000000" pitchFamily="2" charset="0"/>
              </a:rPr>
              <a:t>IBM Cognos Analytics is a self-service analytic platform that integrates cognitive computing technology, including artificial intelligence (AI) and machine learning, originally developed for Watson Analytics. For example, the platform uses cognitive technologies to help automate data preparation</a:t>
            </a:r>
            <a:endParaRPr lang="en-IN" dirty="0"/>
          </a:p>
        </p:txBody>
      </p:sp>
    </p:spTree>
    <p:extLst>
      <p:ext uri="{BB962C8B-B14F-4D97-AF65-F5344CB8AC3E}">
        <p14:creationId xmlns:p14="http://schemas.microsoft.com/office/powerpoint/2010/main" val="306273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523F-C087-4D6B-8D98-BAD274D12E4E}"/>
              </a:ext>
            </a:extLst>
          </p:cNvPr>
          <p:cNvSpPr>
            <a:spLocks noGrp="1"/>
          </p:cNvSpPr>
          <p:nvPr>
            <p:ph type="title"/>
          </p:nvPr>
        </p:nvSpPr>
        <p:spPr/>
        <p:txBody>
          <a:bodyPr/>
          <a:lstStyle/>
          <a:p>
            <a:r>
              <a:rPr lang="en-US" dirty="0"/>
              <a:t>Exploration on cognos analytics</a:t>
            </a:r>
            <a:endParaRPr lang="en-IN" dirty="0"/>
          </a:p>
        </p:txBody>
      </p:sp>
      <p:pic>
        <p:nvPicPr>
          <p:cNvPr id="5" name="Content Placeholder 4">
            <a:extLst>
              <a:ext uri="{FF2B5EF4-FFF2-40B4-BE49-F238E27FC236}">
                <a16:creationId xmlns:a16="http://schemas.microsoft.com/office/drawing/2014/main" id="{8C144257-1C56-462D-BE5E-873C9A305E3C}"/>
              </a:ext>
            </a:extLst>
          </p:cNvPr>
          <p:cNvPicPr>
            <a:picLocks noGrp="1" noChangeAspect="1"/>
          </p:cNvPicPr>
          <p:nvPr>
            <p:ph idx="1"/>
          </p:nvPr>
        </p:nvPicPr>
        <p:blipFill>
          <a:blip r:embed="rId2"/>
          <a:stretch>
            <a:fillRect/>
          </a:stretch>
        </p:blipFill>
        <p:spPr>
          <a:xfrm>
            <a:off x="133165" y="2210540"/>
            <a:ext cx="5075161" cy="3249227"/>
          </a:xfrm>
        </p:spPr>
      </p:pic>
      <p:pic>
        <p:nvPicPr>
          <p:cNvPr id="7" name="Picture 6">
            <a:extLst>
              <a:ext uri="{FF2B5EF4-FFF2-40B4-BE49-F238E27FC236}">
                <a16:creationId xmlns:a16="http://schemas.microsoft.com/office/drawing/2014/main" id="{EE46F5D1-FA69-4241-9464-FAEF36848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183" y="2210540"/>
            <a:ext cx="5610687" cy="3321059"/>
          </a:xfrm>
          <a:prstGeom prst="rect">
            <a:avLst/>
          </a:prstGeom>
        </p:spPr>
      </p:pic>
    </p:spTree>
    <p:extLst>
      <p:ext uri="{BB962C8B-B14F-4D97-AF65-F5344CB8AC3E}">
        <p14:creationId xmlns:p14="http://schemas.microsoft.com/office/powerpoint/2010/main" val="356998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23759-8E86-4BF7-B75D-DB635D86BC0C}"/>
              </a:ext>
            </a:extLst>
          </p:cNvPr>
          <p:cNvSpPr>
            <a:spLocks noGrp="1"/>
          </p:cNvSpPr>
          <p:nvPr>
            <p:ph idx="1"/>
          </p:nvPr>
        </p:nvSpPr>
        <p:spPr>
          <a:xfrm>
            <a:off x="830142" y="559793"/>
            <a:ext cx="9603275" cy="3450613"/>
          </a:xfrm>
        </p:spPr>
        <p:txBody>
          <a:bodyPr>
            <a:normAutofit lnSpcReduction="10000"/>
          </a:bodyPr>
          <a:lstStyle/>
          <a:p>
            <a:r>
              <a:rPr lang="en-US" b="0" i="0" dirty="0">
                <a:solidFill>
                  <a:srgbClr val="202124"/>
                </a:solidFill>
                <a:effectLst/>
                <a:latin typeface="Roboto" panose="02000000000000000000" pitchFamily="2" charset="0"/>
              </a:rPr>
              <a:t>A flexible workspace where users can explore their data, or explore existing asset in a Dashboard or a story</a:t>
            </a:r>
          </a:p>
          <a:p>
            <a:r>
              <a:rPr lang="en-US" b="0" i="0" dirty="0">
                <a:solidFill>
                  <a:srgbClr val="202124"/>
                </a:solidFill>
                <a:effectLst/>
                <a:latin typeface="Roboto" panose="02000000000000000000" pitchFamily="2" charset="0"/>
              </a:rPr>
              <a:t>Low barrier to entry:make it easy for any user to get started exploring</a:t>
            </a:r>
            <a:endParaRPr lang="en-US" dirty="0">
              <a:solidFill>
                <a:srgbClr val="202124"/>
              </a:solidFill>
              <a:latin typeface="Roboto" panose="02000000000000000000" pitchFamily="2" charset="0"/>
            </a:endParaRPr>
          </a:p>
          <a:p>
            <a:pPr algn="l"/>
            <a:r>
              <a:rPr lang="en-US" b="0" i="0" dirty="0">
                <a:solidFill>
                  <a:srgbClr val="202124"/>
                </a:solidFill>
                <a:effectLst/>
                <a:latin typeface="Roboto" panose="02000000000000000000" pitchFamily="2" charset="0"/>
              </a:rPr>
              <a:t>Surface advanced analystics insight subtle way</a:t>
            </a:r>
          </a:p>
          <a:p>
            <a:pPr algn="l"/>
            <a:r>
              <a:rPr lang="en-US" b="0" i="0" dirty="0">
                <a:solidFill>
                  <a:srgbClr val="202124"/>
                </a:solidFill>
                <a:effectLst/>
                <a:latin typeface="Roboto" panose="02000000000000000000" pitchFamily="2" charset="0"/>
              </a:rPr>
              <a:t>Provide contextual recommendation</a:t>
            </a:r>
          </a:p>
          <a:p>
            <a:pPr algn="l"/>
            <a:r>
              <a:rPr lang="en-US" b="0" i="0" dirty="0">
                <a:solidFill>
                  <a:srgbClr val="202124"/>
                </a:solidFill>
                <a:effectLst/>
                <a:latin typeface="Roboto" panose="02000000000000000000" pitchFamily="2" charset="0"/>
              </a:rPr>
              <a:t>While we can share an exploration, it is not intended to be means of presentation</a:t>
            </a:r>
            <a:endParaRPr lang="en-US" dirty="0">
              <a:solidFill>
                <a:srgbClr val="202124"/>
              </a:solidFill>
              <a:latin typeface="Roboto" panose="02000000000000000000" pitchFamily="2" charset="0"/>
            </a:endParaRPr>
          </a:p>
          <a:p>
            <a:pPr algn="l"/>
            <a:endParaRPr lang="en-US" b="0" i="0" dirty="0">
              <a:solidFill>
                <a:srgbClr val="202124"/>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1381150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1769-7240-43F3-8C9A-49B9A8A95DD4}"/>
              </a:ext>
            </a:extLst>
          </p:cNvPr>
          <p:cNvSpPr>
            <a:spLocks noGrp="1"/>
          </p:cNvSpPr>
          <p:nvPr>
            <p:ph type="title"/>
          </p:nvPr>
        </p:nvSpPr>
        <p:spPr/>
        <p:txBody>
          <a:bodyPr/>
          <a:lstStyle/>
          <a:p>
            <a:r>
              <a:rPr lang="en-US" dirty="0"/>
              <a:t>Cognos analytics dashboard</a:t>
            </a:r>
            <a:endParaRPr lang="en-IN" dirty="0"/>
          </a:p>
        </p:txBody>
      </p:sp>
      <p:pic>
        <p:nvPicPr>
          <p:cNvPr id="5" name="Content Placeholder 4">
            <a:extLst>
              <a:ext uri="{FF2B5EF4-FFF2-40B4-BE49-F238E27FC236}">
                <a16:creationId xmlns:a16="http://schemas.microsoft.com/office/drawing/2014/main" id="{9D460E8D-A27E-4870-A448-8A29702D4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82" y="2033881"/>
            <a:ext cx="5362619" cy="3449638"/>
          </a:xfrm>
        </p:spPr>
      </p:pic>
      <p:pic>
        <p:nvPicPr>
          <p:cNvPr id="9" name="Picture 8">
            <a:extLst>
              <a:ext uri="{FF2B5EF4-FFF2-40B4-BE49-F238E27FC236}">
                <a16:creationId xmlns:a16="http://schemas.microsoft.com/office/drawing/2014/main" id="{8CB65998-E6E3-41D4-8CF4-5BD5A7362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216" y="2033881"/>
            <a:ext cx="5362620" cy="3493132"/>
          </a:xfrm>
          <a:prstGeom prst="rect">
            <a:avLst/>
          </a:prstGeom>
        </p:spPr>
      </p:pic>
    </p:spTree>
    <p:extLst>
      <p:ext uri="{BB962C8B-B14F-4D97-AF65-F5344CB8AC3E}">
        <p14:creationId xmlns:p14="http://schemas.microsoft.com/office/powerpoint/2010/main" val="212467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E28E5-3CB4-41C0-A470-738424D62CE2}"/>
              </a:ext>
            </a:extLst>
          </p:cNvPr>
          <p:cNvSpPr>
            <a:spLocks noGrp="1"/>
          </p:cNvSpPr>
          <p:nvPr>
            <p:ph idx="1"/>
          </p:nvPr>
        </p:nvSpPr>
        <p:spPr>
          <a:xfrm>
            <a:off x="741365" y="160299"/>
            <a:ext cx="9603275" cy="5574676"/>
          </a:xfrm>
        </p:spPr>
        <p:txBody>
          <a:bodyPr/>
          <a:lstStyle/>
          <a:p>
            <a:r>
              <a:rPr lang="en-US" dirty="0"/>
              <a:t>In this Dashboard we are considering sales as the target element and we have explored sales with other features effecting sales</a:t>
            </a:r>
          </a:p>
          <a:p>
            <a:r>
              <a:rPr lang="en-IN" dirty="0"/>
              <a:t>Sales with Ship mode</a:t>
            </a:r>
          </a:p>
          <a:p>
            <a:r>
              <a:rPr lang="en-IN" dirty="0"/>
              <a:t>Sales by Province region</a:t>
            </a:r>
          </a:p>
          <a:p>
            <a:r>
              <a:rPr lang="en-IN" dirty="0"/>
              <a:t>Sales by Product category</a:t>
            </a:r>
          </a:p>
          <a:p>
            <a:r>
              <a:rPr lang="en-IN" dirty="0"/>
              <a:t>Sales by Product name</a:t>
            </a:r>
          </a:p>
          <a:p>
            <a:r>
              <a:rPr lang="en-IN" dirty="0"/>
              <a:t>Sales by Ship date</a:t>
            </a:r>
          </a:p>
          <a:p>
            <a:r>
              <a:rPr lang="en-IN" dirty="0"/>
              <a:t>Sales by Product sub-category</a:t>
            </a:r>
          </a:p>
          <a:p>
            <a:r>
              <a:rPr lang="en-IN" dirty="0"/>
              <a:t>Sales by Customer segment</a:t>
            </a:r>
          </a:p>
          <a:p>
            <a:r>
              <a:rPr lang="en-IN" dirty="0"/>
              <a:t>Sales by product container</a:t>
            </a:r>
          </a:p>
        </p:txBody>
      </p:sp>
      <p:pic>
        <p:nvPicPr>
          <p:cNvPr id="5" name="Picture 4">
            <a:extLst>
              <a:ext uri="{FF2B5EF4-FFF2-40B4-BE49-F238E27FC236}">
                <a16:creationId xmlns:a16="http://schemas.microsoft.com/office/drawing/2014/main" id="{2BA14D81-80F3-4A25-A7D3-7FF692332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475" y="1340529"/>
            <a:ext cx="5303421" cy="3481010"/>
          </a:xfrm>
          <a:prstGeom prst="rect">
            <a:avLst/>
          </a:prstGeom>
        </p:spPr>
      </p:pic>
    </p:spTree>
    <p:extLst>
      <p:ext uri="{BB962C8B-B14F-4D97-AF65-F5344CB8AC3E}">
        <p14:creationId xmlns:p14="http://schemas.microsoft.com/office/powerpoint/2010/main" val="51812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1114A36-B6C2-4ED8-B62E-36CE98E84320}"/>
              </a:ext>
            </a:extLst>
          </p:cNvPr>
          <p:cNvSpPr>
            <a:spLocks noGrp="1"/>
          </p:cNvSpPr>
          <p:nvPr>
            <p:ph idx="1"/>
          </p:nvPr>
        </p:nvSpPr>
        <p:spPr>
          <a:xfrm>
            <a:off x="7133287" y="3649223"/>
            <a:ext cx="9603275" cy="3450613"/>
          </a:xfrm>
        </p:spPr>
        <p:txBody>
          <a:bodyPr/>
          <a:lstStyle/>
          <a:p>
            <a:r>
              <a:rPr lang="en-US" dirty="0"/>
              <a:t>IT Team  -11</a:t>
            </a:r>
          </a:p>
          <a:p>
            <a:r>
              <a:rPr lang="en-US" dirty="0"/>
              <a:t>Yagna Sri Thirupathi</a:t>
            </a:r>
          </a:p>
          <a:p>
            <a:r>
              <a:rPr lang="en-US" dirty="0"/>
              <a:t>V Seeyon Kumari</a:t>
            </a:r>
          </a:p>
          <a:p>
            <a:r>
              <a:rPr lang="en-US" dirty="0"/>
              <a:t>V Yashwanth Nag</a:t>
            </a:r>
          </a:p>
          <a:p>
            <a:endParaRPr lang="en-IN" dirty="0"/>
          </a:p>
        </p:txBody>
      </p:sp>
      <p:pic>
        <p:nvPicPr>
          <p:cNvPr id="8" name="Picture 7">
            <a:extLst>
              <a:ext uri="{FF2B5EF4-FFF2-40B4-BE49-F238E27FC236}">
                <a16:creationId xmlns:a16="http://schemas.microsoft.com/office/drawing/2014/main" id="{02D91F4A-FCBC-4CF4-BEDE-CE0AC8C26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109728"/>
            <a:ext cx="10692384" cy="2542032"/>
          </a:xfrm>
          <a:prstGeom prst="rect">
            <a:avLst/>
          </a:prstGeom>
        </p:spPr>
      </p:pic>
    </p:spTree>
    <p:extLst>
      <p:ext uri="{BB962C8B-B14F-4D97-AF65-F5344CB8AC3E}">
        <p14:creationId xmlns:p14="http://schemas.microsoft.com/office/powerpoint/2010/main" val="29081649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56</TotalTime>
  <Words>208</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Impact</vt:lpstr>
      <vt:lpstr>Roboto</vt:lpstr>
      <vt:lpstr>Main Event</vt:lpstr>
      <vt:lpstr>Cognos Analytics Dashboard For Sales</vt:lpstr>
      <vt:lpstr>Introduction to cognos analytics dashboard:</vt:lpstr>
      <vt:lpstr>Exploration on cognos analytics</vt:lpstr>
      <vt:lpstr>PowerPoint Presentation</vt:lpstr>
      <vt:lpstr>Cognos analytics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Cognos Analytics Dashboard For Sales</dc:title>
  <dc:creator>Yashwanth Nag</dc:creator>
  <cp:lastModifiedBy>Yashwanth Nag</cp:lastModifiedBy>
  <cp:revision>7</cp:revision>
  <dcterms:created xsi:type="dcterms:W3CDTF">2021-06-02T11:06:15Z</dcterms:created>
  <dcterms:modified xsi:type="dcterms:W3CDTF">2021-06-04T11:37:54Z</dcterms:modified>
</cp:coreProperties>
</file>