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3632F-D6B7-48D6-9DA8-BE312B5E636B}" type="doc">
      <dgm:prSet loTypeId="urn:microsoft.com/office/officeart/2005/8/layout/hProcess9" loCatId="process" qsTypeId="urn:microsoft.com/office/officeart/2005/8/quickstyle/simple1" qsCatId="simple" csTypeId="urn:microsoft.com/office/officeart/2005/8/colors/colorful1" csCatId="colorful" phldr="1"/>
      <dgm:spPr/>
    </dgm:pt>
    <dgm:pt modelId="{7C99A772-FE45-4E10-8570-7C7402EEB42C}">
      <dgm:prSet phldrT="[Text]"/>
      <dgm:spPr/>
      <dgm:t>
        <a:bodyPr/>
        <a:lstStyle/>
        <a:p>
          <a:pPr algn="l"/>
          <a:endParaRPr lang="en-US" dirty="0" smtClean="0"/>
        </a:p>
        <a:p>
          <a:pPr algn="ctr"/>
          <a:r>
            <a:rPr lang="en-US" dirty="0" smtClean="0"/>
            <a:t>DATA</a:t>
          </a:r>
        </a:p>
        <a:p>
          <a:pPr algn="ctr"/>
          <a:r>
            <a:rPr lang="en-US" dirty="0" smtClean="0"/>
            <a:t>COLLECTION</a:t>
          </a:r>
          <a:endParaRPr lang="en-US" dirty="0"/>
        </a:p>
      </dgm:t>
    </dgm:pt>
    <dgm:pt modelId="{6C7FA721-178A-4F73-9EA0-59FCAA3B1A60}" type="parTrans" cxnId="{8C98F1ED-CE55-4707-B4DA-EF38A7543E8E}">
      <dgm:prSet/>
      <dgm:spPr/>
      <dgm:t>
        <a:bodyPr/>
        <a:lstStyle/>
        <a:p>
          <a:endParaRPr lang="en-US"/>
        </a:p>
      </dgm:t>
    </dgm:pt>
    <dgm:pt modelId="{0A6C715A-CD2D-4230-86C8-71C45E836913}" type="sibTrans" cxnId="{8C98F1ED-CE55-4707-B4DA-EF38A7543E8E}">
      <dgm:prSet/>
      <dgm:spPr/>
      <dgm:t>
        <a:bodyPr/>
        <a:lstStyle/>
        <a:p>
          <a:endParaRPr lang="en-US"/>
        </a:p>
      </dgm:t>
    </dgm:pt>
    <dgm:pt modelId="{5F68F48E-0C68-4A97-891A-A85299E51D0F}">
      <dgm:prSet phldrT="[Text]"/>
      <dgm:spPr/>
      <dgm:t>
        <a:bodyPr/>
        <a:lstStyle/>
        <a:p>
          <a:r>
            <a:rPr lang="en-US" dirty="0" smtClean="0"/>
            <a:t>DATA</a:t>
          </a:r>
        </a:p>
        <a:p>
          <a:r>
            <a:rPr lang="en-US" dirty="0" smtClean="0"/>
            <a:t>PREPROCESSING</a:t>
          </a:r>
          <a:endParaRPr lang="en-US" dirty="0"/>
        </a:p>
      </dgm:t>
    </dgm:pt>
    <dgm:pt modelId="{C4DB38B3-BEB0-45EF-A1F9-0C2D75E7CFCA}" type="parTrans" cxnId="{E25BF2D9-481E-4560-817C-183F945180D2}">
      <dgm:prSet/>
      <dgm:spPr/>
      <dgm:t>
        <a:bodyPr/>
        <a:lstStyle/>
        <a:p>
          <a:endParaRPr lang="en-US"/>
        </a:p>
      </dgm:t>
    </dgm:pt>
    <dgm:pt modelId="{02B081EE-BD72-4B32-8CC6-08DBD5453FDD}" type="sibTrans" cxnId="{E25BF2D9-481E-4560-817C-183F945180D2}">
      <dgm:prSet/>
      <dgm:spPr/>
      <dgm:t>
        <a:bodyPr/>
        <a:lstStyle/>
        <a:p>
          <a:endParaRPr lang="en-US"/>
        </a:p>
      </dgm:t>
    </dgm:pt>
    <dgm:pt modelId="{903FD035-3850-4339-859B-8D00FBE34F6C}">
      <dgm:prSet phldrT="[Text]"/>
      <dgm:spPr/>
      <dgm:t>
        <a:bodyPr/>
        <a:lstStyle/>
        <a:p>
          <a:r>
            <a:rPr lang="en-US" dirty="0" smtClean="0"/>
            <a:t>MODEL BUILDING</a:t>
          </a:r>
          <a:endParaRPr lang="en-US" dirty="0"/>
        </a:p>
      </dgm:t>
    </dgm:pt>
    <dgm:pt modelId="{2ADEBC5F-0E83-405A-A94A-B5266680A1B5}" type="parTrans" cxnId="{EDD94F0D-DC74-4BC0-A959-C519DD6D0902}">
      <dgm:prSet/>
      <dgm:spPr/>
      <dgm:t>
        <a:bodyPr/>
        <a:lstStyle/>
        <a:p>
          <a:endParaRPr lang="en-US"/>
        </a:p>
      </dgm:t>
    </dgm:pt>
    <dgm:pt modelId="{8115D5E0-AA47-4AD0-8EF5-12F17B682FD0}" type="sibTrans" cxnId="{EDD94F0D-DC74-4BC0-A959-C519DD6D0902}">
      <dgm:prSet/>
      <dgm:spPr/>
      <dgm:t>
        <a:bodyPr/>
        <a:lstStyle/>
        <a:p>
          <a:endParaRPr lang="en-US"/>
        </a:p>
      </dgm:t>
    </dgm:pt>
    <dgm:pt modelId="{A4EFF663-258D-4F8F-881E-72581D55DE15}">
      <dgm:prSet/>
      <dgm:spPr/>
      <dgm:t>
        <a:bodyPr/>
        <a:lstStyle/>
        <a:p>
          <a:pPr algn="l"/>
          <a:endParaRPr lang="en-US" dirty="0"/>
        </a:p>
      </dgm:t>
    </dgm:pt>
    <dgm:pt modelId="{46766253-6B2C-4875-AEF0-62241A3C4DEF}" type="parTrans" cxnId="{F01BEAD9-1252-4D72-B9E4-9F749BA31C86}">
      <dgm:prSet/>
      <dgm:spPr/>
      <dgm:t>
        <a:bodyPr/>
        <a:lstStyle/>
        <a:p>
          <a:endParaRPr lang="en-US"/>
        </a:p>
      </dgm:t>
    </dgm:pt>
    <dgm:pt modelId="{6F370390-82A7-4223-9DDD-AC38FA6AC570}" type="sibTrans" cxnId="{F01BEAD9-1252-4D72-B9E4-9F749BA31C86}">
      <dgm:prSet/>
      <dgm:spPr/>
      <dgm:t>
        <a:bodyPr/>
        <a:lstStyle/>
        <a:p>
          <a:endParaRPr lang="en-US"/>
        </a:p>
      </dgm:t>
    </dgm:pt>
    <dgm:pt modelId="{3D935120-BD84-446D-9DDC-4A0C5A2E88F9}">
      <dgm:prSet/>
      <dgm:spPr/>
      <dgm:t>
        <a:bodyPr/>
        <a:lstStyle/>
        <a:p>
          <a:endParaRPr lang="en-US" dirty="0" smtClean="0"/>
        </a:p>
        <a:p>
          <a:r>
            <a:rPr lang="en-US" dirty="0" smtClean="0"/>
            <a:t>APPLICATION</a:t>
          </a:r>
        </a:p>
        <a:p>
          <a:r>
            <a:rPr lang="en-US" dirty="0" smtClean="0"/>
            <a:t>BUILDING</a:t>
          </a:r>
          <a:endParaRPr lang="en-US" dirty="0"/>
        </a:p>
      </dgm:t>
    </dgm:pt>
    <dgm:pt modelId="{A6AF8035-F4E3-4267-86F7-714716CD04D1}" type="parTrans" cxnId="{B7269341-B013-4A2A-98E0-B63BF135010E}">
      <dgm:prSet/>
      <dgm:spPr/>
      <dgm:t>
        <a:bodyPr/>
        <a:lstStyle/>
        <a:p>
          <a:endParaRPr lang="en-US"/>
        </a:p>
      </dgm:t>
    </dgm:pt>
    <dgm:pt modelId="{19A48ABE-431B-4857-9E5C-58806A4B4436}" type="sibTrans" cxnId="{B7269341-B013-4A2A-98E0-B63BF135010E}">
      <dgm:prSet/>
      <dgm:spPr/>
      <dgm:t>
        <a:bodyPr/>
        <a:lstStyle/>
        <a:p>
          <a:endParaRPr lang="en-US"/>
        </a:p>
      </dgm:t>
    </dgm:pt>
    <dgm:pt modelId="{0540CA74-AE2A-4D4B-9C32-AE924247A7E5}">
      <dgm:prSet/>
      <dgm:spPr/>
      <dgm:t>
        <a:bodyPr/>
        <a:lstStyle/>
        <a:p>
          <a:r>
            <a:rPr lang="en-US" dirty="0" smtClean="0"/>
            <a:t>TRAIN MODEL</a:t>
          </a:r>
        </a:p>
        <a:p>
          <a:r>
            <a:rPr lang="en-US" dirty="0" smtClean="0"/>
            <a:t>IN  IBM</a:t>
          </a:r>
          <a:endParaRPr lang="en-US" dirty="0"/>
        </a:p>
      </dgm:t>
    </dgm:pt>
    <dgm:pt modelId="{7643AA04-E20C-4687-A232-F439E53DDDC0}" type="parTrans" cxnId="{5E9DFF23-2AAF-4B76-8E68-D079A40389C4}">
      <dgm:prSet/>
      <dgm:spPr/>
      <dgm:t>
        <a:bodyPr/>
        <a:lstStyle/>
        <a:p>
          <a:endParaRPr lang="en-US"/>
        </a:p>
      </dgm:t>
    </dgm:pt>
    <dgm:pt modelId="{0361BD53-EC46-42B7-B31F-8C74FD820BB3}" type="sibTrans" cxnId="{5E9DFF23-2AAF-4B76-8E68-D079A40389C4}">
      <dgm:prSet/>
      <dgm:spPr/>
      <dgm:t>
        <a:bodyPr/>
        <a:lstStyle/>
        <a:p>
          <a:endParaRPr lang="en-US"/>
        </a:p>
      </dgm:t>
    </dgm:pt>
    <dgm:pt modelId="{B46B7D95-585B-4548-AE48-91C23C3C9FCB}">
      <dgm:prSet/>
      <dgm:spPr/>
      <dgm:t>
        <a:bodyPr/>
        <a:lstStyle/>
        <a:p>
          <a:endParaRPr lang="en-US"/>
        </a:p>
      </dgm:t>
    </dgm:pt>
    <dgm:pt modelId="{5564FD27-DB90-4EDE-863D-8C4B5AAF7E34}" type="parTrans" cxnId="{AAF76093-F4BA-4658-B436-920615E746CA}">
      <dgm:prSet/>
      <dgm:spPr/>
      <dgm:t>
        <a:bodyPr/>
        <a:lstStyle/>
        <a:p>
          <a:endParaRPr lang="en-US"/>
        </a:p>
      </dgm:t>
    </dgm:pt>
    <dgm:pt modelId="{B7F01966-E631-4C37-940D-1C1CB9343F66}" type="sibTrans" cxnId="{AAF76093-F4BA-4658-B436-920615E746CA}">
      <dgm:prSet/>
      <dgm:spPr/>
      <dgm:t>
        <a:bodyPr/>
        <a:lstStyle/>
        <a:p>
          <a:endParaRPr lang="en-US"/>
        </a:p>
      </dgm:t>
    </dgm:pt>
    <dgm:pt modelId="{E1B2D5B0-D230-4DEB-B019-91AE1FABF2F2}" type="pres">
      <dgm:prSet presAssocID="{FAF3632F-D6B7-48D6-9DA8-BE312B5E636B}" presName="CompostProcess" presStyleCnt="0">
        <dgm:presLayoutVars>
          <dgm:dir/>
          <dgm:resizeHandles val="exact"/>
        </dgm:presLayoutVars>
      </dgm:prSet>
      <dgm:spPr/>
    </dgm:pt>
    <dgm:pt modelId="{E7798864-9D28-4B2E-A54A-685951D32FA9}" type="pres">
      <dgm:prSet presAssocID="{FAF3632F-D6B7-48D6-9DA8-BE312B5E636B}" presName="arrow" presStyleLbl="bgShp" presStyleIdx="0" presStyleCnt="1"/>
      <dgm:spPr/>
    </dgm:pt>
    <dgm:pt modelId="{C6FC6DD8-B011-4EB6-8723-C27235C44762}" type="pres">
      <dgm:prSet presAssocID="{FAF3632F-D6B7-48D6-9DA8-BE312B5E636B}" presName="linearProcess" presStyleCnt="0"/>
      <dgm:spPr/>
    </dgm:pt>
    <dgm:pt modelId="{A4B991DD-7186-4A86-B746-2B470CC8251C}" type="pres">
      <dgm:prSet presAssocID="{7C99A772-FE45-4E10-8570-7C7402EEB42C}" presName="textNode" presStyleLbl="node1" presStyleIdx="0" presStyleCnt="5">
        <dgm:presLayoutVars>
          <dgm:bulletEnabled val="1"/>
        </dgm:presLayoutVars>
      </dgm:prSet>
      <dgm:spPr/>
      <dgm:t>
        <a:bodyPr/>
        <a:lstStyle/>
        <a:p>
          <a:endParaRPr lang="en-US"/>
        </a:p>
      </dgm:t>
    </dgm:pt>
    <dgm:pt modelId="{A3394FD8-C975-4466-96B1-6BA923418FEC}" type="pres">
      <dgm:prSet presAssocID="{0A6C715A-CD2D-4230-86C8-71C45E836913}" presName="sibTrans" presStyleCnt="0"/>
      <dgm:spPr/>
    </dgm:pt>
    <dgm:pt modelId="{893A9821-4307-4F72-9142-CC4A06D269B0}" type="pres">
      <dgm:prSet presAssocID="{5F68F48E-0C68-4A97-891A-A85299E51D0F}" presName="textNode" presStyleLbl="node1" presStyleIdx="1" presStyleCnt="5">
        <dgm:presLayoutVars>
          <dgm:bulletEnabled val="1"/>
        </dgm:presLayoutVars>
      </dgm:prSet>
      <dgm:spPr/>
      <dgm:t>
        <a:bodyPr/>
        <a:lstStyle/>
        <a:p>
          <a:endParaRPr lang="en-US"/>
        </a:p>
      </dgm:t>
    </dgm:pt>
    <dgm:pt modelId="{4941FA2A-CC46-4AC5-B3C2-206CF2A7A72D}" type="pres">
      <dgm:prSet presAssocID="{02B081EE-BD72-4B32-8CC6-08DBD5453FDD}" presName="sibTrans" presStyleCnt="0"/>
      <dgm:spPr/>
    </dgm:pt>
    <dgm:pt modelId="{419768C6-0810-44F8-AAD9-E0BCD8F340FF}" type="pres">
      <dgm:prSet presAssocID="{903FD035-3850-4339-859B-8D00FBE34F6C}" presName="textNode" presStyleLbl="node1" presStyleIdx="2" presStyleCnt="5">
        <dgm:presLayoutVars>
          <dgm:bulletEnabled val="1"/>
        </dgm:presLayoutVars>
      </dgm:prSet>
      <dgm:spPr/>
      <dgm:t>
        <a:bodyPr/>
        <a:lstStyle/>
        <a:p>
          <a:endParaRPr lang="en-US"/>
        </a:p>
      </dgm:t>
    </dgm:pt>
    <dgm:pt modelId="{FD0710A6-E2FE-4EEC-A690-6373846FCB00}" type="pres">
      <dgm:prSet presAssocID="{8115D5E0-AA47-4AD0-8EF5-12F17B682FD0}" presName="sibTrans" presStyleCnt="0"/>
      <dgm:spPr/>
    </dgm:pt>
    <dgm:pt modelId="{A550C203-1B88-4339-8786-C9EECEF5C688}" type="pres">
      <dgm:prSet presAssocID="{3D935120-BD84-446D-9DDC-4A0C5A2E88F9}" presName="textNode" presStyleLbl="node1" presStyleIdx="3" presStyleCnt="5">
        <dgm:presLayoutVars>
          <dgm:bulletEnabled val="1"/>
        </dgm:presLayoutVars>
      </dgm:prSet>
      <dgm:spPr/>
      <dgm:t>
        <a:bodyPr/>
        <a:lstStyle/>
        <a:p>
          <a:endParaRPr lang="en-US"/>
        </a:p>
      </dgm:t>
    </dgm:pt>
    <dgm:pt modelId="{64875316-8425-4564-9D14-BBACDFCF4B63}" type="pres">
      <dgm:prSet presAssocID="{19A48ABE-431B-4857-9E5C-58806A4B4436}" presName="sibTrans" presStyleCnt="0"/>
      <dgm:spPr/>
    </dgm:pt>
    <dgm:pt modelId="{EE228740-77D6-497B-BE83-0619D9A928B0}" type="pres">
      <dgm:prSet presAssocID="{0540CA74-AE2A-4D4B-9C32-AE924247A7E5}" presName="textNode" presStyleLbl="node1" presStyleIdx="4" presStyleCnt="5">
        <dgm:presLayoutVars>
          <dgm:bulletEnabled val="1"/>
        </dgm:presLayoutVars>
      </dgm:prSet>
      <dgm:spPr/>
      <dgm:t>
        <a:bodyPr/>
        <a:lstStyle/>
        <a:p>
          <a:endParaRPr lang="en-US"/>
        </a:p>
      </dgm:t>
    </dgm:pt>
  </dgm:ptLst>
  <dgm:cxnLst>
    <dgm:cxn modelId="{EDD94F0D-DC74-4BC0-A959-C519DD6D0902}" srcId="{FAF3632F-D6B7-48D6-9DA8-BE312B5E636B}" destId="{903FD035-3850-4339-859B-8D00FBE34F6C}" srcOrd="2" destOrd="0" parTransId="{2ADEBC5F-0E83-405A-A94A-B5266680A1B5}" sibTransId="{8115D5E0-AA47-4AD0-8EF5-12F17B682FD0}"/>
    <dgm:cxn modelId="{4D140058-B568-4880-97E6-D35090DA8239}" type="presOf" srcId="{B46B7D95-585B-4548-AE48-91C23C3C9FCB}" destId="{A550C203-1B88-4339-8786-C9EECEF5C688}" srcOrd="0" destOrd="1" presId="urn:microsoft.com/office/officeart/2005/8/layout/hProcess9"/>
    <dgm:cxn modelId="{9290DDDA-486B-48F0-9ABA-FE4D76951726}" type="presOf" srcId="{0540CA74-AE2A-4D4B-9C32-AE924247A7E5}" destId="{EE228740-77D6-497B-BE83-0619D9A928B0}" srcOrd="0" destOrd="0" presId="urn:microsoft.com/office/officeart/2005/8/layout/hProcess9"/>
    <dgm:cxn modelId="{A1A7DAA8-F173-4822-8894-B84577FA8701}" type="presOf" srcId="{7C99A772-FE45-4E10-8570-7C7402EEB42C}" destId="{A4B991DD-7186-4A86-B746-2B470CC8251C}" srcOrd="0" destOrd="0" presId="urn:microsoft.com/office/officeart/2005/8/layout/hProcess9"/>
    <dgm:cxn modelId="{AAF76093-F4BA-4658-B436-920615E746CA}" srcId="{3D935120-BD84-446D-9DDC-4A0C5A2E88F9}" destId="{B46B7D95-585B-4548-AE48-91C23C3C9FCB}" srcOrd="0" destOrd="0" parTransId="{5564FD27-DB90-4EDE-863D-8C4B5AAF7E34}" sibTransId="{B7F01966-E631-4C37-940D-1C1CB9343F66}"/>
    <dgm:cxn modelId="{37535827-D326-48DB-A5C7-0ED7E36A98BD}" type="presOf" srcId="{3D935120-BD84-446D-9DDC-4A0C5A2E88F9}" destId="{A550C203-1B88-4339-8786-C9EECEF5C688}" srcOrd="0" destOrd="0" presId="urn:microsoft.com/office/officeart/2005/8/layout/hProcess9"/>
    <dgm:cxn modelId="{F01BEAD9-1252-4D72-B9E4-9F749BA31C86}" srcId="{7C99A772-FE45-4E10-8570-7C7402EEB42C}" destId="{A4EFF663-258D-4F8F-881E-72581D55DE15}" srcOrd="0" destOrd="0" parTransId="{46766253-6B2C-4875-AEF0-62241A3C4DEF}" sibTransId="{6F370390-82A7-4223-9DDD-AC38FA6AC570}"/>
    <dgm:cxn modelId="{F14BD0E5-68BF-4E62-AE6D-AB203815B6B4}" type="presOf" srcId="{A4EFF663-258D-4F8F-881E-72581D55DE15}" destId="{A4B991DD-7186-4A86-B746-2B470CC8251C}" srcOrd="0" destOrd="1" presId="urn:microsoft.com/office/officeart/2005/8/layout/hProcess9"/>
    <dgm:cxn modelId="{36A47B57-1A51-40F5-8186-5EC9C1C2D12B}" type="presOf" srcId="{FAF3632F-D6B7-48D6-9DA8-BE312B5E636B}" destId="{E1B2D5B0-D230-4DEB-B019-91AE1FABF2F2}" srcOrd="0" destOrd="0" presId="urn:microsoft.com/office/officeart/2005/8/layout/hProcess9"/>
    <dgm:cxn modelId="{8C98F1ED-CE55-4707-B4DA-EF38A7543E8E}" srcId="{FAF3632F-D6B7-48D6-9DA8-BE312B5E636B}" destId="{7C99A772-FE45-4E10-8570-7C7402EEB42C}" srcOrd="0" destOrd="0" parTransId="{6C7FA721-178A-4F73-9EA0-59FCAA3B1A60}" sibTransId="{0A6C715A-CD2D-4230-86C8-71C45E836913}"/>
    <dgm:cxn modelId="{5E9DFF23-2AAF-4B76-8E68-D079A40389C4}" srcId="{FAF3632F-D6B7-48D6-9DA8-BE312B5E636B}" destId="{0540CA74-AE2A-4D4B-9C32-AE924247A7E5}" srcOrd="4" destOrd="0" parTransId="{7643AA04-E20C-4687-A232-F439E53DDDC0}" sibTransId="{0361BD53-EC46-42B7-B31F-8C74FD820BB3}"/>
    <dgm:cxn modelId="{B7269341-B013-4A2A-98E0-B63BF135010E}" srcId="{FAF3632F-D6B7-48D6-9DA8-BE312B5E636B}" destId="{3D935120-BD84-446D-9DDC-4A0C5A2E88F9}" srcOrd="3" destOrd="0" parTransId="{A6AF8035-F4E3-4267-86F7-714716CD04D1}" sibTransId="{19A48ABE-431B-4857-9E5C-58806A4B4436}"/>
    <dgm:cxn modelId="{C584798D-F23F-4F1F-87F8-2D9349B08331}" type="presOf" srcId="{5F68F48E-0C68-4A97-891A-A85299E51D0F}" destId="{893A9821-4307-4F72-9142-CC4A06D269B0}" srcOrd="0" destOrd="0" presId="urn:microsoft.com/office/officeart/2005/8/layout/hProcess9"/>
    <dgm:cxn modelId="{1977BD1E-64D2-4CE7-A3C9-F114EFAE6523}" type="presOf" srcId="{903FD035-3850-4339-859B-8D00FBE34F6C}" destId="{419768C6-0810-44F8-AAD9-E0BCD8F340FF}" srcOrd="0" destOrd="0" presId="urn:microsoft.com/office/officeart/2005/8/layout/hProcess9"/>
    <dgm:cxn modelId="{E25BF2D9-481E-4560-817C-183F945180D2}" srcId="{FAF3632F-D6B7-48D6-9DA8-BE312B5E636B}" destId="{5F68F48E-0C68-4A97-891A-A85299E51D0F}" srcOrd="1" destOrd="0" parTransId="{C4DB38B3-BEB0-45EF-A1F9-0C2D75E7CFCA}" sibTransId="{02B081EE-BD72-4B32-8CC6-08DBD5453FDD}"/>
    <dgm:cxn modelId="{50E3C813-4399-43BA-99D3-E9CD9E9AE1F6}" type="presParOf" srcId="{E1B2D5B0-D230-4DEB-B019-91AE1FABF2F2}" destId="{E7798864-9D28-4B2E-A54A-685951D32FA9}" srcOrd="0" destOrd="0" presId="urn:microsoft.com/office/officeart/2005/8/layout/hProcess9"/>
    <dgm:cxn modelId="{DDC54853-1F84-46B8-BFA2-5EB5F33FAF3A}" type="presParOf" srcId="{E1B2D5B0-D230-4DEB-B019-91AE1FABF2F2}" destId="{C6FC6DD8-B011-4EB6-8723-C27235C44762}" srcOrd="1" destOrd="0" presId="urn:microsoft.com/office/officeart/2005/8/layout/hProcess9"/>
    <dgm:cxn modelId="{60C97FE5-975D-4AD5-81F2-40CFE888D077}" type="presParOf" srcId="{C6FC6DD8-B011-4EB6-8723-C27235C44762}" destId="{A4B991DD-7186-4A86-B746-2B470CC8251C}" srcOrd="0" destOrd="0" presId="urn:microsoft.com/office/officeart/2005/8/layout/hProcess9"/>
    <dgm:cxn modelId="{1DEFE7A6-B5F9-4C00-BD4F-A6BF485219FF}" type="presParOf" srcId="{C6FC6DD8-B011-4EB6-8723-C27235C44762}" destId="{A3394FD8-C975-4466-96B1-6BA923418FEC}" srcOrd="1" destOrd="0" presId="urn:microsoft.com/office/officeart/2005/8/layout/hProcess9"/>
    <dgm:cxn modelId="{F1C062E9-48B1-4E4A-892C-F9DFD52266CF}" type="presParOf" srcId="{C6FC6DD8-B011-4EB6-8723-C27235C44762}" destId="{893A9821-4307-4F72-9142-CC4A06D269B0}" srcOrd="2" destOrd="0" presId="urn:microsoft.com/office/officeart/2005/8/layout/hProcess9"/>
    <dgm:cxn modelId="{BA2D96F0-A4FE-4BB1-9BF5-8226609EBC60}" type="presParOf" srcId="{C6FC6DD8-B011-4EB6-8723-C27235C44762}" destId="{4941FA2A-CC46-4AC5-B3C2-206CF2A7A72D}" srcOrd="3" destOrd="0" presId="urn:microsoft.com/office/officeart/2005/8/layout/hProcess9"/>
    <dgm:cxn modelId="{391431F2-C01D-4D38-B401-68221D8E2E89}" type="presParOf" srcId="{C6FC6DD8-B011-4EB6-8723-C27235C44762}" destId="{419768C6-0810-44F8-AAD9-E0BCD8F340FF}" srcOrd="4" destOrd="0" presId="urn:microsoft.com/office/officeart/2005/8/layout/hProcess9"/>
    <dgm:cxn modelId="{5EB07660-CB6D-4A7C-95E0-0CCA702FA22F}" type="presParOf" srcId="{C6FC6DD8-B011-4EB6-8723-C27235C44762}" destId="{FD0710A6-E2FE-4EEC-A690-6373846FCB00}" srcOrd="5" destOrd="0" presId="urn:microsoft.com/office/officeart/2005/8/layout/hProcess9"/>
    <dgm:cxn modelId="{33A33C53-8D16-4F30-B1E6-B941868AFB3A}" type="presParOf" srcId="{C6FC6DD8-B011-4EB6-8723-C27235C44762}" destId="{A550C203-1B88-4339-8786-C9EECEF5C688}" srcOrd="6" destOrd="0" presId="urn:microsoft.com/office/officeart/2005/8/layout/hProcess9"/>
    <dgm:cxn modelId="{7C873E4F-05BC-44D7-B3A3-89C958D057F3}" type="presParOf" srcId="{C6FC6DD8-B011-4EB6-8723-C27235C44762}" destId="{64875316-8425-4564-9D14-BBACDFCF4B63}" srcOrd="7" destOrd="0" presId="urn:microsoft.com/office/officeart/2005/8/layout/hProcess9"/>
    <dgm:cxn modelId="{1D1F3D77-159D-4CC4-A458-21D4CDEE3808}" type="presParOf" srcId="{C6FC6DD8-B011-4EB6-8723-C27235C44762}" destId="{EE228740-77D6-497B-BE83-0619D9A928B0}" srcOrd="8"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E1097E40-098F-4705-B255-A564738AF5AB}" type="doc">
      <dgm:prSet loTypeId="urn:microsoft.com/office/officeart/2005/8/layout/vProcess5" loCatId="process" qsTypeId="urn:microsoft.com/office/officeart/2005/8/quickstyle/3d1" qsCatId="3D" csTypeId="urn:microsoft.com/office/officeart/2005/8/colors/accent1_3" csCatId="accent1" phldr="1"/>
      <dgm:spPr/>
      <dgm:t>
        <a:bodyPr/>
        <a:lstStyle/>
        <a:p>
          <a:endParaRPr lang="en-US"/>
        </a:p>
      </dgm:t>
    </dgm:pt>
    <dgm:pt modelId="{101A5A4B-811B-4EBD-8BF6-55105BB05D12}">
      <dgm:prSet/>
      <dgm:spPr/>
      <dgm:t>
        <a:bodyPr/>
        <a:lstStyle/>
        <a:p>
          <a:pPr rtl="0"/>
          <a:r>
            <a:rPr lang="en-US" b="0" i="0" dirty="0" smtClean="0"/>
            <a:t>Import the Libraries</a:t>
          </a:r>
          <a:endParaRPr lang="en-US" dirty="0"/>
        </a:p>
      </dgm:t>
    </dgm:pt>
    <dgm:pt modelId="{0F04C4C7-2378-4DF9-A7ED-66131E9ED796}" type="parTrans" cxnId="{C040BBE6-4C28-4C60-A98F-37F740E43FEE}">
      <dgm:prSet/>
      <dgm:spPr/>
      <dgm:t>
        <a:bodyPr/>
        <a:lstStyle/>
        <a:p>
          <a:endParaRPr lang="en-US"/>
        </a:p>
      </dgm:t>
    </dgm:pt>
    <dgm:pt modelId="{5C7C076E-1EF4-4CC1-A302-0DE9A81F3822}" type="sibTrans" cxnId="{C040BBE6-4C28-4C60-A98F-37F740E43FEE}">
      <dgm:prSet/>
      <dgm:spPr/>
      <dgm:t>
        <a:bodyPr/>
        <a:lstStyle/>
        <a:p>
          <a:endParaRPr lang="en-US"/>
        </a:p>
      </dgm:t>
    </dgm:pt>
    <dgm:pt modelId="{8447B14A-27C2-4155-90D4-82DBE5881B08}">
      <dgm:prSet/>
      <dgm:spPr/>
      <dgm:t>
        <a:bodyPr/>
        <a:lstStyle/>
        <a:p>
          <a:pPr rtl="0"/>
          <a:r>
            <a:rPr lang="en-US" b="0" i="0" dirty="0" smtClean="0"/>
            <a:t>Importing the dataset</a:t>
          </a:r>
          <a:endParaRPr lang="en-US" dirty="0"/>
        </a:p>
      </dgm:t>
    </dgm:pt>
    <dgm:pt modelId="{6D5DDEAB-32E9-48E5-86C2-09DDEC631EF6}" type="parTrans" cxnId="{D483FF26-0A52-4721-841C-153604495265}">
      <dgm:prSet/>
      <dgm:spPr/>
      <dgm:t>
        <a:bodyPr/>
        <a:lstStyle/>
        <a:p>
          <a:endParaRPr lang="en-US"/>
        </a:p>
      </dgm:t>
    </dgm:pt>
    <dgm:pt modelId="{FED79CFF-8EA8-4E80-8E2C-9D0A4C6552C8}" type="sibTrans" cxnId="{D483FF26-0A52-4721-841C-153604495265}">
      <dgm:prSet/>
      <dgm:spPr/>
      <dgm:t>
        <a:bodyPr/>
        <a:lstStyle/>
        <a:p>
          <a:endParaRPr lang="en-US"/>
        </a:p>
      </dgm:t>
    </dgm:pt>
    <dgm:pt modelId="{C71709CF-C24A-43A9-B19E-06D73E8A3A23}">
      <dgm:prSet/>
      <dgm:spPr/>
      <dgm:t>
        <a:bodyPr/>
        <a:lstStyle/>
        <a:p>
          <a:pPr rtl="0"/>
          <a:r>
            <a:rPr lang="en-US" b="0" i="0" dirty="0" smtClean="0"/>
            <a:t>Checking for null values</a:t>
          </a:r>
          <a:endParaRPr lang="en-US" dirty="0"/>
        </a:p>
      </dgm:t>
    </dgm:pt>
    <dgm:pt modelId="{CFE23805-C84E-4020-9246-E91566F68B24}" type="parTrans" cxnId="{CB8E1EAC-FB77-4103-BC87-976F4D2DFBDE}">
      <dgm:prSet/>
      <dgm:spPr/>
      <dgm:t>
        <a:bodyPr/>
        <a:lstStyle/>
        <a:p>
          <a:endParaRPr lang="en-US"/>
        </a:p>
      </dgm:t>
    </dgm:pt>
    <dgm:pt modelId="{D28BB676-D7D7-46BB-A6FC-FB7DC9DE1DD1}" type="sibTrans" cxnId="{CB8E1EAC-FB77-4103-BC87-976F4D2DFBDE}">
      <dgm:prSet/>
      <dgm:spPr/>
      <dgm:t>
        <a:bodyPr/>
        <a:lstStyle/>
        <a:p>
          <a:endParaRPr lang="en-US"/>
        </a:p>
      </dgm:t>
    </dgm:pt>
    <dgm:pt modelId="{B3C841C8-E3CB-4E1B-9AFC-880C46498477}">
      <dgm:prSet/>
      <dgm:spPr/>
      <dgm:t>
        <a:bodyPr/>
        <a:lstStyle/>
        <a:p>
          <a:pPr rtl="0"/>
          <a:r>
            <a:rPr lang="en-US" b="0" i="0" dirty="0" smtClean="0"/>
            <a:t>Split into train and test sets</a:t>
          </a:r>
          <a:endParaRPr lang="en-US" dirty="0"/>
        </a:p>
      </dgm:t>
    </dgm:pt>
    <dgm:pt modelId="{65B6F138-ACFB-44FF-8987-2537985432C6}" type="parTrans" cxnId="{FB1F19D1-6447-4C7A-92E0-B44FBAFD2D83}">
      <dgm:prSet/>
      <dgm:spPr/>
      <dgm:t>
        <a:bodyPr/>
        <a:lstStyle/>
        <a:p>
          <a:endParaRPr lang="en-US"/>
        </a:p>
      </dgm:t>
    </dgm:pt>
    <dgm:pt modelId="{CBF2DF13-51AA-44DF-B875-32E978EE3449}" type="sibTrans" cxnId="{FB1F19D1-6447-4C7A-92E0-B44FBAFD2D83}">
      <dgm:prSet/>
      <dgm:spPr/>
      <dgm:t>
        <a:bodyPr/>
        <a:lstStyle/>
        <a:p>
          <a:endParaRPr lang="en-US"/>
        </a:p>
      </dgm:t>
    </dgm:pt>
    <dgm:pt modelId="{376B2119-2D4E-48F4-9CE5-E84552ADE830}">
      <dgm:prSet/>
      <dgm:spPr/>
      <dgm:t>
        <a:bodyPr/>
        <a:lstStyle/>
        <a:p>
          <a:pPr rtl="0"/>
          <a:r>
            <a:rPr lang="en-US" b="0" i="0" dirty="0" smtClean="0"/>
            <a:t>Normalize the train test data.</a:t>
          </a:r>
          <a:endParaRPr lang="en-US" dirty="0"/>
        </a:p>
      </dgm:t>
    </dgm:pt>
    <dgm:pt modelId="{767A496F-6F95-4464-AB11-C9BA85332526}" type="parTrans" cxnId="{425A0CCF-45C5-4B1F-9310-34FA05CF82C1}">
      <dgm:prSet/>
      <dgm:spPr/>
      <dgm:t>
        <a:bodyPr/>
        <a:lstStyle/>
        <a:p>
          <a:endParaRPr lang="en-US"/>
        </a:p>
      </dgm:t>
    </dgm:pt>
    <dgm:pt modelId="{7A29620F-E480-4692-8517-E37541889347}" type="sibTrans" cxnId="{425A0CCF-45C5-4B1F-9310-34FA05CF82C1}">
      <dgm:prSet/>
      <dgm:spPr/>
      <dgm:t>
        <a:bodyPr/>
        <a:lstStyle/>
        <a:p>
          <a:endParaRPr lang="en-US"/>
        </a:p>
      </dgm:t>
    </dgm:pt>
    <dgm:pt modelId="{F0B24D95-59A2-4884-9954-0C64206DE778}" type="pres">
      <dgm:prSet presAssocID="{E1097E40-098F-4705-B255-A564738AF5AB}" presName="outerComposite" presStyleCnt="0">
        <dgm:presLayoutVars>
          <dgm:chMax val="5"/>
          <dgm:dir/>
          <dgm:resizeHandles val="exact"/>
        </dgm:presLayoutVars>
      </dgm:prSet>
      <dgm:spPr/>
      <dgm:t>
        <a:bodyPr/>
        <a:lstStyle/>
        <a:p>
          <a:endParaRPr lang="en-US"/>
        </a:p>
      </dgm:t>
    </dgm:pt>
    <dgm:pt modelId="{AEE42A29-E47E-41FD-B673-46C17C68D8F8}" type="pres">
      <dgm:prSet presAssocID="{E1097E40-098F-4705-B255-A564738AF5AB}" presName="dummyMaxCanvas" presStyleCnt="0">
        <dgm:presLayoutVars/>
      </dgm:prSet>
      <dgm:spPr/>
    </dgm:pt>
    <dgm:pt modelId="{2E919E9B-9E1C-411A-A066-794F2F62C418}" type="pres">
      <dgm:prSet presAssocID="{E1097E40-098F-4705-B255-A564738AF5AB}" presName="FiveNodes_1" presStyleLbl="node1" presStyleIdx="0" presStyleCnt="5">
        <dgm:presLayoutVars>
          <dgm:bulletEnabled val="1"/>
        </dgm:presLayoutVars>
      </dgm:prSet>
      <dgm:spPr/>
      <dgm:t>
        <a:bodyPr/>
        <a:lstStyle/>
        <a:p>
          <a:endParaRPr lang="en-US"/>
        </a:p>
      </dgm:t>
    </dgm:pt>
    <dgm:pt modelId="{0AF43435-6C22-463E-9B27-469620703D8C}" type="pres">
      <dgm:prSet presAssocID="{E1097E40-098F-4705-B255-A564738AF5AB}" presName="FiveNodes_2" presStyleLbl="node1" presStyleIdx="1" presStyleCnt="5">
        <dgm:presLayoutVars>
          <dgm:bulletEnabled val="1"/>
        </dgm:presLayoutVars>
      </dgm:prSet>
      <dgm:spPr/>
      <dgm:t>
        <a:bodyPr/>
        <a:lstStyle/>
        <a:p>
          <a:endParaRPr lang="en-US"/>
        </a:p>
      </dgm:t>
    </dgm:pt>
    <dgm:pt modelId="{E4AA9C14-FEA4-4C51-9E1F-B9A1D9160946}" type="pres">
      <dgm:prSet presAssocID="{E1097E40-098F-4705-B255-A564738AF5AB}" presName="FiveNodes_3" presStyleLbl="node1" presStyleIdx="2" presStyleCnt="5">
        <dgm:presLayoutVars>
          <dgm:bulletEnabled val="1"/>
        </dgm:presLayoutVars>
      </dgm:prSet>
      <dgm:spPr/>
      <dgm:t>
        <a:bodyPr/>
        <a:lstStyle/>
        <a:p>
          <a:endParaRPr lang="en-US"/>
        </a:p>
      </dgm:t>
    </dgm:pt>
    <dgm:pt modelId="{F8B1F8CD-F893-46CB-9A0A-2EF98C508597}" type="pres">
      <dgm:prSet presAssocID="{E1097E40-098F-4705-B255-A564738AF5AB}" presName="FiveNodes_4" presStyleLbl="node1" presStyleIdx="3" presStyleCnt="5">
        <dgm:presLayoutVars>
          <dgm:bulletEnabled val="1"/>
        </dgm:presLayoutVars>
      </dgm:prSet>
      <dgm:spPr/>
      <dgm:t>
        <a:bodyPr/>
        <a:lstStyle/>
        <a:p>
          <a:endParaRPr lang="en-US"/>
        </a:p>
      </dgm:t>
    </dgm:pt>
    <dgm:pt modelId="{F275D3AA-8C58-4399-B563-D9FECDB2E35E}" type="pres">
      <dgm:prSet presAssocID="{E1097E40-098F-4705-B255-A564738AF5AB}" presName="FiveNodes_5" presStyleLbl="node1" presStyleIdx="4" presStyleCnt="5">
        <dgm:presLayoutVars>
          <dgm:bulletEnabled val="1"/>
        </dgm:presLayoutVars>
      </dgm:prSet>
      <dgm:spPr/>
      <dgm:t>
        <a:bodyPr/>
        <a:lstStyle/>
        <a:p>
          <a:endParaRPr lang="en-US"/>
        </a:p>
      </dgm:t>
    </dgm:pt>
    <dgm:pt modelId="{B38E4698-02FE-4A90-B81D-28E779092BE1}" type="pres">
      <dgm:prSet presAssocID="{E1097E40-098F-4705-B255-A564738AF5AB}" presName="FiveConn_1-2" presStyleLbl="fgAccFollowNode1" presStyleIdx="0" presStyleCnt="4">
        <dgm:presLayoutVars>
          <dgm:bulletEnabled val="1"/>
        </dgm:presLayoutVars>
      </dgm:prSet>
      <dgm:spPr/>
      <dgm:t>
        <a:bodyPr/>
        <a:lstStyle/>
        <a:p>
          <a:endParaRPr lang="en-US"/>
        </a:p>
      </dgm:t>
    </dgm:pt>
    <dgm:pt modelId="{56439720-8A61-4A2F-9C8E-4E009AC6ECED}" type="pres">
      <dgm:prSet presAssocID="{E1097E40-098F-4705-B255-A564738AF5AB}" presName="FiveConn_2-3" presStyleLbl="fgAccFollowNode1" presStyleIdx="1" presStyleCnt="4">
        <dgm:presLayoutVars>
          <dgm:bulletEnabled val="1"/>
        </dgm:presLayoutVars>
      </dgm:prSet>
      <dgm:spPr/>
      <dgm:t>
        <a:bodyPr/>
        <a:lstStyle/>
        <a:p>
          <a:endParaRPr lang="en-US"/>
        </a:p>
      </dgm:t>
    </dgm:pt>
    <dgm:pt modelId="{59705B6E-6CB4-4F14-BEA2-9978A1140A8B}" type="pres">
      <dgm:prSet presAssocID="{E1097E40-098F-4705-B255-A564738AF5AB}" presName="FiveConn_3-4" presStyleLbl="fgAccFollowNode1" presStyleIdx="2" presStyleCnt="4">
        <dgm:presLayoutVars>
          <dgm:bulletEnabled val="1"/>
        </dgm:presLayoutVars>
      </dgm:prSet>
      <dgm:spPr/>
      <dgm:t>
        <a:bodyPr/>
        <a:lstStyle/>
        <a:p>
          <a:endParaRPr lang="en-US"/>
        </a:p>
      </dgm:t>
    </dgm:pt>
    <dgm:pt modelId="{FE9BC5BB-EB72-48F9-A2AB-3504889BD227}" type="pres">
      <dgm:prSet presAssocID="{E1097E40-098F-4705-B255-A564738AF5AB}" presName="FiveConn_4-5" presStyleLbl="fgAccFollowNode1" presStyleIdx="3" presStyleCnt="4">
        <dgm:presLayoutVars>
          <dgm:bulletEnabled val="1"/>
        </dgm:presLayoutVars>
      </dgm:prSet>
      <dgm:spPr/>
      <dgm:t>
        <a:bodyPr/>
        <a:lstStyle/>
        <a:p>
          <a:endParaRPr lang="en-US"/>
        </a:p>
      </dgm:t>
    </dgm:pt>
    <dgm:pt modelId="{62240A6C-0DAD-4A55-AB55-4E17412E6065}" type="pres">
      <dgm:prSet presAssocID="{E1097E40-098F-4705-B255-A564738AF5AB}" presName="FiveNodes_1_text" presStyleLbl="node1" presStyleIdx="4" presStyleCnt="5">
        <dgm:presLayoutVars>
          <dgm:bulletEnabled val="1"/>
        </dgm:presLayoutVars>
      </dgm:prSet>
      <dgm:spPr/>
      <dgm:t>
        <a:bodyPr/>
        <a:lstStyle/>
        <a:p>
          <a:endParaRPr lang="en-US"/>
        </a:p>
      </dgm:t>
    </dgm:pt>
    <dgm:pt modelId="{3B86BBD2-CFA4-4D5F-B6D0-933B15FFADAA}" type="pres">
      <dgm:prSet presAssocID="{E1097E40-098F-4705-B255-A564738AF5AB}" presName="FiveNodes_2_text" presStyleLbl="node1" presStyleIdx="4" presStyleCnt="5">
        <dgm:presLayoutVars>
          <dgm:bulletEnabled val="1"/>
        </dgm:presLayoutVars>
      </dgm:prSet>
      <dgm:spPr/>
      <dgm:t>
        <a:bodyPr/>
        <a:lstStyle/>
        <a:p>
          <a:endParaRPr lang="en-US"/>
        </a:p>
      </dgm:t>
    </dgm:pt>
    <dgm:pt modelId="{B4E2E21E-7F38-409A-AB27-5D2B3522A55F}" type="pres">
      <dgm:prSet presAssocID="{E1097E40-098F-4705-B255-A564738AF5AB}" presName="FiveNodes_3_text" presStyleLbl="node1" presStyleIdx="4" presStyleCnt="5">
        <dgm:presLayoutVars>
          <dgm:bulletEnabled val="1"/>
        </dgm:presLayoutVars>
      </dgm:prSet>
      <dgm:spPr/>
      <dgm:t>
        <a:bodyPr/>
        <a:lstStyle/>
        <a:p>
          <a:endParaRPr lang="en-US"/>
        </a:p>
      </dgm:t>
    </dgm:pt>
    <dgm:pt modelId="{FE85900F-AA8F-4B56-BD29-61F3B9D31E16}" type="pres">
      <dgm:prSet presAssocID="{E1097E40-098F-4705-B255-A564738AF5AB}" presName="FiveNodes_4_text" presStyleLbl="node1" presStyleIdx="4" presStyleCnt="5">
        <dgm:presLayoutVars>
          <dgm:bulletEnabled val="1"/>
        </dgm:presLayoutVars>
      </dgm:prSet>
      <dgm:spPr/>
      <dgm:t>
        <a:bodyPr/>
        <a:lstStyle/>
        <a:p>
          <a:endParaRPr lang="en-US"/>
        </a:p>
      </dgm:t>
    </dgm:pt>
    <dgm:pt modelId="{764F1848-DCCB-43A2-BB81-EE9B0B9BF7B0}" type="pres">
      <dgm:prSet presAssocID="{E1097E40-098F-4705-B255-A564738AF5AB}" presName="FiveNodes_5_text" presStyleLbl="node1" presStyleIdx="4" presStyleCnt="5">
        <dgm:presLayoutVars>
          <dgm:bulletEnabled val="1"/>
        </dgm:presLayoutVars>
      </dgm:prSet>
      <dgm:spPr/>
      <dgm:t>
        <a:bodyPr/>
        <a:lstStyle/>
        <a:p>
          <a:endParaRPr lang="en-US"/>
        </a:p>
      </dgm:t>
    </dgm:pt>
  </dgm:ptLst>
  <dgm:cxnLst>
    <dgm:cxn modelId="{FA920C65-8A8E-46B0-ADBA-80AE184C48BB}" type="presOf" srcId="{376B2119-2D4E-48F4-9CE5-E84552ADE830}" destId="{F275D3AA-8C58-4399-B563-D9FECDB2E35E}" srcOrd="0" destOrd="0" presId="urn:microsoft.com/office/officeart/2005/8/layout/vProcess5"/>
    <dgm:cxn modelId="{CB8E1EAC-FB77-4103-BC87-976F4D2DFBDE}" srcId="{E1097E40-098F-4705-B255-A564738AF5AB}" destId="{C71709CF-C24A-43A9-B19E-06D73E8A3A23}" srcOrd="2" destOrd="0" parTransId="{CFE23805-C84E-4020-9246-E91566F68B24}" sibTransId="{D28BB676-D7D7-46BB-A6FC-FB7DC9DE1DD1}"/>
    <dgm:cxn modelId="{8A67273E-7789-4210-A666-AC61D65A2C0F}" type="presOf" srcId="{CBF2DF13-51AA-44DF-B875-32E978EE3449}" destId="{FE9BC5BB-EB72-48F9-A2AB-3504889BD227}" srcOrd="0" destOrd="0" presId="urn:microsoft.com/office/officeart/2005/8/layout/vProcess5"/>
    <dgm:cxn modelId="{F9409F2B-8BB3-4DD1-9A19-91429E095B27}" type="presOf" srcId="{101A5A4B-811B-4EBD-8BF6-55105BB05D12}" destId="{62240A6C-0DAD-4A55-AB55-4E17412E6065}" srcOrd="1" destOrd="0" presId="urn:microsoft.com/office/officeart/2005/8/layout/vProcess5"/>
    <dgm:cxn modelId="{95792617-C8D6-4103-9851-E8902F35D293}" type="presOf" srcId="{5C7C076E-1EF4-4CC1-A302-0DE9A81F3822}" destId="{B38E4698-02FE-4A90-B81D-28E779092BE1}" srcOrd="0" destOrd="0" presId="urn:microsoft.com/office/officeart/2005/8/layout/vProcess5"/>
    <dgm:cxn modelId="{425A0CCF-45C5-4B1F-9310-34FA05CF82C1}" srcId="{E1097E40-098F-4705-B255-A564738AF5AB}" destId="{376B2119-2D4E-48F4-9CE5-E84552ADE830}" srcOrd="4" destOrd="0" parTransId="{767A496F-6F95-4464-AB11-C9BA85332526}" sibTransId="{7A29620F-E480-4692-8517-E37541889347}"/>
    <dgm:cxn modelId="{C040BBE6-4C28-4C60-A98F-37F740E43FEE}" srcId="{E1097E40-098F-4705-B255-A564738AF5AB}" destId="{101A5A4B-811B-4EBD-8BF6-55105BB05D12}" srcOrd="0" destOrd="0" parTransId="{0F04C4C7-2378-4DF9-A7ED-66131E9ED796}" sibTransId="{5C7C076E-1EF4-4CC1-A302-0DE9A81F3822}"/>
    <dgm:cxn modelId="{D483FF26-0A52-4721-841C-153604495265}" srcId="{E1097E40-098F-4705-B255-A564738AF5AB}" destId="{8447B14A-27C2-4155-90D4-82DBE5881B08}" srcOrd="1" destOrd="0" parTransId="{6D5DDEAB-32E9-48E5-86C2-09DDEC631EF6}" sibTransId="{FED79CFF-8EA8-4E80-8E2C-9D0A4C6552C8}"/>
    <dgm:cxn modelId="{42EAC054-2FFA-48DB-94DE-F78F7C494BCD}" type="presOf" srcId="{D28BB676-D7D7-46BB-A6FC-FB7DC9DE1DD1}" destId="{59705B6E-6CB4-4F14-BEA2-9978A1140A8B}" srcOrd="0" destOrd="0" presId="urn:microsoft.com/office/officeart/2005/8/layout/vProcess5"/>
    <dgm:cxn modelId="{95CC934C-F6DF-40C8-BE2B-EE2732A2D4CE}" type="presOf" srcId="{C71709CF-C24A-43A9-B19E-06D73E8A3A23}" destId="{E4AA9C14-FEA4-4C51-9E1F-B9A1D9160946}" srcOrd="0" destOrd="0" presId="urn:microsoft.com/office/officeart/2005/8/layout/vProcess5"/>
    <dgm:cxn modelId="{4AD6C116-FBD6-4C42-B7CF-2274A35119E1}" type="presOf" srcId="{C71709CF-C24A-43A9-B19E-06D73E8A3A23}" destId="{B4E2E21E-7F38-409A-AB27-5D2B3522A55F}" srcOrd="1" destOrd="0" presId="urn:microsoft.com/office/officeart/2005/8/layout/vProcess5"/>
    <dgm:cxn modelId="{92BDE0F2-EE58-4BD3-82F8-30E35531C942}" type="presOf" srcId="{FED79CFF-8EA8-4E80-8E2C-9D0A4C6552C8}" destId="{56439720-8A61-4A2F-9C8E-4E009AC6ECED}" srcOrd="0" destOrd="0" presId="urn:microsoft.com/office/officeart/2005/8/layout/vProcess5"/>
    <dgm:cxn modelId="{FADCE89C-A8EB-427C-A879-2B13EEAA2434}" type="presOf" srcId="{8447B14A-27C2-4155-90D4-82DBE5881B08}" destId="{0AF43435-6C22-463E-9B27-469620703D8C}" srcOrd="0" destOrd="0" presId="urn:microsoft.com/office/officeart/2005/8/layout/vProcess5"/>
    <dgm:cxn modelId="{26FD6A74-269E-4766-88C1-B7EBE42B0C87}" type="presOf" srcId="{B3C841C8-E3CB-4E1B-9AFC-880C46498477}" destId="{F8B1F8CD-F893-46CB-9A0A-2EF98C508597}" srcOrd="0" destOrd="0" presId="urn:microsoft.com/office/officeart/2005/8/layout/vProcess5"/>
    <dgm:cxn modelId="{CED290F7-79C3-4839-B21E-BFB2A9BF70D2}" type="presOf" srcId="{B3C841C8-E3CB-4E1B-9AFC-880C46498477}" destId="{FE85900F-AA8F-4B56-BD29-61F3B9D31E16}" srcOrd="1" destOrd="0" presId="urn:microsoft.com/office/officeart/2005/8/layout/vProcess5"/>
    <dgm:cxn modelId="{722D4708-85D2-459C-9BA5-54AAB72AFDD4}" type="presOf" srcId="{376B2119-2D4E-48F4-9CE5-E84552ADE830}" destId="{764F1848-DCCB-43A2-BB81-EE9B0B9BF7B0}" srcOrd="1" destOrd="0" presId="urn:microsoft.com/office/officeart/2005/8/layout/vProcess5"/>
    <dgm:cxn modelId="{FB1F19D1-6447-4C7A-92E0-B44FBAFD2D83}" srcId="{E1097E40-098F-4705-B255-A564738AF5AB}" destId="{B3C841C8-E3CB-4E1B-9AFC-880C46498477}" srcOrd="3" destOrd="0" parTransId="{65B6F138-ACFB-44FF-8987-2537985432C6}" sibTransId="{CBF2DF13-51AA-44DF-B875-32E978EE3449}"/>
    <dgm:cxn modelId="{DCE5C86C-9034-4B04-A19F-1AE92A42458A}" type="presOf" srcId="{101A5A4B-811B-4EBD-8BF6-55105BB05D12}" destId="{2E919E9B-9E1C-411A-A066-794F2F62C418}" srcOrd="0" destOrd="0" presId="urn:microsoft.com/office/officeart/2005/8/layout/vProcess5"/>
    <dgm:cxn modelId="{D6F4EDB4-A7B1-4157-9EBF-5D3A21F1198A}" type="presOf" srcId="{E1097E40-098F-4705-B255-A564738AF5AB}" destId="{F0B24D95-59A2-4884-9954-0C64206DE778}" srcOrd="0" destOrd="0" presId="urn:microsoft.com/office/officeart/2005/8/layout/vProcess5"/>
    <dgm:cxn modelId="{CB61AF3A-C669-4EC5-B05E-701009F641E0}" type="presOf" srcId="{8447B14A-27C2-4155-90D4-82DBE5881B08}" destId="{3B86BBD2-CFA4-4D5F-B6D0-933B15FFADAA}" srcOrd="1" destOrd="0" presId="urn:microsoft.com/office/officeart/2005/8/layout/vProcess5"/>
    <dgm:cxn modelId="{62E09AD6-164F-457B-BEAA-D244404D6C93}" type="presParOf" srcId="{F0B24D95-59A2-4884-9954-0C64206DE778}" destId="{AEE42A29-E47E-41FD-B673-46C17C68D8F8}" srcOrd="0" destOrd="0" presId="urn:microsoft.com/office/officeart/2005/8/layout/vProcess5"/>
    <dgm:cxn modelId="{150326CC-C0EF-4DCC-BC91-A3384A7E6B77}" type="presParOf" srcId="{F0B24D95-59A2-4884-9954-0C64206DE778}" destId="{2E919E9B-9E1C-411A-A066-794F2F62C418}" srcOrd="1" destOrd="0" presId="urn:microsoft.com/office/officeart/2005/8/layout/vProcess5"/>
    <dgm:cxn modelId="{8BFBAE9A-296E-4486-9143-134536E9B3E8}" type="presParOf" srcId="{F0B24D95-59A2-4884-9954-0C64206DE778}" destId="{0AF43435-6C22-463E-9B27-469620703D8C}" srcOrd="2" destOrd="0" presId="urn:microsoft.com/office/officeart/2005/8/layout/vProcess5"/>
    <dgm:cxn modelId="{F12DB6C5-A801-4E51-8607-EF6FD1A39F00}" type="presParOf" srcId="{F0B24D95-59A2-4884-9954-0C64206DE778}" destId="{E4AA9C14-FEA4-4C51-9E1F-B9A1D9160946}" srcOrd="3" destOrd="0" presId="urn:microsoft.com/office/officeart/2005/8/layout/vProcess5"/>
    <dgm:cxn modelId="{DCBA58A2-591F-48FD-B75A-A4B72163E04B}" type="presParOf" srcId="{F0B24D95-59A2-4884-9954-0C64206DE778}" destId="{F8B1F8CD-F893-46CB-9A0A-2EF98C508597}" srcOrd="4" destOrd="0" presId="urn:microsoft.com/office/officeart/2005/8/layout/vProcess5"/>
    <dgm:cxn modelId="{730CC3E7-BDDC-4F9D-B612-2DA70B68BCAA}" type="presParOf" srcId="{F0B24D95-59A2-4884-9954-0C64206DE778}" destId="{F275D3AA-8C58-4399-B563-D9FECDB2E35E}" srcOrd="5" destOrd="0" presId="urn:microsoft.com/office/officeart/2005/8/layout/vProcess5"/>
    <dgm:cxn modelId="{8562D2CE-80AF-44D3-A5B0-9E5B21A7B4A2}" type="presParOf" srcId="{F0B24D95-59A2-4884-9954-0C64206DE778}" destId="{B38E4698-02FE-4A90-B81D-28E779092BE1}" srcOrd="6" destOrd="0" presId="urn:microsoft.com/office/officeart/2005/8/layout/vProcess5"/>
    <dgm:cxn modelId="{819BA925-C322-456C-846F-D3347AFF3B70}" type="presParOf" srcId="{F0B24D95-59A2-4884-9954-0C64206DE778}" destId="{56439720-8A61-4A2F-9C8E-4E009AC6ECED}" srcOrd="7" destOrd="0" presId="urn:microsoft.com/office/officeart/2005/8/layout/vProcess5"/>
    <dgm:cxn modelId="{EB1CCB23-DD91-4946-88BF-0AB68DD00823}" type="presParOf" srcId="{F0B24D95-59A2-4884-9954-0C64206DE778}" destId="{59705B6E-6CB4-4F14-BEA2-9978A1140A8B}" srcOrd="8" destOrd="0" presId="urn:microsoft.com/office/officeart/2005/8/layout/vProcess5"/>
    <dgm:cxn modelId="{7278F189-E384-4A48-B673-00785B5220E5}" type="presParOf" srcId="{F0B24D95-59A2-4884-9954-0C64206DE778}" destId="{FE9BC5BB-EB72-48F9-A2AB-3504889BD227}" srcOrd="9" destOrd="0" presId="urn:microsoft.com/office/officeart/2005/8/layout/vProcess5"/>
    <dgm:cxn modelId="{5BBB950E-852A-445B-820D-E1C43561FCDC}" type="presParOf" srcId="{F0B24D95-59A2-4884-9954-0C64206DE778}" destId="{62240A6C-0DAD-4A55-AB55-4E17412E6065}" srcOrd="10" destOrd="0" presId="urn:microsoft.com/office/officeart/2005/8/layout/vProcess5"/>
    <dgm:cxn modelId="{55D9DF3E-4CEE-4A74-9AED-E06BC9266795}" type="presParOf" srcId="{F0B24D95-59A2-4884-9954-0C64206DE778}" destId="{3B86BBD2-CFA4-4D5F-B6D0-933B15FFADAA}" srcOrd="11" destOrd="0" presId="urn:microsoft.com/office/officeart/2005/8/layout/vProcess5"/>
    <dgm:cxn modelId="{4C215084-D73E-4B10-AFA7-22C92CE207EA}" type="presParOf" srcId="{F0B24D95-59A2-4884-9954-0C64206DE778}" destId="{B4E2E21E-7F38-409A-AB27-5D2B3522A55F}" srcOrd="12" destOrd="0" presId="urn:microsoft.com/office/officeart/2005/8/layout/vProcess5"/>
    <dgm:cxn modelId="{6765DE75-8BB8-4C15-AD71-AA17EE8D44CC}" type="presParOf" srcId="{F0B24D95-59A2-4884-9954-0C64206DE778}" destId="{FE85900F-AA8F-4B56-BD29-61F3B9D31E16}" srcOrd="13" destOrd="0" presId="urn:microsoft.com/office/officeart/2005/8/layout/vProcess5"/>
    <dgm:cxn modelId="{1564D0A5-80EA-4441-B8FA-68FBE78EE5DB}" type="presParOf" srcId="{F0B24D95-59A2-4884-9954-0C64206DE778}" destId="{764F1848-DCCB-43A2-BB81-EE9B0B9BF7B0}" srcOrd="14" destOrd="0" presId="urn:microsoft.com/office/officeart/2005/8/layout/vProcess5"/>
  </dgm:cxnLst>
  <dgm:bg/>
  <dgm:whole/>
</dgm:dataModel>
</file>

<file path=ppt/diagrams/data3.xml><?xml version="1.0" encoding="utf-8"?>
<dgm:dataModel xmlns:dgm="http://schemas.openxmlformats.org/drawingml/2006/diagram" xmlns:a="http://schemas.openxmlformats.org/drawingml/2006/main">
  <dgm:ptLst>
    <dgm:pt modelId="{7FCF9DEC-2D59-4DB4-8532-53C87B8633EC}" type="doc">
      <dgm:prSet loTypeId="urn:microsoft.com/office/officeart/2005/8/layout/hList9" loCatId="list" qsTypeId="urn:microsoft.com/office/officeart/2005/8/quickstyle/3d1" qsCatId="3D" csTypeId="urn:microsoft.com/office/officeart/2005/8/colors/colorful4" csCatId="colorful" phldr="1"/>
      <dgm:spPr/>
      <dgm:t>
        <a:bodyPr/>
        <a:lstStyle/>
        <a:p>
          <a:endParaRPr lang="en-US"/>
        </a:p>
      </dgm:t>
    </dgm:pt>
    <dgm:pt modelId="{E1469647-1A4C-4A9E-9DE9-19F50F6128E8}">
      <dgm:prSet phldrT="[Text]"/>
      <dgm:spPr/>
      <dgm:t>
        <a:bodyPr/>
        <a:lstStyle/>
        <a:p>
          <a:r>
            <a:rPr lang="en-US" b="0" i="0" dirty="0" smtClean="0"/>
            <a:t>HTML page</a:t>
          </a:r>
          <a:endParaRPr lang="en-US" dirty="0"/>
        </a:p>
      </dgm:t>
    </dgm:pt>
    <dgm:pt modelId="{EBAF4DDE-B864-4097-876D-8AF0582ACCC1}" type="parTrans" cxnId="{32781B9B-4E0B-41F9-9C7F-203012C8CC82}">
      <dgm:prSet/>
      <dgm:spPr/>
      <dgm:t>
        <a:bodyPr/>
        <a:lstStyle/>
        <a:p>
          <a:endParaRPr lang="en-US"/>
        </a:p>
      </dgm:t>
    </dgm:pt>
    <dgm:pt modelId="{EFD1E60D-9AD0-497B-8593-552088ED25ED}" type="sibTrans" cxnId="{32781B9B-4E0B-41F9-9C7F-203012C8CC82}">
      <dgm:prSet/>
      <dgm:spPr/>
      <dgm:t>
        <a:bodyPr/>
        <a:lstStyle/>
        <a:p>
          <a:endParaRPr lang="en-US"/>
        </a:p>
      </dgm:t>
    </dgm:pt>
    <dgm:pt modelId="{1D2F4864-589B-4E30-BADE-C0C7CAF103F9}">
      <dgm:prSet phldrT="[Text]"/>
      <dgm:spPr/>
      <dgm:t>
        <a:bodyPr/>
        <a:lstStyle/>
        <a:p>
          <a:r>
            <a:rPr lang="en-US" b="0" i="0" dirty="0" smtClean="0"/>
            <a:t>Flask application is build using </a:t>
          </a:r>
          <a:r>
            <a:rPr lang="en-US" b="0" i="0" dirty="0" err="1" smtClean="0"/>
            <a:t>spyder</a:t>
          </a:r>
          <a:r>
            <a:rPr lang="en-US" b="0" i="0" dirty="0" smtClean="0"/>
            <a:t> IDLE.</a:t>
          </a:r>
          <a:endParaRPr lang="en-US" dirty="0"/>
        </a:p>
      </dgm:t>
    </dgm:pt>
    <dgm:pt modelId="{DAA01129-62C2-4413-9767-31F25D9CD3BB}" type="parTrans" cxnId="{E3DB0E00-F89E-4E56-B98C-879DA1444027}">
      <dgm:prSet/>
      <dgm:spPr/>
      <dgm:t>
        <a:bodyPr/>
        <a:lstStyle/>
        <a:p>
          <a:endParaRPr lang="en-US"/>
        </a:p>
      </dgm:t>
    </dgm:pt>
    <dgm:pt modelId="{87887BDA-DAF4-48F4-BCB1-F5C88A10479F}" type="sibTrans" cxnId="{E3DB0E00-F89E-4E56-B98C-879DA1444027}">
      <dgm:prSet/>
      <dgm:spPr/>
      <dgm:t>
        <a:bodyPr/>
        <a:lstStyle/>
        <a:p>
          <a:endParaRPr lang="en-US"/>
        </a:p>
      </dgm:t>
    </dgm:pt>
    <dgm:pt modelId="{93619BF7-146F-4186-926D-C2CF01EA1EFB}">
      <dgm:prSet phldrT="[Text]"/>
      <dgm:spPr/>
      <dgm:t>
        <a:bodyPr/>
        <a:lstStyle/>
        <a:p>
          <a:r>
            <a:rPr lang="en-US" b="0" i="0" dirty="0" smtClean="0"/>
            <a:t>a web application using the basics of “HTML, CSS, Bootstrap, flask framework and python” </a:t>
          </a:r>
          <a:endParaRPr lang="en-US" dirty="0"/>
        </a:p>
      </dgm:t>
    </dgm:pt>
    <dgm:pt modelId="{EE0013FD-34B3-489D-B9E4-0FA042054D42}" type="parTrans" cxnId="{ADCF81E2-4DA3-439E-BAD6-E444C5489E39}">
      <dgm:prSet/>
      <dgm:spPr/>
      <dgm:t>
        <a:bodyPr/>
        <a:lstStyle/>
        <a:p>
          <a:endParaRPr lang="en-US"/>
        </a:p>
      </dgm:t>
    </dgm:pt>
    <dgm:pt modelId="{985BCA7F-9A3E-44B3-902A-C864A87576C5}" type="sibTrans" cxnId="{ADCF81E2-4DA3-439E-BAD6-E444C5489E39}">
      <dgm:prSet/>
      <dgm:spPr/>
      <dgm:t>
        <a:bodyPr/>
        <a:lstStyle/>
        <a:p>
          <a:endParaRPr lang="en-US"/>
        </a:p>
      </dgm:t>
    </dgm:pt>
    <dgm:pt modelId="{02BC2103-347F-4B73-8B66-50DC4B23C6CE}">
      <dgm:prSet phldrT="[Text]"/>
      <dgm:spPr/>
      <dgm:t>
        <a:bodyPr/>
        <a:lstStyle/>
        <a:p>
          <a:r>
            <a:rPr lang="en-US" b="0" i="0" dirty="0" smtClean="0"/>
            <a:t>Python code</a:t>
          </a:r>
          <a:endParaRPr lang="en-US" dirty="0"/>
        </a:p>
      </dgm:t>
    </dgm:pt>
    <dgm:pt modelId="{4F773325-69A6-4C9C-AC9B-E68F7AB7C984}" type="parTrans" cxnId="{B7D8D8FF-C318-4264-851B-036618FD5A4A}">
      <dgm:prSet/>
      <dgm:spPr/>
      <dgm:t>
        <a:bodyPr/>
        <a:lstStyle/>
        <a:p>
          <a:endParaRPr lang="en-US"/>
        </a:p>
      </dgm:t>
    </dgm:pt>
    <dgm:pt modelId="{D53AA6D0-6F46-4572-9BEF-E843A7E1AFE8}" type="sibTrans" cxnId="{B7D8D8FF-C318-4264-851B-036618FD5A4A}">
      <dgm:prSet/>
      <dgm:spPr/>
      <dgm:t>
        <a:bodyPr/>
        <a:lstStyle/>
        <a:p>
          <a:endParaRPr lang="en-US"/>
        </a:p>
      </dgm:t>
    </dgm:pt>
    <dgm:pt modelId="{B3E20AE8-D14E-4B71-ADDF-4F79C7E4B960}">
      <dgm:prSet phldrT="[Text]"/>
      <dgm:spPr/>
      <dgm:t>
        <a:bodyPr/>
        <a:lstStyle/>
        <a:p>
          <a:pPr rtl="0"/>
          <a:r>
            <a:rPr lang="en-US" b="0" i="0" dirty="0" smtClean="0"/>
            <a:t>Importing Libraries Routing to the HTML Page </a:t>
          </a:r>
          <a:endParaRPr lang="en-US" b="0" dirty="0"/>
        </a:p>
      </dgm:t>
    </dgm:pt>
    <dgm:pt modelId="{530D2F61-0F17-4CFA-A6B9-E04FF927D911}" type="parTrans" cxnId="{93A10B86-5610-4ECE-878A-115A0ACB5A2D}">
      <dgm:prSet/>
      <dgm:spPr/>
      <dgm:t>
        <a:bodyPr/>
        <a:lstStyle/>
        <a:p>
          <a:endParaRPr lang="en-US"/>
        </a:p>
      </dgm:t>
    </dgm:pt>
    <dgm:pt modelId="{11063242-7DDC-444E-874F-9A6A0BFA321C}" type="sibTrans" cxnId="{93A10B86-5610-4ECE-878A-115A0ACB5A2D}">
      <dgm:prSet/>
      <dgm:spPr/>
      <dgm:t>
        <a:bodyPr/>
        <a:lstStyle/>
        <a:p>
          <a:endParaRPr lang="en-US"/>
        </a:p>
      </dgm:t>
    </dgm:pt>
    <dgm:pt modelId="{17432B80-80CC-4DDF-91F3-83904FC5D9DC}">
      <dgm:prSet phldrT="[Text]"/>
      <dgm:spPr/>
      <dgm:t>
        <a:bodyPr/>
        <a:lstStyle/>
        <a:p>
          <a:pPr rtl="0"/>
          <a:r>
            <a:rPr lang="en-US" b="0" i="0" dirty="0" smtClean="0"/>
            <a:t>Showcasing prediction on UI                       Main Function  is used to run the application in </a:t>
          </a:r>
          <a:r>
            <a:rPr lang="en-US" b="0" i="0" dirty="0" err="1" smtClean="0"/>
            <a:t>localhost</a:t>
          </a:r>
          <a:r>
            <a:rPr lang="en-US" b="0" i="0" dirty="0" smtClean="0"/>
            <a:t>.</a:t>
          </a:r>
          <a:endParaRPr lang="en-US" dirty="0"/>
        </a:p>
      </dgm:t>
    </dgm:pt>
    <dgm:pt modelId="{4403DCFC-E99D-4D84-8829-49DEC3748B5D}" type="parTrans" cxnId="{A5E1B567-89CA-4F58-901C-0B22D9C87EA2}">
      <dgm:prSet/>
      <dgm:spPr/>
      <dgm:t>
        <a:bodyPr/>
        <a:lstStyle/>
        <a:p>
          <a:endParaRPr lang="en-US"/>
        </a:p>
      </dgm:t>
    </dgm:pt>
    <dgm:pt modelId="{12866F97-8D00-4F99-B213-D0606107D57C}" type="sibTrans" cxnId="{A5E1B567-89CA-4F58-901C-0B22D9C87EA2}">
      <dgm:prSet/>
      <dgm:spPr/>
      <dgm:t>
        <a:bodyPr/>
        <a:lstStyle/>
        <a:p>
          <a:endParaRPr lang="en-US"/>
        </a:p>
      </dgm:t>
    </dgm:pt>
    <dgm:pt modelId="{942A0A10-178B-40CF-B38D-D547841911B7}" type="pres">
      <dgm:prSet presAssocID="{7FCF9DEC-2D59-4DB4-8532-53C87B8633EC}" presName="list" presStyleCnt="0">
        <dgm:presLayoutVars>
          <dgm:dir/>
          <dgm:animLvl val="lvl"/>
        </dgm:presLayoutVars>
      </dgm:prSet>
      <dgm:spPr/>
      <dgm:t>
        <a:bodyPr/>
        <a:lstStyle/>
        <a:p>
          <a:endParaRPr lang="en-US"/>
        </a:p>
      </dgm:t>
    </dgm:pt>
    <dgm:pt modelId="{C5F3EB8A-8703-4AF3-A52D-93A0111ABC16}" type="pres">
      <dgm:prSet presAssocID="{E1469647-1A4C-4A9E-9DE9-19F50F6128E8}" presName="posSpace" presStyleCnt="0"/>
      <dgm:spPr/>
    </dgm:pt>
    <dgm:pt modelId="{899DAD03-4000-4E40-99AE-629D2117B3E6}" type="pres">
      <dgm:prSet presAssocID="{E1469647-1A4C-4A9E-9DE9-19F50F6128E8}" presName="vertFlow" presStyleCnt="0"/>
      <dgm:spPr/>
    </dgm:pt>
    <dgm:pt modelId="{4B3EBBC8-07DE-4208-82E4-02F0A5529F57}" type="pres">
      <dgm:prSet presAssocID="{E1469647-1A4C-4A9E-9DE9-19F50F6128E8}" presName="topSpace" presStyleCnt="0"/>
      <dgm:spPr/>
    </dgm:pt>
    <dgm:pt modelId="{36EAC456-DE9C-4CAB-8C91-F97470F5A826}" type="pres">
      <dgm:prSet presAssocID="{E1469647-1A4C-4A9E-9DE9-19F50F6128E8}" presName="firstComp" presStyleCnt="0"/>
      <dgm:spPr/>
    </dgm:pt>
    <dgm:pt modelId="{1871E0FD-E1BD-42A6-8DA6-52BCD76B5D00}" type="pres">
      <dgm:prSet presAssocID="{E1469647-1A4C-4A9E-9DE9-19F50F6128E8}" presName="firstChild" presStyleLbl="bgAccFollowNode1" presStyleIdx="0" presStyleCnt="4"/>
      <dgm:spPr/>
      <dgm:t>
        <a:bodyPr/>
        <a:lstStyle/>
        <a:p>
          <a:endParaRPr lang="en-US"/>
        </a:p>
      </dgm:t>
    </dgm:pt>
    <dgm:pt modelId="{F647EFBA-8841-4B14-BF34-9B60018F6D3D}" type="pres">
      <dgm:prSet presAssocID="{E1469647-1A4C-4A9E-9DE9-19F50F6128E8}" presName="firstChildTx" presStyleLbl="bgAccFollowNode1" presStyleIdx="0" presStyleCnt="4">
        <dgm:presLayoutVars>
          <dgm:bulletEnabled val="1"/>
        </dgm:presLayoutVars>
      </dgm:prSet>
      <dgm:spPr/>
      <dgm:t>
        <a:bodyPr/>
        <a:lstStyle/>
        <a:p>
          <a:endParaRPr lang="en-US"/>
        </a:p>
      </dgm:t>
    </dgm:pt>
    <dgm:pt modelId="{830EDE64-AE75-4520-9A24-CB686EE1E3A1}" type="pres">
      <dgm:prSet presAssocID="{93619BF7-146F-4186-926D-C2CF01EA1EFB}" presName="comp" presStyleCnt="0"/>
      <dgm:spPr/>
    </dgm:pt>
    <dgm:pt modelId="{940C32D2-6465-40CF-A4E1-A4FF57EBBBC1}" type="pres">
      <dgm:prSet presAssocID="{93619BF7-146F-4186-926D-C2CF01EA1EFB}" presName="child" presStyleLbl="bgAccFollowNode1" presStyleIdx="1" presStyleCnt="4"/>
      <dgm:spPr/>
      <dgm:t>
        <a:bodyPr/>
        <a:lstStyle/>
        <a:p>
          <a:endParaRPr lang="en-US"/>
        </a:p>
      </dgm:t>
    </dgm:pt>
    <dgm:pt modelId="{A68B401E-FDCB-44D6-8010-511B357D05A2}" type="pres">
      <dgm:prSet presAssocID="{93619BF7-146F-4186-926D-C2CF01EA1EFB}" presName="childTx" presStyleLbl="bgAccFollowNode1" presStyleIdx="1" presStyleCnt="4">
        <dgm:presLayoutVars>
          <dgm:bulletEnabled val="1"/>
        </dgm:presLayoutVars>
      </dgm:prSet>
      <dgm:spPr/>
      <dgm:t>
        <a:bodyPr/>
        <a:lstStyle/>
        <a:p>
          <a:endParaRPr lang="en-US"/>
        </a:p>
      </dgm:t>
    </dgm:pt>
    <dgm:pt modelId="{1388055C-EC8C-40E8-B215-79C5935C88D0}" type="pres">
      <dgm:prSet presAssocID="{E1469647-1A4C-4A9E-9DE9-19F50F6128E8}" presName="negSpace" presStyleCnt="0"/>
      <dgm:spPr/>
    </dgm:pt>
    <dgm:pt modelId="{33431D81-1900-4A23-9E03-4BF4AD53EC8A}" type="pres">
      <dgm:prSet presAssocID="{E1469647-1A4C-4A9E-9DE9-19F50F6128E8}" presName="circle" presStyleLbl="node1" presStyleIdx="0" presStyleCnt="2"/>
      <dgm:spPr/>
      <dgm:t>
        <a:bodyPr/>
        <a:lstStyle/>
        <a:p>
          <a:endParaRPr lang="en-US"/>
        </a:p>
      </dgm:t>
    </dgm:pt>
    <dgm:pt modelId="{5A7EB80E-3502-4695-8EB4-6A2FA1139BFC}" type="pres">
      <dgm:prSet presAssocID="{EFD1E60D-9AD0-497B-8593-552088ED25ED}" presName="transSpace" presStyleCnt="0"/>
      <dgm:spPr/>
    </dgm:pt>
    <dgm:pt modelId="{9FB77A96-A207-45C5-8BDE-0364EC1B3758}" type="pres">
      <dgm:prSet presAssocID="{02BC2103-347F-4B73-8B66-50DC4B23C6CE}" presName="posSpace" presStyleCnt="0"/>
      <dgm:spPr/>
    </dgm:pt>
    <dgm:pt modelId="{C4F75B3E-CE01-4C26-A6FD-801EEFFAAAA1}" type="pres">
      <dgm:prSet presAssocID="{02BC2103-347F-4B73-8B66-50DC4B23C6CE}" presName="vertFlow" presStyleCnt="0"/>
      <dgm:spPr/>
    </dgm:pt>
    <dgm:pt modelId="{27B31A2A-762E-42E8-BCD4-02892CD35837}" type="pres">
      <dgm:prSet presAssocID="{02BC2103-347F-4B73-8B66-50DC4B23C6CE}" presName="topSpace" presStyleCnt="0"/>
      <dgm:spPr/>
    </dgm:pt>
    <dgm:pt modelId="{4BE595C3-DCFB-4EFD-B61E-51C5DB46973E}" type="pres">
      <dgm:prSet presAssocID="{02BC2103-347F-4B73-8B66-50DC4B23C6CE}" presName="firstComp" presStyleCnt="0"/>
      <dgm:spPr/>
    </dgm:pt>
    <dgm:pt modelId="{C8ED3439-09FC-4E25-B373-5BD74864AB2A}" type="pres">
      <dgm:prSet presAssocID="{02BC2103-347F-4B73-8B66-50DC4B23C6CE}" presName="firstChild" presStyleLbl="bgAccFollowNode1" presStyleIdx="2" presStyleCnt="4"/>
      <dgm:spPr/>
      <dgm:t>
        <a:bodyPr/>
        <a:lstStyle/>
        <a:p>
          <a:endParaRPr lang="en-US"/>
        </a:p>
      </dgm:t>
    </dgm:pt>
    <dgm:pt modelId="{D3396329-E290-4F24-9C84-CDBA05C3F345}" type="pres">
      <dgm:prSet presAssocID="{02BC2103-347F-4B73-8B66-50DC4B23C6CE}" presName="firstChildTx" presStyleLbl="bgAccFollowNode1" presStyleIdx="2" presStyleCnt="4">
        <dgm:presLayoutVars>
          <dgm:bulletEnabled val="1"/>
        </dgm:presLayoutVars>
      </dgm:prSet>
      <dgm:spPr/>
      <dgm:t>
        <a:bodyPr/>
        <a:lstStyle/>
        <a:p>
          <a:endParaRPr lang="en-US"/>
        </a:p>
      </dgm:t>
    </dgm:pt>
    <dgm:pt modelId="{55F9A379-047A-4AAE-A77C-FD934BB790E9}" type="pres">
      <dgm:prSet presAssocID="{17432B80-80CC-4DDF-91F3-83904FC5D9DC}" presName="comp" presStyleCnt="0"/>
      <dgm:spPr/>
    </dgm:pt>
    <dgm:pt modelId="{51C36ACC-1AE7-49EC-AB2B-DD89264FB63C}" type="pres">
      <dgm:prSet presAssocID="{17432B80-80CC-4DDF-91F3-83904FC5D9DC}" presName="child" presStyleLbl="bgAccFollowNode1" presStyleIdx="3" presStyleCnt="4"/>
      <dgm:spPr/>
      <dgm:t>
        <a:bodyPr/>
        <a:lstStyle/>
        <a:p>
          <a:endParaRPr lang="en-US"/>
        </a:p>
      </dgm:t>
    </dgm:pt>
    <dgm:pt modelId="{C12D55A9-CA2A-4614-B81A-8ACA033E4FE1}" type="pres">
      <dgm:prSet presAssocID="{17432B80-80CC-4DDF-91F3-83904FC5D9DC}" presName="childTx" presStyleLbl="bgAccFollowNode1" presStyleIdx="3" presStyleCnt="4">
        <dgm:presLayoutVars>
          <dgm:bulletEnabled val="1"/>
        </dgm:presLayoutVars>
      </dgm:prSet>
      <dgm:spPr/>
      <dgm:t>
        <a:bodyPr/>
        <a:lstStyle/>
        <a:p>
          <a:endParaRPr lang="en-US"/>
        </a:p>
      </dgm:t>
    </dgm:pt>
    <dgm:pt modelId="{2145C7A1-F015-4741-B7D8-C8AEEBCB5222}" type="pres">
      <dgm:prSet presAssocID="{02BC2103-347F-4B73-8B66-50DC4B23C6CE}" presName="negSpace" presStyleCnt="0"/>
      <dgm:spPr/>
    </dgm:pt>
    <dgm:pt modelId="{1E28C9FD-CC8D-4A2E-839F-87430AF0079B}" type="pres">
      <dgm:prSet presAssocID="{02BC2103-347F-4B73-8B66-50DC4B23C6CE}" presName="circle" presStyleLbl="node1" presStyleIdx="1" presStyleCnt="2"/>
      <dgm:spPr/>
      <dgm:t>
        <a:bodyPr/>
        <a:lstStyle/>
        <a:p>
          <a:endParaRPr lang="en-US"/>
        </a:p>
      </dgm:t>
    </dgm:pt>
  </dgm:ptLst>
  <dgm:cxnLst>
    <dgm:cxn modelId="{93A10B86-5610-4ECE-878A-115A0ACB5A2D}" srcId="{02BC2103-347F-4B73-8B66-50DC4B23C6CE}" destId="{B3E20AE8-D14E-4B71-ADDF-4F79C7E4B960}" srcOrd="0" destOrd="0" parTransId="{530D2F61-0F17-4CFA-A6B9-E04FF927D911}" sibTransId="{11063242-7DDC-444E-874F-9A6A0BFA321C}"/>
    <dgm:cxn modelId="{EC89783F-D7F8-446E-8EF5-8161ED919EFC}" type="presOf" srcId="{93619BF7-146F-4186-926D-C2CF01EA1EFB}" destId="{940C32D2-6465-40CF-A4E1-A4FF57EBBBC1}" srcOrd="0" destOrd="0" presId="urn:microsoft.com/office/officeart/2005/8/layout/hList9"/>
    <dgm:cxn modelId="{B4D8DC89-2EC2-4CB0-AC4F-FF7F5F9E8982}" type="presOf" srcId="{E1469647-1A4C-4A9E-9DE9-19F50F6128E8}" destId="{33431D81-1900-4A23-9E03-4BF4AD53EC8A}" srcOrd="0" destOrd="0" presId="urn:microsoft.com/office/officeart/2005/8/layout/hList9"/>
    <dgm:cxn modelId="{E3DB0E00-F89E-4E56-B98C-879DA1444027}" srcId="{E1469647-1A4C-4A9E-9DE9-19F50F6128E8}" destId="{1D2F4864-589B-4E30-BADE-C0C7CAF103F9}" srcOrd="0" destOrd="0" parTransId="{DAA01129-62C2-4413-9767-31F25D9CD3BB}" sibTransId="{87887BDA-DAF4-48F4-BCB1-F5C88A10479F}"/>
    <dgm:cxn modelId="{B7D8D8FF-C318-4264-851B-036618FD5A4A}" srcId="{7FCF9DEC-2D59-4DB4-8532-53C87B8633EC}" destId="{02BC2103-347F-4B73-8B66-50DC4B23C6CE}" srcOrd="1" destOrd="0" parTransId="{4F773325-69A6-4C9C-AC9B-E68F7AB7C984}" sibTransId="{D53AA6D0-6F46-4572-9BEF-E843A7E1AFE8}"/>
    <dgm:cxn modelId="{536DA4A1-BE33-429A-AF88-474D12388EBB}" type="presOf" srcId="{02BC2103-347F-4B73-8B66-50DC4B23C6CE}" destId="{1E28C9FD-CC8D-4A2E-839F-87430AF0079B}" srcOrd="0" destOrd="0" presId="urn:microsoft.com/office/officeart/2005/8/layout/hList9"/>
    <dgm:cxn modelId="{A024087D-912D-40E2-B1B7-DBC6CFD815EB}" type="presOf" srcId="{17432B80-80CC-4DDF-91F3-83904FC5D9DC}" destId="{C12D55A9-CA2A-4614-B81A-8ACA033E4FE1}" srcOrd="1" destOrd="0" presId="urn:microsoft.com/office/officeart/2005/8/layout/hList9"/>
    <dgm:cxn modelId="{08D8E93C-F09D-4C06-8376-F7EC1F1246FB}" type="presOf" srcId="{17432B80-80CC-4DDF-91F3-83904FC5D9DC}" destId="{51C36ACC-1AE7-49EC-AB2B-DD89264FB63C}" srcOrd="0" destOrd="0" presId="urn:microsoft.com/office/officeart/2005/8/layout/hList9"/>
    <dgm:cxn modelId="{98140A99-0F8F-4C64-BBB7-4D2818D6A02E}" type="presOf" srcId="{7FCF9DEC-2D59-4DB4-8532-53C87B8633EC}" destId="{942A0A10-178B-40CF-B38D-D547841911B7}" srcOrd="0" destOrd="0" presId="urn:microsoft.com/office/officeart/2005/8/layout/hList9"/>
    <dgm:cxn modelId="{ADCF81E2-4DA3-439E-BAD6-E444C5489E39}" srcId="{E1469647-1A4C-4A9E-9DE9-19F50F6128E8}" destId="{93619BF7-146F-4186-926D-C2CF01EA1EFB}" srcOrd="1" destOrd="0" parTransId="{EE0013FD-34B3-489D-B9E4-0FA042054D42}" sibTransId="{985BCA7F-9A3E-44B3-902A-C864A87576C5}"/>
    <dgm:cxn modelId="{37EF9C51-0AE7-417A-B7B6-F61D581B63F7}" type="presOf" srcId="{1D2F4864-589B-4E30-BADE-C0C7CAF103F9}" destId="{1871E0FD-E1BD-42A6-8DA6-52BCD76B5D00}" srcOrd="0" destOrd="0" presId="urn:microsoft.com/office/officeart/2005/8/layout/hList9"/>
    <dgm:cxn modelId="{531E56CE-1FEE-467A-AB7F-0D1E4889427D}" type="presOf" srcId="{B3E20AE8-D14E-4B71-ADDF-4F79C7E4B960}" destId="{C8ED3439-09FC-4E25-B373-5BD74864AB2A}" srcOrd="0" destOrd="0" presId="urn:microsoft.com/office/officeart/2005/8/layout/hList9"/>
    <dgm:cxn modelId="{32781B9B-4E0B-41F9-9C7F-203012C8CC82}" srcId="{7FCF9DEC-2D59-4DB4-8532-53C87B8633EC}" destId="{E1469647-1A4C-4A9E-9DE9-19F50F6128E8}" srcOrd="0" destOrd="0" parTransId="{EBAF4DDE-B864-4097-876D-8AF0582ACCC1}" sibTransId="{EFD1E60D-9AD0-497B-8593-552088ED25ED}"/>
    <dgm:cxn modelId="{5E8625FC-3A64-4032-A15E-A5552F13488F}" type="presOf" srcId="{93619BF7-146F-4186-926D-C2CF01EA1EFB}" destId="{A68B401E-FDCB-44D6-8010-511B357D05A2}" srcOrd="1" destOrd="0" presId="urn:microsoft.com/office/officeart/2005/8/layout/hList9"/>
    <dgm:cxn modelId="{39D5E4DB-881B-430B-B3F9-EF55696118F4}" type="presOf" srcId="{1D2F4864-589B-4E30-BADE-C0C7CAF103F9}" destId="{F647EFBA-8841-4B14-BF34-9B60018F6D3D}" srcOrd="1" destOrd="0" presId="urn:microsoft.com/office/officeart/2005/8/layout/hList9"/>
    <dgm:cxn modelId="{670B8CE8-93E8-469F-BCB4-2C7559D556FE}" type="presOf" srcId="{B3E20AE8-D14E-4B71-ADDF-4F79C7E4B960}" destId="{D3396329-E290-4F24-9C84-CDBA05C3F345}" srcOrd="1" destOrd="0" presId="urn:microsoft.com/office/officeart/2005/8/layout/hList9"/>
    <dgm:cxn modelId="{A5E1B567-89CA-4F58-901C-0B22D9C87EA2}" srcId="{02BC2103-347F-4B73-8B66-50DC4B23C6CE}" destId="{17432B80-80CC-4DDF-91F3-83904FC5D9DC}" srcOrd="1" destOrd="0" parTransId="{4403DCFC-E99D-4D84-8829-49DEC3748B5D}" sibTransId="{12866F97-8D00-4F99-B213-D0606107D57C}"/>
    <dgm:cxn modelId="{A02AC2CC-50AA-4B5C-9A96-D0CFCC21EF64}" type="presParOf" srcId="{942A0A10-178B-40CF-B38D-D547841911B7}" destId="{C5F3EB8A-8703-4AF3-A52D-93A0111ABC16}" srcOrd="0" destOrd="0" presId="urn:microsoft.com/office/officeart/2005/8/layout/hList9"/>
    <dgm:cxn modelId="{BE0705B9-A58F-44FD-88C9-B41524782F20}" type="presParOf" srcId="{942A0A10-178B-40CF-B38D-D547841911B7}" destId="{899DAD03-4000-4E40-99AE-629D2117B3E6}" srcOrd="1" destOrd="0" presId="urn:microsoft.com/office/officeart/2005/8/layout/hList9"/>
    <dgm:cxn modelId="{B928D63A-77AF-4F75-8332-8ACDC67EBA16}" type="presParOf" srcId="{899DAD03-4000-4E40-99AE-629D2117B3E6}" destId="{4B3EBBC8-07DE-4208-82E4-02F0A5529F57}" srcOrd="0" destOrd="0" presId="urn:microsoft.com/office/officeart/2005/8/layout/hList9"/>
    <dgm:cxn modelId="{39F5C9F3-40A8-4D2A-8C41-CDC947F9BB37}" type="presParOf" srcId="{899DAD03-4000-4E40-99AE-629D2117B3E6}" destId="{36EAC456-DE9C-4CAB-8C91-F97470F5A826}" srcOrd="1" destOrd="0" presId="urn:microsoft.com/office/officeart/2005/8/layout/hList9"/>
    <dgm:cxn modelId="{7E28B710-20BD-47CE-82BB-3777FDE8CD38}" type="presParOf" srcId="{36EAC456-DE9C-4CAB-8C91-F97470F5A826}" destId="{1871E0FD-E1BD-42A6-8DA6-52BCD76B5D00}" srcOrd="0" destOrd="0" presId="urn:microsoft.com/office/officeart/2005/8/layout/hList9"/>
    <dgm:cxn modelId="{805B238F-A5AA-4A4F-88E5-AF4DF54EE4EF}" type="presParOf" srcId="{36EAC456-DE9C-4CAB-8C91-F97470F5A826}" destId="{F647EFBA-8841-4B14-BF34-9B60018F6D3D}" srcOrd="1" destOrd="0" presId="urn:microsoft.com/office/officeart/2005/8/layout/hList9"/>
    <dgm:cxn modelId="{45EB3264-0F5A-4B80-B8B4-03C224BAB522}" type="presParOf" srcId="{899DAD03-4000-4E40-99AE-629D2117B3E6}" destId="{830EDE64-AE75-4520-9A24-CB686EE1E3A1}" srcOrd="2" destOrd="0" presId="urn:microsoft.com/office/officeart/2005/8/layout/hList9"/>
    <dgm:cxn modelId="{420787D5-B2FE-45C7-BCF8-BCBDF8538FE4}" type="presParOf" srcId="{830EDE64-AE75-4520-9A24-CB686EE1E3A1}" destId="{940C32D2-6465-40CF-A4E1-A4FF57EBBBC1}" srcOrd="0" destOrd="0" presId="urn:microsoft.com/office/officeart/2005/8/layout/hList9"/>
    <dgm:cxn modelId="{5A67AB6D-3373-48FD-B4F9-7F4BE05E458A}" type="presParOf" srcId="{830EDE64-AE75-4520-9A24-CB686EE1E3A1}" destId="{A68B401E-FDCB-44D6-8010-511B357D05A2}" srcOrd="1" destOrd="0" presId="urn:microsoft.com/office/officeart/2005/8/layout/hList9"/>
    <dgm:cxn modelId="{4DC951F5-E2C8-418F-BC43-D3B4DEDFBBE9}" type="presParOf" srcId="{942A0A10-178B-40CF-B38D-D547841911B7}" destId="{1388055C-EC8C-40E8-B215-79C5935C88D0}" srcOrd="2" destOrd="0" presId="urn:microsoft.com/office/officeart/2005/8/layout/hList9"/>
    <dgm:cxn modelId="{90889A95-B3CB-4A13-BD6A-B6C524C9257E}" type="presParOf" srcId="{942A0A10-178B-40CF-B38D-D547841911B7}" destId="{33431D81-1900-4A23-9E03-4BF4AD53EC8A}" srcOrd="3" destOrd="0" presId="urn:microsoft.com/office/officeart/2005/8/layout/hList9"/>
    <dgm:cxn modelId="{39E4FF63-5CB8-486F-A9F6-B22CA4651E98}" type="presParOf" srcId="{942A0A10-178B-40CF-B38D-D547841911B7}" destId="{5A7EB80E-3502-4695-8EB4-6A2FA1139BFC}" srcOrd="4" destOrd="0" presId="urn:microsoft.com/office/officeart/2005/8/layout/hList9"/>
    <dgm:cxn modelId="{294128E9-3949-4F79-AAB7-01A825206042}" type="presParOf" srcId="{942A0A10-178B-40CF-B38D-D547841911B7}" destId="{9FB77A96-A207-45C5-8BDE-0364EC1B3758}" srcOrd="5" destOrd="0" presId="urn:microsoft.com/office/officeart/2005/8/layout/hList9"/>
    <dgm:cxn modelId="{FE155F88-195A-40B8-A608-8F616FD9C737}" type="presParOf" srcId="{942A0A10-178B-40CF-B38D-D547841911B7}" destId="{C4F75B3E-CE01-4C26-A6FD-801EEFFAAAA1}" srcOrd="6" destOrd="0" presId="urn:microsoft.com/office/officeart/2005/8/layout/hList9"/>
    <dgm:cxn modelId="{A23DE198-7C87-4E1C-AE83-A19117A5B0BA}" type="presParOf" srcId="{C4F75B3E-CE01-4C26-A6FD-801EEFFAAAA1}" destId="{27B31A2A-762E-42E8-BCD4-02892CD35837}" srcOrd="0" destOrd="0" presId="urn:microsoft.com/office/officeart/2005/8/layout/hList9"/>
    <dgm:cxn modelId="{EA50AF20-491E-4BD7-B18F-AE17B8070E24}" type="presParOf" srcId="{C4F75B3E-CE01-4C26-A6FD-801EEFFAAAA1}" destId="{4BE595C3-DCFB-4EFD-B61E-51C5DB46973E}" srcOrd="1" destOrd="0" presId="urn:microsoft.com/office/officeart/2005/8/layout/hList9"/>
    <dgm:cxn modelId="{E553BF34-0663-4F3D-98F0-9DC8712F929A}" type="presParOf" srcId="{4BE595C3-DCFB-4EFD-B61E-51C5DB46973E}" destId="{C8ED3439-09FC-4E25-B373-5BD74864AB2A}" srcOrd="0" destOrd="0" presId="urn:microsoft.com/office/officeart/2005/8/layout/hList9"/>
    <dgm:cxn modelId="{8527FF20-A19C-4224-8287-47A8E32EEAD7}" type="presParOf" srcId="{4BE595C3-DCFB-4EFD-B61E-51C5DB46973E}" destId="{D3396329-E290-4F24-9C84-CDBA05C3F345}" srcOrd="1" destOrd="0" presId="urn:microsoft.com/office/officeart/2005/8/layout/hList9"/>
    <dgm:cxn modelId="{308DC4D7-C202-4781-A4D8-BB5DD6DF56B5}" type="presParOf" srcId="{C4F75B3E-CE01-4C26-A6FD-801EEFFAAAA1}" destId="{55F9A379-047A-4AAE-A77C-FD934BB790E9}" srcOrd="2" destOrd="0" presId="urn:microsoft.com/office/officeart/2005/8/layout/hList9"/>
    <dgm:cxn modelId="{98F81C83-74B3-4A3E-9D10-EB4140BA8791}" type="presParOf" srcId="{55F9A379-047A-4AAE-A77C-FD934BB790E9}" destId="{51C36ACC-1AE7-49EC-AB2B-DD89264FB63C}" srcOrd="0" destOrd="0" presId="urn:microsoft.com/office/officeart/2005/8/layout/hList9"/>
    <dgm:cxn modelId="{DF56BF1C-9E8B-4B80-94B2-E663CE83B8C8}" type="presParOf" srcId="{55F9A379-047A-4AAE-A77C-FD934BB790E9}" destId="{C12D55A9-CA2A-4614-B81A-8ACA033E4FE1}" srcOrd="1" destOrd="0" presId="urn:microsoft.com/office/officeart/2005/8/layout/hList9"/>
    <dgm:cxn modelId="{9D385C4C-96A6-4985-928C-81E42DC4F16C}" type="presParOf" srcId="{942A0A10-178B-40CF-B38D-D547841911B7}" destId="{2145C7A1-F015-4741-B7D8-C8AEEBCB5222}" srcOrd="7" destOrd="0" presId="urn:microsoft.com/office/officeart/2005/8/layout/hList9"/>
    <dgm:cxn modelId="{C375BBD4-5D93-49EF-8F86-F762482138F3}" type="presParOf" srcId="{942A0A10-178B-40CF-B38D-D547841911B7}" destId="{1E28C9FD-CC8D-4A2E-839F-87430AF0079B}" srcOrd="8" destOrd="0" presId="urn:microsoft.com/office/officeart/2005/8/layout/hList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EA58AC-ED61-4A02-AB95-74A6BF4D9133}" type="datetimeFigureOut">
              <a:rPr lang="en-US" smtClean="0"/>
              <a:pPr/>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A4D580-E5F4-4C68-B88E-4874A58B03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A4D580-E5F4-4C68-B88E-4874A58B03F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F3D6251-44B5-470B-A145-05FEEFC82C60}" type="datetimeFigureOut">
              <a:rPr lang="en-US" smtClean="0"/>
              <a:pPr/>
              <a:t>6/4/2021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3AF3C1A-F58E-4B02-B404-B084543606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AF3C1A-F58E-4B02-B404-B084543606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AF3C1A-F58E-4B02-B404-B084543606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AF3C1A-F58E-4B02-B404-B0845436066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3AF3C1A-F58E-4B02-B404-B0845436066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AF3C1A-F58E-4B02-B404-B0845436066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3AF3C1A-F58E-4B02-B404-B084543606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3AF3C1A-F58E-4B02-B404-B0845436066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F3D6251-44B5-470B-A145-05FEEFC82C60}" type="datetimeFigureOut">
              <a:rPr lang="en-US" smtClean="0"/>
              <a:pPr/>
              <a:t>6/4/2021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3AF3C1A-F58E-4B02-B404-B084543606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F3D6251-44B5-470B-A145-05FEEFC82C60}" type="datetimeFigureOut">
              <a:rPr lang="en-US" smtClean="0"/>
              <a:pPr/>
              <a:t>6/4/2021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3AF3C1A-F58E-4B02-B404-B084543606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F3D6251-44B5-470B-A145-05FEEFC82C60}" type="datetimeFigureOut">
              <a:rPr lang="en-US" smtClean="0"/>
              <a:pPr/>
              <a:t>6/4/2021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3AF3C1A-F58E-4B02-B404-B0845436066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F3D6251-44B5-470B-A145-05FEEFC82C60}" type="datetimeFigureOut">
              <a:rPr lang="en-US" smtClean="0"/>
              <a:pPr/>
              <a:t>6/4/2021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3AF3C1A-F58E-4B02-B404-B084543606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2895600"/>
          </a:xfrm>
        </p:spPr>
        <p:txBody>
          <a:bodyPr>
            <a:noAutofit/>
          </a:bodyPr>
          <a:lstStyle/>
          <a:p>
            <a:r>
              <a:rPr lang="en-US" sz="4800" b="1" i="1" dirty="0" smtClean="0">
                <a:solidFill>
                  <a:schemeClr val="tx2">
                    <a:lumMod val="75000"/>
                  </a:schemeClr>
                </a:solidFill>
              </a:rPr>
              <a:t>PREDICTIVE MAINTAINCE OF AIRLINES</a:t>
            </a:r>
            <a:br>
              <a:rPr lang="en-US" sz="4800" b="1" i="1" dirty="0" smtClean="0">
                <a:solidFill>
                  <a:schemeClr val="tx2">
                    <a:lumMod val="75000"/>
                  </a:schemeClr>
                </a:solidFill>
              </a:rPr>
            </a:br>
            <a:endParaRPr lang="en-US" sz="4800" b="1" i="1" dirty="0">
              <a:solidFill>
                <a:schemeClr val="tx2">
                  <a:lumMod val="75000"/>
                </a:schemeClr>
              </a:solidFill>
            </a:endParaRPr>
          </a:p>
        </p:txBody>
      </p:sp>
      <p:sp>
        <p:nvSpPr>
          <p:cNvPr id="3" name="Subtitle 2"/>
          <p:cNvSpPr>
            <a:spLocks noGrp="1"/>
          </p:cNvSpPr>
          <p:nvPr>
            <p:ph type="subTitle" idx="1"/>
          </p:nvPr>
        </p:nvSpPr>
        <p:spPr>
          <a:xfrm>
            <a:off x="5715000" y="2133600"/>
            <a:ext cx="3276600" cy="1199704"/>
          </a:xfrm>
        </p:spPr>
        <p:txBody>
          <a:bodyPr/>
          <a:lstStyle/>
          <a:p>
            <a:r>
              <a:rPr lang="en-US" dirty="0" smtClean="0"/>
              <a:t>USING IBM WATSON STUDIO</a:t>
            </a:r>
          </a:p>
        </p:txBody>
      </p:sp>
      <p:sp>
        <p:nvSpPr>
          <p:cNvPr id="7" name="TextBox 6"/>
          <p:cNvSpPr txBox="1"/>
          <p:nvPr/>
        </p:nvSpPr>
        <p:spPr>
          <a:xfrm>
            <a:off x="304800" y="5105400"/>
            <a:ext cx="6477000" cy="1754326"/>
          </a:xfrm>
          <a:prstGeom prst="rect">
            <a:avLst/>
          </a:prstGeom>
          <a:noFill/>
        </p:spPr>
        <p:txBody>
          <a:bodyPr wrap="square" rtlCol="0">
            <a:spAutoFit/>
          </a:bodyPr>
          <a:lstStyle/>
          <a:p>
            <a:r>
              <a:rPr lang="en-US" dirty="0" smtClean="0"/>
              <a:t> PROJECT BY:</a:t>
            </a:r>
          </a:p>
          <a:p>
            <a:pPr>
              <a:buBlip>
                <a:blip r:embed="rId3"/>
              </a:buBlip>
            </a:pPr>
            <a:r>
              <a:rPr lang="en-US" dirty="0" smtClean="0"/>
              <a:t>G EESHWAR              19R11A0509</a:t>
            </a:r>
          </a:p>
          <a:p>
            <a:pPr>
              <a:buBlip>
                <a:blip r:embed="rId3"/>
              </a:buBlip>
            </a:pPr>
            <a:r>
              <a:rPr lang="en-US" dirty="0" smtClean="0"/>
              <a:t>G JHANSI LAKSHMI    19R11A0510</a:t>
            </a:r>
          </a:p>
          <a:p>
            <a:pPr>
              <a:buBlip>
                <a:blip r:embed="rId3"/>
              </a:buBlip>
            </a:pPr>
            <a:r>
              <a:rPr lang="en-US" dirty="0" smtClean="0"/>
              <a:t>G DINESH                 19R11A0511</a:t>
            </a:r>
          </a:p>
          <a:p>
            <a:pPr>
              <a:buBlip>
                <a:blip r:embed="rId3"/>
              </a:buBlip>
            </a:pPr>
            <a:r>
              <a:rPr lang="en-US" dirty="0" smtClean="0"/>
              <a:t>G SREEMANT            19R11A0512</a:t>
            </a:r>
          </a:p>
          <a:p>
            <a:pPr>
              <a:buBlip>
                <a:blip r:embed="rId3"/>
              </a:buBlip>
            </a:pPr>
            <a:r>
              <a:rPr lang="en-US" dirty="0" smtClean="0"/>
              <a:t>G BHANU PRAKASH   19R11A0513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3886200" cy="4614672"/>
          </a:xfrm>
        </p:spPr>
        <p:txBody>
          <a:bodyPr>
            <a:normAutofit fontScale="85000" lnSpcReduction="10000"/>
          </a:bodyPr>
          <a:lstStyle/>
          <a:p>
            <a:r>
              <a:rPr lang="en-US" dirty="0" smtClean="0"/>
              <a:t>The model is to be saved for future purpose. This saved model can be integrated with an android application or web application in order to get prediction.</a:t>
            </a:r>
          </a:p>
          <a:p>
            <a:r>
              <a:rPr lang="en-US" dirty="0" smtClean="0"/>
              <a:t>Evaluation of the model can be done by different techniques like, here evaluated the model using RMSE.</a:t>
            </a:r>
            <a:endParaRPr lang="en-US" dirty="0"/>
          </a:p>
        </p:txBody>
      </p:sp>
      <p:sp>
        <p:nvSpPr>
          <p:cNvPr id="3" name="Title 2"/>
          <p:cNvSpPr>
            <a:spLocks noGrp="1"/>
          </p:cNvSpPr>
          <p:nvPr>
            <p:ph type="title"/>
          </p:nvPr>
        </p:nvSpPr>
        <p:spPr/>
        <p:txBody>
          <a:bodyPr>
            <a:noAutofit/>
          </a:bodyPr>
          <a:lstStyle/>
          <a:p>
            <a:r>
              <a:rPr lang="en-US" sz="40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Evaluating The Model Performance</a:t>
            </a:r>
            <a:endParaRPr lang="en-US" sz="4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PREDICTION.jpg"/>
          <p:cNvPicPr>
            <a:picLocks noChangeAspect="1"/>
          </p:cNvPicPr>
          <p:nvPr/>
        </p:nvPicPr>
        <p:blipFill>
          <a:blip r:embed="rId2"/>
          <a:stretch>
            <a:fillRect/>
          </a:stretch>
        </p:blipFill>
        <p:spPr>
          <a:xfrm>
            <a:off x="4360313" y="1295400"/>
            <a:ext cx="4631288"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pPr algn="ctr"/>
            <a:r>
              <a:rPr lang="en-US" sz="5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rPr>
              <a:t>Application Building</a:t>
            </a:r>
            <a:endParaRPr 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525963"/>
          </a:xfrm>
        </p:spPr>
        <p:txBody>
          <a:bodyPr/>
          <a:lstStyle/>
          <a:p>
            <a:r>
              <a:rPr lang="en-US" sz="2400" dirty="0" smtClean="0"/>
              <a:t>Register For IBM Cloud</a:t>
            </a:r>
          </a:p>
          <a:p>
            <a:r>
              <a:rPr lang="en-US" sz="2400" dirty="0" smtClean="0"/>
              <a:t>Create Watson studio service</a:t>
            </a:r>
          </a:p>
          <a:p>
            <a:r>
              <a:rPr lang="en-US" sz="2400" dirty="0" smtClean="0"/>
              <a:t>Create Machine Learning service</a:t>
            </a:r>
          </a:p>
          <a:p>
            <a:r>
              <a:rPr lang="en-US" sz="2400" dirty="0" smtClean="0"/>
              <a:t>Train The ML Model On IBM</a:t>
            </a:r>
          </a:p>
          <a:p>
            <a:r>
              <a:rPr lang="en-US" sz="2400" dirty="0" smtClean="0"/>
              <a:t>Integrate Flask With Scoring End Point</a:t>
            </a:r>
          </a:p>
          <a:p>
            <a:pPr>
              <a:buNone/>
            </a:pPr>
            <a:endParaRPr lang="en-US" dirty="0"/>
          </a:p>
        </p:txBody>
      </p:sp>
      <p:sp>
        <p:nvSpPr>
          <p:cNvPr id="3" name="Title 2"/>
          <p:cNvSpPr>
            <a:spLocks noGrp="1"/>
          </p:cNvSpPr>
          <p:nvPr>
            <p:ph type="title"/>
          </p:nvPr>
        </p:nvSpPr>
        <p:spPr/>
        <p:txBody>
          <a:bodyPr>
            <a:normAutofit/>
          </a:bodyPr>
          <a:lstStyle/>
          <a:p>
            <a:r>
              <a:rPr lang="en-US" sz="44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Train The Model On IBM</a:t>
            </a:r>
            <a:endParaRPr lang="en-US" sz="4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watson.jpg"/>
          <p:cNvPicPr>
            <a:picLocks noChangeAspect="1"/>
          </p:cNvPicPr>
          <p:nvPr/>
        </p:nvPicPr>
        <p:blipFill>
          <a:blip r:embed="rId2"/>
          <a:stretch>
            <a:fillRect/>
          </a:stretch>
        </p:blipFill>
        <p:spPr>
          <a:xfrm>
            <a:off x="4343400" y="4267200"/>
            <a:ext cx="2667000" cy="2367684"/>
          </a:xfrm>
          <a:prstGeom prst="rect">
            <a:avLst/>
          </a:prstGeom>
        </p:spPr>
      </p:pic>
      <p:pic>
        <p:nvPicPr>
          <p:cNvPr id="5" name="Picture 4" descr="ml.jpg"/>
          <p:cNvPicPr>
            <a:picLocks noChangeAspect="1"/>
          </p:cNvPicPr>
          <p:nvPr/>
        </p:nvPicPr>
        <p:blipFill>
          <a:blip r:embed="rId3"/>
          <a:stretch>
            <a:fillRect/>
          </a:stretch>
        </p:blipFill>
        <p:spPr>
          <a:xfrm>
            <a:off x="6218902" y="1371600"/>
            <a:ext cx="2925097" cy="22116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E.jpg"/>
          <p:cNvPicPr>
            <a:picLocks noGrp="1" noChangeAspect="1"/>
          </p:cNvPicPr>
          <p:nvPr>
            <p:ph idx="1"/>
          </p:nvPr>
        </p:nvPicPr>
        <p:blipFill>
          <a:blip r:embed="rId2"/>
          <a:stretch>
            <a:fillRect/>
          </a:stretch>
        </p:blipFill>
        <p:spPr>
          <a:xfrm>
            <a:off x="228600" y="1219200"/>
            <a:ext cx="3672908" cy="4648200"/>
          </a:xfrm>
        </p:spPr>
      </p:pic>
      <p:sp>
        <p:nvSpPr>
          <p:cNvPr id="3" name="Title 2"/>
          <p:cNvSpPr>
            <a:spLocks noGrp="1"/>
          </p:cNvSpPr>
          <p:nvPr>
            <p:ph type="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OUTPUT</a:t>
            </a:r>
            <a:endParaRPr lang="en-US" sz="4400"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6" name="Picture 5" descr="BOX.jpg"/>
          <p:cNvPicPr>
            <a:picLocks noChangeAspect="1"/>
          </p:cNvPicPr>
          <p:nvPr/>
        </p:nvPicPr>
        <p:blipFill>
          <a:blip r:embed="rId3"/>
          <a:stretch>
            <a:fillRect/>
          </a:stretch>
        </p:blipFill>
        <p:spPr>
          <a:xfrm>
            <a:off x="4038600" y="1752600"/>
            <a:ext cx="5278520" cy="3733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NE.jpg"/>
          <p:cNvPicPr>
            <a:picLocks noGrp="1" noChangeAspect="1"/>
          </p:cNvPicPr>
          <p:nvPr>
            <p:ph idx="1"/>
          </p:nvPr>
        </p:nvPicPr>
        <p:blipFill>
          <a:blip r:embed="rId2"/>
          <a:stretch>
            <a:fillRect/>
          </a:stretch>
        </p:blipFill>
        <p:spPr>
          <a:xfrm>
            <a:off x="1" y="1371600"/>
            <a:ext cx="4800599" cy="4495799"/>
          </a:xfrm>
        </p:spPr>
      </p:pic>
      <p:sp>
        <p:nvSpPr>
          <p:cNvPr id="3" name="Title 2"/>
          <p:cNvSpPr>
            <a:spLocks noGrp="1"/>
          </p:cNvSpPr>
          <p:nvPr>
            <p:ph type="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400" cap="all" dirty="0" smtClean="0">
                <a:ln/>
                <a:solidFill>
                  <a:schemeClr val="accent1"/>
                </a:solidFill>
                <a:effectLst>
                  <a:outerShdw blurRad="19685" dist="12700" dir="5400000" algn="tl" rotWithShape="0">
                    <a:schemeClr val="accent1">
                      <a:satMod val="130000"/>
                      <a:alpha val="60000"/>
                    </a:schemeClr>
                  </a:outerShdw>
                  <a:reflection blurRad="6350" stA="55000" endA="300" endPos="45500" dir="5400000" sy="-100000" algn="bl" rotWithShape="0"/>
                </a:effectLst>
              </a:rPr>
              <a:t>OUTPUT</a:t>
            </a:r>
            <a:endParaRPr lang="en-US" sz="4400" cap="all" dirty="0">
              <a:ln/>
              <a:solidFill>
                <a:schemeClr val="accent1"/>
              </a:solidFill>
              <a:effectLst>
                <a:outerShdw blurRad="19685" dist="12700" dir="5400000" algn="tl" rotWithShape="0">
                  <a:schemeClr val="accent1">
                    <a:satMod val="130000"/>
                    <a:alpha val="60000"/>
                  </a:schemeClr>
                </a:outerShdw>
                <a:reflection blurRad="6350" stA="55000" endA="300" endPos="45500" dir="5400000" sy="-100000" algn="bl" rotWithShape="0"/>
              </a:effectLst>
            </a:endParaRPr>
          </a:p>
        </p:txBody>
      </p:sp>
      <p:pic>
        <p:nvPicPr>
          <p:cNvPr id="5" name="Picture 4" descr="SCATTER.jpg"/>
          <p:cNvPicPr>
            <a:picLocks noChangeAspect="1"/>
          </p:cNvPicPr>
          <p:nvPr/>
        </p:nvPicPr>
        <p:blipFill>
          <a:blip r:embed="rId3"/>
          <a:stretch>
            <a:fillRect/>
          </a:stretch>
        </p:blipFill>
        <p:spPr>
          <a:xfrm>
            <a:off x="4876801" y="1600200"/>
            <a:ext cx="4267200" cy="39632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0" y="1828800"/>
            <a:ext cx="8153400" cy="2971800"/>
          </a:xfrm>
        </p:spPr>
        <p:txBody>
          <a:bodyPr>
            <a:normAutofit fontScale="77500" lnSpcReduction="20000"/>
          </a:bodyPr>
          <a:lstStyle/>
          <a:p>
            <a:r>
              <a:rPr lang="en-US" dirty="0" smtClean="0"/>
              <a:t>The airport is currently carrying scale increased year by year, the traditional method of airport resource allocation has been unable to adapt to the requirements of the operation of the airport.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scheduling.</a:t>
            </a:r>
            <a:endParaRPr lang="en-US" dirty="0"/>
          </a:p>
        </p:txBody>
      </p:sp>
      <p:sp>
        <p:nvSpPr>
          <p:cNvPr id="9" name="Title 8"/>
          <p:cNvSpPr>
            <a:spLocks noGrp="1"/>
          </p:cNvSpPr>
          <p:nvPr>
            <p:ph type="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4800" cap="all" dirty="0" smtClean="0">
                <a:ln/>
                <a:solidFill>
                  <a:schemeClr val="accent1"/>
                </a:solidFill>
                <a:effectLst>
                  <a:outerShdw blurRad="19685" dist="12700" dir="5400000" algn="tl" rotWithShape="0">
                    <a:schemeClr val="accent1">
                      <a:satMod val="130000"/>
                      <a:alpha val="60000"/>
                    </a:schemeClr>
                  </a:outerShdw>
                </a:effectLst>
              </a:rPr>
              <a:t>INTRO</a:t>
            </a:r>
            <a:endParaRPr lang="en-US" sz="4800" cap="all" dirty="0">
              <a:ln/>
              <a:solidFill>
                <a:schemeClr val="accent1"/>
              </a:solidFill>
              <a:effectLst>
                <a:outerShdw blurRad="19685" dist="12700" dir="5400000" algn="tl" rotWithShape="0">
                  <a:schemeClr val="accent1">
                    <a:satMod val="130000"/>
                    <a:alpha val="60000"/>
                  </a:schemeClr>
                </a:outerShdw>
              </a:effectLst>
            </a:endParaRPr>
          </a:p>
        </p:txBody>
      </p:sp>
      <p:pic>
        <p:nvPicPr>
          <p:cNvPr id="1027" name="Picture 3" descr="C:\Program Files (x86)\Microsoft Office\MEDIA\CAGCAT10\j0293234.wmf"/>
          <p:cNvPicPr>
            <a:picLocks noChangeAspect="1" noChangeArrowheads="1"/>
          </p:cNvPicPr>
          <p:nvPr/>
        </p:nvPicPr>
        <p:blipFill>
          <a:blip r:embed="rId3"/>
          <a:srcRect/>
          <a:stretch>
            <a:fillRect/>
          </a:stretch>
        </p:blipFill>
        <p:spPr bwMode="auto">
          <a:xfrm>
            <a:off x="4953000" y="3901157"/>
            <a:ext cx="4008012" cy="295684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6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PROJECT FLOW</a:t>
            </a:r>
            <a:endParaRPr lang="en-US" sz="60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8" name="Content Placeholder 7"/>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Collect the dataset or create the dataset</a:t>
            </a:r>
          </a:p>
          <a:p>
            <a:r>
              <a:rPr lang="en-US" dirty="0" smtClean="0"/>
              <a:t>Artificial Intelligence is a data hunger technology, it depends heavily on data, without data, it is impossible for a machine to learn. It is the most crucial aspect that makes algorithm training possible.</a:t>
            </a:r>
            <a:endParaRPr lang="en-US" dirty="0"/>
          </a:p>
        </p:txBody>
      </p:sp>
      <p:sp>
        <p:nvSpPr>
          <p:cNvPr id="3" name="Title 2"/>
          <p:cNvSpPr>
            <a:spLocks noGrp="1"/>
          </p:cNvSpPr>
          <p:nvPr>
            <p:ph type="title"/>
          </p:nvPr>
        </p:nvSpPr>
        <p:spPr/>
        <p:txBody>
          <a:bodyPr>
            <a:normAutofit/>
          </a:bodyPr>
          <a:lstStyle/>
          <a:p>
            <a:pPr algn="ctr"/>
            <a:r>
              <a:rPr lang="en-US" sz="5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rPr>
              <a:t>DATA COLLECTION </a:t>
            </a:r>
            <a:endParaRPr lang="en-US" sz="54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43000" y="2362200"/>
          <a:ext cx="7543800" cy="4038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pPr algn="ctr"/>
            <a:r>
              <a:rPr lang="en-US" sz="4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rPr>
              <a:t>DATA PREPROCESSING</a:t>
            </a:r>
            <a:endParaRPr lang="en-US" sz="4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endParaRPr>
          </a:p>
        </p:txBody>
      </p:sp>
      <p:sp>
        <p:nvSpPr>
          <p:cNvPr id="5" name="TextBox 4"/>
          <p:cNvSpPr txBox="1"/>
          <p:nvPr/>
        </p:nvSpPr>
        <p:spPr>
          <a:xfrm>
            <a:off x="609600" y="1524000"/>
            <a:ext cx="7239000" cy="646331"/>
          </a:xfrm>
          <a:prstGeom prst="rect">
            <a:avLst/>
          </a:prstGeom>
          <a:noFill/>
        </p:spPr>
        <p:txBody>
          <a:bodyPr wrap="square" rtlCol="0">
            <a:spAutoFit/>
          </a:bodyPr>
          <a:lstStyle/>
          <a:p>
            <a:r>
              <a:rPr lang="en-US" dirty="0"/>
              <a:t>In this milestone, we will be pre-processing the dataset that is collected.</a:t>
            </a:r>
            <a:r>
              <a:rPr lang="en-US" b="1"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7696200" cy="957071"/>
          </a:xfrm>
        </p:spPr>
        <p:txBody>
          <a:bodyPr>
            <a:normAutofit/>
          </a:bodyPr>
          <a:lstStyle/>
          <a:p>
            <a:pPr>
              <a:buNone/>
            </a:pPr>
            <a:r>
              <a:rPr lang="en-US" sz="1800" dirty="0" smtClean="0"/>
              <a:t>Data visualization is the technique to present the data in a pictorial or graphical format. It enables stakeholders and decision makers to analyze data visually. </a:t>
            </a:r>
            <a:endParaRPr lang="en-US" sz="1800" dirty="0"/>
          </a:p>
        </p:txBody>
      </p:sp>
      <p:sp>
        <p:nvSpPr>
          <p:cNvPr id="3" name="Title 2"/>
          <p:cNvSpPr>
            <a:spLocks noGrp="1"/>
          </p:cNvSpPr>
          <p:nvPr>
            <p:ph type="title"/>
          </p:nvPr>
        </p:nvSpPr>
        <p:spPr/>
        <p:txBody>
          <a:bodyPr/>
          <a:lstStyle/>
          <a:p>
            <a:pPr algn="ctr"/>
            <a:r>
              <a:rPr 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DATA VISUALIZATION</a:t>
            </a:r>
            <a:endParaRPr 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GRAPH 5.jpg"/>
          <p:cNvPicPr>
            <a:picLocks noChangeAspect="1"/>
          </p:cNvPicPr>
          <p:nvPr/>
        </p:nvPicPr>
        <p:blipFill>
          <a:blip r:embed="rId2"/>
          <a:stretch>
            <a:fillRect/>
          </a:stretch>
        </p:blipFill>
        <p:spPr>
          <a:xfrm>
            <a:off x="5053744" y="2819400"/>
            <a:ext cx="4090256" cy="4038600"/>
          </a:xfrm>
          <a:prstGeom prst="rect">
            <a:avLst/>
          </a:prstGeom>
        </p:spPr>
      </p:pic>
      <p:pic>
        <p:nvPicPr>
          <p:cNvPr id="10" name="Picture 9" descr="GRAPH3.jpg"/>
          <p:cNvPicPr>
            <a:picLocks noChangeAspect="1"/>
          </p:cNvPicPr>
          <p:nvPr/>
        </p:nvPicPr>
        <p:blipFill>
          <a:blip r:embed="rId3"/>
          <a:stretch>
            <a:fillRect/>
          </a:stretch>
        </p:blipFill>
        <p:spPr>
          <a:xfrm>
            <a:off x="0" y="2743200"/>
            <a:ext cx="5293917"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80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Feature Scaling</a:t>
            </a:r>
            <a:endParaRPr lang="en-US"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Content Placeholder 4"/>
          <p:cNvSpPr>
            <a:spLocks noGrp="1"/>
          </p:cNvSpPr>
          <p:nvPr>
            <p:ph idx="1"/>
          </p:nvPr>
        </p:nvSpPr>
        <p:spPr/>
        <p:txBody>
          <a:bodyPr>
            <a:normAutofit/>
          </a:bodyPr>
          <a:lstStyle/>
          <a:p>
            <a:r>
              <a:rPr lang="en-US" sz="1800" b="1" dirty="0" smtClean="0"/>
              <a:t>Feature scaling</a:t>
            </a:r>
            <a:r>
              <a:rPr lang="en-US" sz="1800" dirty="0" smtClean="0"/>
              <a:t> is a method used to normalize the range of independent variables or features of data. It is common to scale data prior to fitting a machine learning model. If there are inputs variables that have very large values relative to the other input variables. At that time there is a need to normalize the data. There are many different scaling techniques there, like, Standard </a:t>
            </a:r>
            <a:r>
              <a:rPr lang="en-US" sz="1800" dirty="0" err="1" smtClean="0"/>
              <a:t>scaler</a:t>
            </a:r>
            <a:r>
              <a:rPr lang="en-US" sz="1800" dirty="0" smtClean="0"/>
              <a:t>, </a:t>
            </a:r>
            <a:r>
              <a:rPr lang="en-US" sz="1800" dirty="0" err="1" smtClean="0"/>
              <a:t>MinMax</a:t>
            </a:r>
            <a:r>
              <a:rPr lang="en-US" sz="1800" dirty="0" smtClean="0"/>
              <a:t> </a:t>
            </a:r>
            <a:r>
              <a:rPr lang="en-US" sz="1800" dirty="0" err="1" smtClean="0"/>
              <a:t>scaler</a:t>
            </a:r>
            <a:r>
              <a:rPr lang="en-US" sz="1800" dirty="0" smtClean="0"/>
              <a:t>, and Robust </a:t>
            </a:r>
            <a:r>
              <a:rPr lang="en-US" sz="1800" dirty="0" err="1" smtClean="0"/>
              <a:t>scaler</a:t>
            </a:r>
            <a:r>
              <a:rPr lang="en-US" sz="1800" dirty="0" smtClean="0"/>
              <a:t> etc. </a:t>
            </a:r>
          </a:p>
          <a:p>
            <a:r>
              <a:rPr lang="en-US" sz="1800" b="1" i="1" dirty="0" smtClean="0"/>
              <a:t>Robust </a:t>
            </a:r>
            <a:r>
              <a:rPr lang="en-US" sz="1800" b="1" i="1" dirty="0" err="1" smtClean="0"/>
              <a:t>Scaler</a:t>
            </a:r>
            <a:r>
              <a:rPr lang="en-US" sz="1800" b="1" i="1" dirty="0" smtClean="0"/>
              <a:t> </a:t>
            </a:r>
            <a:r>
              <a:rPr lang="en-US" sz="1800" dirty="0" smtClean="0"/>
              <a:t>: Here using Robust </a:t>
            </a:r>
            <a:r>
              <a:rPr lang="en-US" sz="1800" dirty="0" err="1" smtClean="0"/>
              <a:t>Scaler</a:t>
            </a:r>
            <a:r>
              <a:rPr lang="en-US" sz="1800" dirty="0" smtClean="0"/>
              <a:t> normalizing the inputs or independent variables are normalized and stored in other variable called </a:t>
            </a:r>
            <a:r>
              <a:rPr lang="en-US" sz="1800" dirty="0" err="1" smtClean="0"/>
              <a:t>data_training</a:t>
            </a:r>
            <a:r>
              <a:rPr lang="en-US" sz="1800" dirty="0" smtClean="0"/>
              <a: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base"/>
            <a:endParaRPr lang="en-US" dirty="0" smtClean="0"/>
          </a:p>
          <a:p>
            <a:pPr fontAlgn="base"/>
            <a:endParaRPr lang="en-US" dirty="0" smtClean="0"/>
          </a:p>
          <a:p>
            <a:pPr fontAlgn="base"/>
            <a:r>
              <a:rPr lang="en-US" dirty="0" smtClean="0"/>
              <a:t>Import the model building Libraries</a:t>
            </a:r>
          </a:p>
          <a:p>
            <a:pPr fontAlgn="base"/>
            <a:r>
              <a:rPr lang="en-US" dirty="0" smtClean="0"/>
              <a:t>Initializing the model</a:t>
            </a:r>
          </a:p>
          <a:p>
            <a:pPr fontAlgn="base"/>
            <a:r>
              <a:rPr lang="en-US" dirty="0" smtClean="0"/>
              <a:t>Adding LSTM Layer</a:t>
            </a:r>
          </a:p>
          <a:p>
            <a:pPr fontAlgn="base"/>
            <a:r>
              <a:rPr lang="en-US" dirty="0" smtClean="0"/>
              <a:t>Adding Output Layer</a:t>
            </a:r>
          </a:p>
          <a:p>
            <a:pPr fontAlgn="base"/>
            <a:r>
              <a:rPr lang="en-US" dirty="0" smtClean="0"/>
              <a:t>Configure the Learning Process</a:t>
            </a:r>
          </a:p>
          <a:p>
            <a:pPr fontAlgn="base"/>
            <a:r>
              <a:rPr lang="en-US" dirty="0" smtClean="0"/>
              <a:t>Training and testing the model</a:t>
            </a:r>
          </a:p>
          <a:p>
            <a:pPr fontAlgn="base"/>
            <a:r>
              <a:rPr lang="en-US" dirty="0" smtClean="0"/>
              <a:t>Optimize the Model</a:t>
            </a:r>
          </a:p>
          <a:p>
            <a:pPr fontAlgn="base"/>
            <a:r>
              <a:rPr lang="en-US" dirty="0" smtClean="0"/>
              <a:t>Save the Model</a:t>
            </a:r>
          </a:p>
          <a:p>
            <a:endParaRPr lang="en-US" dirty="0"/>
          </a:p>
        </p:txBody>
      </p:sp>
      <p:sp>
        <p:nvSpPr>
          <p:cNvPr id="3" name="Title 2"/>
          <p:cNvSpPr>
            <a:spLocks noGrp="1"/>
          </p:cNvSpPr>
          <p:nvPr>
            <p:ph type="title"/>
          </p:nvPr>
        </p:nvSpPr>
        <p:spPr/>
        <p:txBody>
          <a:bodyPr>
            <a:normAutofit/>
          </a:bodyPr>
          <a:lstStyle/>
          <a:p>
            <a:pPr algn="ctr" fontAlgn="base"/>
            <a:r>
              <a:rPr lang="en-US" sz="4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rPr>
              <a:t>MODEL BUILDING</a:t>
            </a:r>
            <a:endParaRPr lang="en-US" sz="48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6350" stA="55000" endA="300" endPos="45500" dir="5400000" sy="-100000" algn="bl" rotWithShape="0"/>
              </a:effectLst>
            </a:endParaRPr>
          </a:p>
        </p:txBody>
      </p:sp>
      <p:sp>
        <p:nvSpPr>
          <p:cNvPr id="4" name="TextBox 3"/>
          <p:cNvSpPr txBox="1"/>
          <p:nvPr/>
        </p:nvSpPr>
        <p:spPr>
          <a:xfrm>
            <a:off x="457200" y="1371600"/>
            <a:ext cx="8153400" cy="923330"/>
          </a:xfrm>
          <a:prstGeom prst="rect">
            <a:avLst/>
          </a:prstGeom>
          <a:noFill/>
        </p:spPr>
        <p:txBody>
          <a:bodyPr wrap="square" rtlCol="0">
            <a:spAutoFit/>
          </a:bodyPr>
          <a:lstStyle/>
          <a:p>
            <a:r>
              <a:rPr lang="en-US" sz="2700" dirty="0" smtClean="0"/>
              <a:t>Model building involves the following sequence of steps :</a:t>
            </a:r>
            <a:endParaRPr lang="en-US"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0" y="1447800"/>
            <a:ext cx="4267200" cy="4233672"/>
          </a:xfrm>
        </p:spPr>
        <p:txBody>
          <a:bodyPr>
            <a:normAutofit fontScale="62500" lnSpcReduction="20000"/>
          </a:bodyPr>
          <a:lstStyle/>
          <a:p>
            <a:r>
              <a:rPr lang="en-US" dirty="0" smtClean="0"/>
              <a:t>When you are building a model and you want to train it, you obviously have a dataset. But after training, we have to test the model with test data. For this, you require a dataset which is different from the training set which was used earlier. In such cases, the solution is to split the dataset into two sets, one for training and the other for testing.</a:t>
            </a:r>
          </a:p>
          <a:p>
            <a:r>
              <a:rPr lang="en-US" dirty="0" smtClean="0"/>
              <a:t>In this 90% data considering as training and 10% data is testing and assigning it to a variable train and test.</a:t>
            </a:r>
          </a:p>
          <a:p>
            <a:r>
              <a:rPr lang="en-US" dirty="0" smtClean="0"/>
              <a:t>Training begins by calling the fit() method. </a:t>
            </a:r>
            <a:br>
              <a:rPr lang="en-US" dirty="0" smtClean="0"/>
            </a:br>
            <a:endParaRPr lang="en-US" dirty="0"/>
          </a:p>
        </p:txBody>
      </p:sp>
      <p:sp>
        <p:nvSpPr>
          <p:cNvPr id="3" name="Title 2"/>
          <p:cNvSpPr>
            <a:spLocks noGrp="1"/>
          </p:cNvSpPr>
          <p:nvPr>
            <p:ph type="title"/>
          </p:nvPr>
        </p:nvSpPr>
        <p:spPr/>
        <p:txBody>
          <a:bodyPr/>
          <a:lstStyle/>
          <a:p>
            <a:r>
              <a:rPr 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TRAIN AND TESTING OF MODEL</a:t>
            </a:r>
            <a:endParaRPr 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2" name="Content Placeholder 11" descr="TRAIN AND TEST.jpg"/>
          <p:cNvPicPr>
            <a:picLocks noGrp="1" noChangeAspect="1"/>
          </p:cNvPicPr>
          <p:nvPr>
            <p:ph sz="half" idx="4294967295"/>
          </p:nvPr>
        </p:nvPicPr>
        <p:blipFill>
          <a:blip r:embed="rId2"/>
          <a:stretch>
            <a:fillRect/>
          </a:stretch>
        </p:blipFill>
        <p:spPr>
          <a:xfrm>
            <a:off x="4443413" y="1219200"/>
            <a:ext cx="4700587" cy="39624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314</TotalTime>
  <Words>533</Words>
  <Application>Microsoft Office PowerPoint</Application>
  <PresentationFormat>On-screen Show (4:3)</PresentationFormat>
  <Paragraphs>72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PREDICTIVE MAINTAINCE OF AIRLINES </vt:lpstr>
      <vt:lpstr>INTRO</vt:lpstr>
      <vt:lpstr>PROJECT FLOW</vt:lpstr>
      <vt:lpstr>DATA COLLECTION </vt:lpstr>
      <vt:lpstr>DATA PREPROCESSING</vt:lpstr>
      <vt:lpstr>DATA VISUALIZATION</vt:lpstr>
      <vt:lpstr>Feature Scaling</vt:lpstr>
      <vt:lpstr>MODEL BUILDING</vt:lpstr>
      <vt:lpstr>TRAIN AND TESTING OF MODEL</vt:lpstr>
      <vt:lpstr>Evaluating The Model Performance</vt:lpstr>
      <vt:lpstr>Application Building</vt:lpstr>
      <vt:lpstr>Train The Model On IBM</vt:lpstr>
      <vt:lpstr>OUTPUT</vt:lpstr>
      <vt:lpstr>OUTPUT</vt:lpstr>
      <vt:lpstr>Slide 15</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MAINTAINCE OF  AIRLINES</dc:title>
  <dc:creator>home</dc:creator>
  <cp:lastModifiedBy>home</cp:lastModifiedBy>
  <cp:revision>43</cp:revision>
  <dcterms:created xsi:type="dcterms:W3CDTF">2021-06-04T14:54:50Z</dcterms:created>
  <dcterms:modified xsi:type="dcterms:W3CDTF">2021-06-05T04:13:43Z</dcterms:modified>
</cp:coreProperties>
</file>