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100" d="100"/>
          <a:sy n="100" d="100"/>
        </p:scale>
        <p:origin x="-29" y="-6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0EADAA-6AEA-4839-8B43-E2112159F326}"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1DDDA9B-0B71-4E44-BEE2-D85646C8CE3D}" type="slidenum">
              <a:rPr lang="en-IN" smtClean="0"/>
              <a:t>‹#›</a:t>
            </a:fld>
            <a:endParaRPr lang="en-IN"/>
          </a:p>
        </p:txBody>
      </p:sp>
    </p:spTree>
    <p:extLst>
      <p:ext uri="{BB962C8B-B14F-4D97-AF65-F5344CB8AC3E}">
        <p14:creationId xmlns:p14="http://schemas.microsoft.com/office/powerpoint/2010/main" val="725581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0EADAA-6AEA-4839-8B43-E2112159F326}"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DDDA9B-0B71-4E44-BEE2-D85646C8CE3D}" type="slidenum">
              <a:rPr lang="en-IN" smtClean="0"/>
              <a:t>‹#›</a:t>
            </a:fld>
            <a:endParaRPr lang="en-IN"/>
          </a:p>
        </p:txBody>
      </p:sp>
    </p:spTree>
    <p:extLst>
      <p:ext uri="{BB962C8B-B14F-4D97-AF65-F5344CB8AC3E}">
        <p14:creationId xmlns:p14="http://schemas.microsoft.com/office/powerpoint/2010/main" val="4064491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0EADAA-6AEA-4839-8B43-E2112159F326}"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DDDA9B-0B71-4E44-BEE2-D85646C8CE3D}"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13302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B0EADAA-6AEA-4839-8B43-E2112159F326}" type="datetimeFigureOut">
              <a:rPr lang="en-IN" smtClean="0"/>
              <a:t>06-06-2021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DDDA9B-0B71-4E44-BEE2-D85646C8CE3D}" type="slidenum">
              <a:rPr lang="en-IN" smtClean="0"/>
              <a:t>‹#›</a:t>
            </a:fld>
            <a:endParaRPr lang="en-IN"/>
          </a:p>
        </p:txBody>
      </p:sp>
    </p:spTree>
    <p:extLst>
      <p:ext uri="{BB962C8B-B14F-4D97-AF65-F5344CB8AC3E}">
        <p14:creationId xmlns:p14="http://schemas.microsoft.com/office/powerpoint/2010/main" val="235437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B0EADAA-6AEA-4839-8B43-E2112159F326}" type="datetimeFigureOut">
              <a:rPr lang="en-IN" smtClean="0"/>
              <a:t>06-06-2021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DDDA9B-0B71-4E44-BEE2-D85646C8CE3D}"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21810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B0EADAA-6AEA-4839-8B43-E2112159F326}" type="datetimeFigureOut">
              <a:rPr lang="en-IN" smtClean="0"/>
              <a:t>06-06-2021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DDDA9B-0B71-4E44-BEE2-D85646C8CE3D}" type="slidenum">
              <a:rPr lang="en-IN" smtClean="0"/>
              <a:t>‹#›</a:t>
            </a:fld>
            <a:endParaRPr lang="en-IN"/>
          </a:p>
        </p:txBody>
      </p:sp>
    </p:spTree>
    <p:extLst>
      <p:ext uri="{BB962C8B-B14F-4D97-AF65-F5344CB8AC3E}">
        <p14:creationId xmlns:p14="http://schemas.microsoft.com/office/powerpoint/2010/main" val="1142651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0EADAA-6AEA-4839-8B43-E2112159F326}"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DDDA9B-0B71-4E44-BEE2-D85646C8CE3D}" type="slidenum">
              <a:rPr lang="en-IN" smtClean="0"/>
              <a:t>‹#›</a:t>
            </a:fld>
            <a:endParaRPr lang="en-IN"/>
          </a:p>
        </p:txBody>
      </p:sp>
    </p:spTree>
    <p:extLst>
      <p:ext uri="{BB962C8B-B14F-4D97-AF65-F5344CB8AC3E}">
        <p14:creationId xmlns:p14="http://schemas.microsoft.com/office/powerpoint/2010/main" val="324594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0EADAA-6AEA-4839-8B43-E2112159F326}"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DDDA9B-0B71-4E44-BEE2-D85646C8CE3D}" type="slidenum">
              <a:rPr lang="en-IN" smtClean="0"/>
              <a:t>‹#›</a:t>
            </a:fld>
            <a:endParaRPr lang="en-IN"/>
          </a:p>
        </p:txBody>
      </p:sp>
    </p:spTree>
    <p:extLst>
      <p:ext uri="{BB962C8B-B14F-4D97-AF65-F5344CB8AC3E}">
        <p14:creationId xmlns:p14="http://schemas.microsoft.com/office/powerpoint/2010/main" val="1215766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0EADAA-6AEA-4839-8B43-E2112159F326}"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DDDA9B-0B71-4E44-BEE2-D85646C8CE3D}" type="slidenum">
              <a:rPr lang="en-IN" smtClean="0"/>
              <a:t>‹#›</a:t>
            </a:fld>
            <a:endParaRPr lang="en-IN"/>
          </a:p>
        </p:txBody>
      </p:sp>
    </p:spTree>
    <p:extLst>
      <p:ext uri="{BB962C8B-B14F-4D97-AF65-F5344CB8AC3E}">
        <p14:creationId xmlns:p14="http://schemas.microsoft.com/office/powerpoint/2010/main" val="2552598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0EADAA-6AEA-4839-8B43-E2112159F326}"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DDDA9B-0B71-4E44-BEE2-D85646C8CE3D}" type="slidenum">
              <a:rPr lang="en-IN" smtClean="0"/>
              <a:t>‹#›</a:t>
            </a:fld>
            <a:endParaRPr lang="en-IN"/>
          </a:p>
        </p:txBody>
      </p:sp>
    </p:spTree>
    <p:extLst>
      <p:ext uri="{BB962C8B-B14F-4D97-AF65-F5344CB8AC3E}">
        <p14:creationId xmlns:p14="http://schemas.microsoft.com/office/powerpoint/2010/main" val="525372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0EADAA-6AEA-4839-8B43-E2112159F326}" type="datetimeFigureOut">
              <a:rPr lang="en-IN" smtClean="0"/>
              <a:t>06-06-2021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1DDDA9B-0B71-4E44-BEE2-D85646C8CE3D}" type="slidenum">
              <a:rPr lang="en-IN" smtClean="0"/>
              <a:t>‹#›</a:t>
            </a:fld>
            <a:endParaRPr lang="en-IN"/>
          </a:p>
        </p:txBody>
      </p:sp>
    </p:spTree>
    <p:extLst>
      <p:ext uri="{BB962C8B-B14F-4D97-AF65-F5344CB8AC3E}">
        <p14:creationId xmlns:p14="http://schemas.microsoft.com/office/powerpoint/2010/main" val="621242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0EADAA-6AEA-4839-8B43-E2112159F326}" type="datetimeFigureOut">
              <a:rPr lang="en-IN" smtClean="0"/>
              <a:t>06-06-2021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1DDDA9B-0B71-4E44-BEE2-D85646C8CE3D}" type="slidenum">
              <a:rPr lang="en-IN" smtClean="0"/>
              <a:t>‹#›</a:t>
            </a:fld>
            <a:endParaRPr lang="en-IN"/>
          </a:p>
        </p:txBody>
      </p:sp>
    </p:spTree>
    <p:extLst>
      <p:ext uri="{BB962C8B-B14F-4D97-AF65-F5344CB8AC3E}">
        <p14:creationId xmlns:p14="http://schemas.microsoft.com/office/powerpoint/2010/main" val="2986550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0EADAA-6AEA-4839-8B43-E2112159F326}" type="datetimeFigureOut">
              <a:rPr lang="en-IN" smtClean="0"/>
              <a:t>06-06-2021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1DDDA9B-0B71-4E44-BEE2-D85646C8CE3D}" type="slidenum">
              <a:rPr lang="en-IN" smtClean="0"/>
              <a:t>‹#›</a:t>
            </a:fld>
            <a:endParaRPr lang="en-IN"/>
          </a:p>
        </p:txBody>
      </p:sp>
    </p:spTree>
    <p:extLst>
      <p:ext uri="{BB962C8B-B14F-4D97-AF65-F5344CB8AC3E}">
        <p14:creationId xmlns:p14="http://schemas.microsoft.com/office/powerpoint/2010/main" val="2064128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0EADAA-6AEA-4839-8B43-E2112159F326}" type="datetimeFigureOut">
              <a:rPr lang="en-IN" smtClean="0"/>
              <a:t>06-06-2021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1DDDA9B-0B71-4E44-BEE2-D85646C8CE3D}" type="slidenum">
              <a:rPr lang="en-IN" smtClean="0"/>
              <a:t>‹#›</a:t>
            </a:fld>
            <a:endParaRPr lang="en-IN"/>
          </a:p>
        </p:txBody>
      </p:sp>
    </p:spTree>
    <p:extLst>
      <p:ext uri="{BB962C8B-B14F-4D97-AF65-F5344CB8AC3E}">
        <p14:creationId xmlns:p14="http://schemas.microsoft.com/office/powerpoint/2010/main" val="3715233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0EADAA-6AEA-4839-8B43-E2112159F326}" type="datetimeFigureOut">
              <a:rPr lang="en-IN" smtClean="0"/>
              <a:t>06-06-2021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1DDDA9B-0B71-4E44-BEE2-D85646C8CE3D}" type="slidenum">
              <a:rPr lang="en-IN" smtClean="0"/>
              <a:t>‹#›</a:t>
            </a:fld>
            <a:endParaRPr lang="en-IN"/>
          </a:p>
        </p:txBody>
      </p:sp>
    </p:spTree>
    <p:extLst>
      <p:ext uri="{BB962C8B-B14F-4D97-AF65-F5344CB8AC3E}">
        <p14:creationId xmlns:p14="http://schemas.microsoft.com/office/powerpoint/2010/main" val="2678868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0EADAA-6AEA-4839-8B43-E2112159F326}" type="datetimeFigureOut">
              <a:rPr lang="en-IN" smtClean="0"/>
              <a:t>06-06-2021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DDDA9B-0B71-4E44-BEE2-D85646C8CE3D}" type="slidenum">
              <a:rPr lang="en-IN" smtClean="0"/>
              <a:t>‹#›</a:t>
            </a:fld>
            <a:endParaRPr lang="en-IN"/>
          </a:p>
        </p:txBody>
      </p:sp>
    </p:spTree>
    <p:extLst>
      <p:ext uri="{BB962C8B-B14F-4D97-AF65-F5344CB8AC3E}">
        <p14:creationId xmlns:p14="http://schemas.microsoft.com/office/powerpoint/2010/main" val="763880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B0EADAA-6AEA-4839-8B43-E2112159F326}" type="datetimeFigureOut">
              <a:rPr lang="en-IN" smtClean="0"/>
              <a:t>06-06-2021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1DDDA9B-0B71-4E44-BEE2-D85646C8CE3D}" type="slidenum">
              <a:rPr lang="en-IN" smtClean="0"/>
              <a:t>‹#›</a:t>
            </a:fld>
            <a:endParaRPr lang="en-IN"/>
          </a:p>
        </p:txBody>
      </p:sp>
    </p:spTree>
    <p:extLst>
      <p:ext uri="{BB962C8B-B14F-4D97-AF65-F5344CB8AC3E}">
        <p14:creationId xmlns:p14="http://schemas.microsoft.com/office/powerpoint/2010/main" val="1994406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97CCE-5D44-49C7-8031-35B221BE6D96}"/>
              </a:ext>
            </a:extLst>
          </p:cNvPr>
          <p:cNvSpPr>
            <a:spLocks noGrp="1"/>
          </p:cNvSpPr>
          <p:nvPr>
            <p:ph type="ctrTitle"/>
          </p:nvPr>
        </p:nvSpPr>
        <p:spPr>
          <a:xfrm>
            <a:off x="1401648" y="1559052"/>
            <a:ext cx="9418320" cy="3538728"/>
          </a:xfrm>
        </p:spPr>
        <p:txBody>
          <a:bodyPr>
            <a:normAutofit fontScale="90000"/>
          </a:bodyPr>
          <a:lstStyle/>
          <a:p>
            <a:br>
              <a:rPr lang="en-US" sz="5400" b="1" i="0" dirty="0">
                <a:effectLst/>
                <a:latin typeface="Monotype Corsiva" panose="03010101010201010101" pitchFamily="66" charset="0"/>
              </a:rPr>
            </a:br>
            <a:br>
              <a:rPr lang="en-US" sz="5400" b="1" i="0" dirty="0">
                <a:effectLst/>
                <a:latin typeface="Monotype Corsiva" panose="03010101010201010101" pitchFamily="66" charset="0"/>
              </a:rPr>
            </a:br>
            <a:r>
              <a:rPr lang="en-US" sz="5400" b="1" i="0" dirty="0">
                <a:effectLst/>
                <a:latin typeface="Monotype Corsiva" panose="03010101010201010101" pitchFamily="66" charset="0"/>
              </a:rPr>
              <a:t>Univariate Time Series Analysis For Weather Prediction Using Prophet Library</a:t>
            </a:r>
            <a:br>
              <a:rPr lang="en-US" b="1" i="0" dirty="0">
                <a:solidFill>
                  <a:srgbClr val="2D2828"/>
                </a:solidFill>
                <a:effectLst/>
                <a:latin typeface="Open Sans" panose="020B0604020202020204" pitchFamily="34" charset="0"/>
              </a:rPr>
            </a:br>
            <a:endParaRPr lang="en-IN" dirty="0"/>
          </a:p>
        </p:txBody>
      </p:sp>
      <p:sp>
        <p:nvSpPr>
          <p:cNvPr id="3" name="Subtitle 2">
            <a:extLst>
              <a:ext uri="{FF2B5EF4-FFF2-40B4-BE49-F238E27FC236}">
                <a16:creationId xmlns:a16="http://schemas.microsoft.com/office/drawing/2014/main" id="{E0FF2103-2C17-499C-8497-40A1FDC2A49C}"/>
              </a:ext>
            </a:extLst>
          </p:cNvPr>
          <p:cNvSpPr>
            <a:spLocks noGrp="1"/>
          </p:cNvSpPr>
          <p:nvPr>
            <p:ph type="subTitle" idx="1"/>
          </p:nvPr>
        </p:nvSpPr>
        <p:spPr>
          <a:xfrm>
            <a:off x="1326528" y="4075812"/>
            <a:ext cx="9418320" cy="2789808"/>
          </a:xfrm>
        </p:spPr>
        <p:txBody>
          <a:bodyPr>
            <a:normAutofit fontScale="25000" lnSpcReduction="20000"/>
          </a:bodyPr>
          <a:lstStyle/>
          <a:p>
            <a:r>
              <a:rPr lang="en-US" dirty="0"/>
              <a:t>                                                                                                                                                                                                                                                                                  </a:t>
            </a:r>
            <a:r>
              <a:rPr lang="en-US" sz="9600" dirty="0">
                <a:latin typeface="Monotype Corsiva" panose="03010101010201010101" pitchFamily="66" charset="0"/>
              </a:rPr>
              <a:t>Team Members:</a:t>
            </a:r>
          </a:p>
          <a:p>
            <a:r>
              <a:rPr lang="en-US" sz="9600" dirty="0">
                <a:latin typeface="Monotype Corsiva" panose="03010101010201010101" pitchFamily="66" charset="0"/>
              </a:rPr>
              <a:t>                                                                                            T. </a:t>
            </a:r>
            <a:r>
              <a:rPr lang="en-US" sz="9600" dirty="0" err="1">
                <a:latin typeface="Monotype Corsiva" panose="03010101010201010101" pitchFamily="66" charset="0"/>
              </a:rPr>
              <a:t>Manvitha</a:t>
            </a:r>
            <a:endParaRPr lang="en-US" sz="9600" dirty="0">
              <a:latin typeface="Monotype Corsiva" panose="03010101010201010101" pitchFamily="66" charset="0"/>
            </a:endParaRPr>
          </a:p>
          <a:p>
            <a:r>
              <a:rPr lang="en-US" sz="9600" dirty="0">
                <a:latin typeface="Monotype Corsiva" panose="03010101010201010101" pitchFamily="66" charset="0"/>
              </a:rPr>
              <a:t>                                                                                           T. Lakshmi Prasanna</a:t>
            </a:r>
          </a:p>
          <a:p>
            <a:r>
              <a:rPr lang="en-US" sz="9600" dirty="0">
                <a:latin typeface="Monotype Corsiva" panose="03010101010201010101" pitchFamily="66" charset="0"/>
              </a:rPr>
              <a:t>                                                                                           V. </a:t>
            </a:r>
            <a:r>
              <a:rPr lang="en-US" sz="9600" dirty="0" err="1">
                <a:latin typeface="Monotype Corsiva" panose="03010101010201010101" pitchFamily="66" charset="0"/>
              </a:rPr>
              <a:t>Likitha</a:t>
            </a:r>
            <a:endParaRPr lang="en-US" sz="9600" dirty="0">
              <a:latin typeface="Monotype Corsiva" panose="03010101010201010101" pitchFamily="66" charset="0"/>
            </a:endParaRPr>
          </a:p>
          <a:p>
            <a:r>
              <a:rPr lang="en-US" sz="9600" dirty="0">
                <a:latin typeface="Monotype Corsiva" panose="03010101010201010101" pitchFamily="66" charset="0"/>
              </a:rPr>
              <a:t>                                                                                           N. </a:t>
            </a:r>
            <a:r>
              <a:rPr lang="en-US" sz="9600" dirty="0" err="1">
                <a:latin typeface="Monotype Corsiva" panose="03010101010201010101" pitchFamily="66" charset="0"/>
              </a:rPr>
              <a:t>Kirthana</a:t>
            </a:r>
            <a:endParaRPr lang="en-US" sz="9600" dirty="0">
              <a:latin typeface="Monotype Corsiva" panose="03010101010201010101" pitchFamily="66" charset="0"/>
            </a:endParaRPr>
          </a:p>
          <a:p>
            <a:r>
              <a:rPr lang="en-US" sz="9600" dirty="0">
                <a:latin typeface="Monotype Corsiva" panose="03010101010201010101" pitchFamily="66" charset="0"/>
              </a:rPr>
              <a:t>                                                                                           V. </a:t>
            </a:r>
            <a:r>
              <a:rPr lang="en-US" sz="9600" dirty="0" err="1">
                <a:latin typeface="Monotype Corsiva" panose="03010101010201010101" pitchFamily="66" charset="0"/>
              </a:rPr>
              <a:t>Nithin</a:t>
            </a:r>
            <a:endParaRPr lang="en-US" sz="9600" dirty="0">
              <a:latin typeface="Monotype Corsiva" panose="03010101010201010101" pitchFamily="66" charset="0"/>
            </a:endParaRPr>
          </a:p>
          <a:p>
            <a:endParaRPr lang="en-US" dirty="0"/>
          </a:p>
        </p:txBody>
      </p:sp>
      <p:pic>
        <p:nvPicPr>
          <p:cNvPr id="7" name="Picture 6">
            <a:extLst>
              <a:ext uri="{FF2B5EF4-FFF2-40B4-BE49-F238E27FC236}">
                <a16:creationId xmlns:a16="http://schemas.microsoft.com/office/drawing/2014/main" id="{A6007FE6-54A8-43FB-94DF-4FA8B8675B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4528" y="0"/>
            <a:ext cx="3231472" cy="1882066"/>
          </a:xfrm>
          <a:prstGeom prst="rect">
            <a:avLst/>
          </a:prstGeom>
        </p:spPr>
      </p:pic>
      <p:pic>
        <p:nvPicPr>
          <p:cNvPr id="1028" name="Picture 4" descr="Weather | Many Answers">
            <a:extLst>
              <a:ext uri="{FF2B5EF4-FFF2-40B4-BE49-F238E27FC236}">
                <a16:creationId xmlns:a16="http://schemas.microsoft.com/office/drawing/2014/main" id="{D442BDC4-726E-47BD-AAB7-9DD99717E3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7696" y="0"/>
            <a:ext cx="2894304" cy="188206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My MS Is Like a National Weather Forecast | Everyday Health">
            <a:extLst>
              <a:ext uri="{FF2B5EF4-FFF2-40B4-BE49-F238E27FC236}">
                <a16:creationId xmlns:a16="http://schemas.microsoft.com/office/drawing/2014/main" id="{A9215611-4392-4D7E-9501-ED03A8B3DB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0808" y="0"/>
            <a:ext cx="3171920" cy="188206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Weather forecasting — Science Learning Hub">
            <a:extLst>
              <a:ext uri="{FF2B5EF4-FFF2-40B4-BE49-F238E27FC236}">
                <a16:creationId xmlns:a16="http://schemas.microsoft.com/office/drawing/2014/main" id="{57CC7AFA-CB7E-48C0-9866-DF1E74C65E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38" y="0"/>
            <a:ext cx="2914650" cy="1882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82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97CCE-5D44-49C7-8031-35B221BE6D96}"/>
              </a:ext>
            </a:extLst>
          </p:cNvPr>
          <p:cNvSpPr>
            <a:spLocks noGrp="1"/>
          </p:cNvSpPr>
          <p:nvPr>
            <p:ph type="ctrTitle"/>
          </p:nvPr>
        </p:nvSpPr>
        <p:spPr>
          <a:xfrm>
            <a:off x="1261872" y="758952"/>
            <a:ext cx="9418320" cy="3538728"/>
          </a:xfrm>
        </p:spPr>
        <p:txBody>
          <a:bodyPr>
            <a:normAutofit/>
          </a:bodyPr>
          <a:lstStyle/>
          <a:p>
            <a:br>
              <a:rPr lang="en-US" sz="5400" b="1" i="0" dirty="0">
                <a:effectLst/>
                <a:latin typeface="Monotype Corsiva" panose="03010101010201010101" pitchFamily="66" charset="0"/>
              </a:rPr>
            </a:br>
            <a:br>
              <a:rPr lang="en-US" sz="5400" b="1" i="0" dirty="0">
                <a:effectLst/>
                <a:latin typeface="Monotype Corsiva" panose="03010101010201010101" pitchFamily="66" charset="0"/>
              </a:rPr>
            </a:br>
            <a:endParaRPr lang="en-IN" dirty="0"/>
          </a:p>
        </p:txBody>
      </p:sp>
      <p:sp>
        <p:nvSpPr>
          <p:cNvPr id="3" name="Subtitle 2">
            <a:extLst>
              <a:ext uri="{FF2B5EF4-FFF2-40B4-BE49-F238E27FC236}">
                <a16:creationId xmlns:a16="http://schemas.microsoft.com/office/drawing/2014/main" id="{E0FF2103-2C17-499C-8497-40A1FDC2A49C}"/>
              </a:ext>
            </a:extLst>
          </p:cNvPr>
          <p:cNvSpPr>
            <a:spLocks noGrp="1"/>
          </p:cNvSpPr>
          <p:nvPr>
            <p:ph type="subTitle" idx="1"/>
          </p:nvPr>
        </p:nvSpPr>
        <p:spPr>
          <a:xfrm>
            <a:off x="1261872" y="2049780"/>
            <a:ext cx="9418320" cy="4602480"/>
          </a:xfrm>
        </p:spPr>
        <p:txBody>
          <a:bodyPr>
            <a:noAutofit/>
          </a:bodyPr>
          <a:lstStyle/>
          <a:p>
            <a:pPr marL="342900" indent="-342900">
              <a:buFont typeface="Wingdings" panose="05000000000000000000" pitchFamily="2" charset="2"/>
              <a:buChar char="q"/>
            </a:pPr>
            <a:r>
              <a:rPr lang="en-US" sz="2100" b="1" i="0" dirty="0">
                <a:solidFill>
                  <a:schemeClr val="tx1"/>
                </a:solidFill>
                <a:effectLst/>
                <a:latin typeface="Monotype Corsiva" panose="03010101010201010101" pitchFamily="66" charset="0"/>
              </a:rPr>
              <a:t>Time series analysis is the use of statistical methods to analyze time series data and extract meaningful statistics and characteristics about the data. Time series analysis helps identify trends, cycles, and seasonal variances to aid in the forecasting of a future event. Factors relevant to time series analysis include stationarity, seasonality and autocorrelation. Time series forecasting uses information regarding historical values and associated patterns to predict future activity.</a:t>
            </a:r>
          </a:p>
          <a:p>
            <a:pPr marL="342900" indent="-342900">
              <a:buFont typeface="Wingdings" panose="05000000000000000000" pitchFamily="2" charset="2"/>
              <a:buChar char="q"/>
            </a:pPr>
            <a:r>
              <a:rPr lang="en-US" sz="2100" b="1" i="0" dirty="0">
                <a:solidFill>
                  <a:schemeClr val="tx1"/>
                </a:solidFill>
                <a:effectLst/>
                <a:latin typeface="Monotype Corsiva" panose="03010101010201010101" pitchFamily="66" charset="0"/>
              </a:rPr>
              <a:t>There are many models present for the predictive analysis of time series like Machine learning ARIMA (Auto-Regressive Integrated Moving Average model), Auto-Regressive model, Exponential Smoothing, LSTM (Long Short Term Memory), etc. These models require the data to be fed and with certain tweaking and fine-tuning they help us to make predictions. But, Facebook Prophet library is a third party library that could perform all the fine-tuning part within and we just need to feed the model .</a:t>
            </a:r>
          </a:p>
          <a:p>
            <a:endParaRPr lang="en-US" sz="2100" dirty="0">
              <a:latin typeface="Monotype Corsiva" panose="03010101010201010101" pitchFamily="66" charset="0"/>
            </a:endParaRPr>
          </a:p>
        </p:txBody>
      </p:sp>
      <p:pic>
        <p:nvPicPr>
          <p:cNvPr id="7" name="Picture 6">
            <a:extLst>
              <a:ext uri="{FF2B5EF4-FFF2-40B4-BE49-F238E27FC236}">
                <a16:creationId xmlns:a16="http://schemas.microsoft.com/office/drawing/2014/main" id="{A6007FE6-54A8-43FB-94DF-4FA8B8675B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4528" y="0"/>
            <a:ext cx="3231472" cy="1882066"/>
          </a:xfrm>
          <a:prstGeom prst="rect">
            <a:avLst/>
          </a:prstGeom>
        </p:spPr>
      </p:pic>
      <p:pic>
        <p:nvPicPr>
          <p:cNvPr id="1028" name="Picture 4" descr="Weather | Many Answers">
            <a:extLst>
              <a:ext uri="{FF2B5EF4-FFF2-40B4-BE49-F238E27FC236}">
                <a16:creationId xmlns:a16="http://schemas.microsoft.com/office/drawing/2014/main" id="{D442BDC4-726E-47BD-AAB7-9DD99717E3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7696" y="0"/>
            <a:ext cx="2894304" cy="188206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My MS Is Like a National Weather Forecast | Everyday Health">
            <a:extLst>
              <a:ext uri="{FF2B5EF4-FFF2-40B4-BE49-F238E27FC236}">
                <a16:creationId xmlns:a16="http://schemas.microsoft.com/office/drawing/2014/main" id="{A9215611-4392-4D7E-9501-ED03A8B3DB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0808" y="0"/>
            <a:ext cx="3171920" cy="188206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Weather forecasting — Science Learning Hub">
            <a:extLst>
              <a:ext uri="{FF2B5EF4-FFF2-40B4-BE49-F238E27FC236}">
                <a16:creationId xmlns:a16="http://schemas.microsoft.com/office/drawing/2014/main" id="{57CC7AFA-CB7E-48C0-9866-DF1E74C65E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38" y="0"/>
            <a:ext cx="2914650" cy="1882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9261478"/>
      </p:ext>
    </p:extLst>
  </p:cSld>
  <p:clrMapOvr>
    <a:masterClrMapping/>
  </p:clrMapOvr>
</p:sld>
</file>

<file path=ppt/theme/theme1.xml><?xml version="1.0" encoding="utf-8"?>
<a:theme xmlns:a="http://schemas.openxmlformats.org/drawingml/2006/main" name="Wisp">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82</TotalTime>
  <Words>201</Words>
  <Application>Microsoft Office PowerPoint</Application>
  <PresentationFormat>Widescreen</PresentationFormat>
  <Paragraphs>10</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Century Gothic</vt:lpstr>
      <vt:lpstr>Monotype Corsiva</vt:lpstr>
      <vt:lpstr>Open Sans</vt:lpstr>
      <vt:lpstr>Wingdings</vt:lpstr>
      <vt:lpstr>Wingdings 3</vt:lpstr>
      <vt:lpstr>Wisp</vt:lpstr>
      <vt:lpstr>  Univariate Time Series Analysis For Weather Prediction Using Prophet Library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lakshmi.tadoori@gmail.com</dc:creator>
  <cp:lastModifiedBy>lakshmi.tadoori@gmail.com</cp:lastModifiedBy>
  <cp:revision>8</cp:revision>
  <dcterms:created xsi:type="dcterms:W3CDTF">2021-06-05T18:25:05Z</dcterms:created>
  <dcterms:modified xsi:type="dcterms:W3CDTF">2021-06-06T05:47:01Z</dcterms:modified>
</cp:coreProperties>
</file>