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7.jpeg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8581A-C9C7-7C40-B3C1-2B00909C1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9052" y="1663255"/>
            <a:ext cx="9068586" cy="3104192"/>
          </a:xfrm>
        </p:spPr>
        <p:txBody>
          <a:bodyPr/>
          <a:lstStyle/>
          <a:p>
            <a:r>
              <a:rPr lang="en-US" sz="3200"/>
              <a:t>Predicting compressive strength of concrete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FE8F47-97BA-7A41-A875-50078175F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100" y="3587338"/>
            <a:ext cx="9070848" cy="1979219"/>
          </a:xfrm>
        </p:spPr>
        <p:txBody>
          <a:bodyPr>
            <a:normAutofit fontScale="92500" lnSpcReduction="10000"/>
          </a:bodyPr>
          <a:lstStyle/>
          <a:p>
            <a:endParaRPr lang="en-US"/>
          </a:p>
          <a:p>
            <a:r>
              <a:rPr lang="en-US" sz="1700" b="1"/>
              <a:t>Cse Team – 08</a:t>
            </a:r>
          </a:p>
          <a:p>
            <a:r>
              <a:rPr lang="en-US" sz="1700" b="1">
                <a:solidFill>
                  <a:srgbClr val="C00000"/>
                </a:solidFill>
              </a:rPr>
              <a:t>Team Members</a:t>
            </a:r>
          </a:p>
          <a:p>
            <a:r>
              <a:rPr lang="en-US" sz="1700" b="1">
                <a:solidFill>
                  <a:srgbClr val="C00000"/>
                </a:solidFill>
              </a:rPr>
              <a:t>19R11A0570 </a:t>
            </a:r>
          </a:p>
          <a:p>
            <a:r>
              <a:rPr lang="en-US" sz="1700" b="1">
                <a:solidFill>
                  <a:srgbClr val="C00000"/>
                </a:solidFill>
              </a:rPr>
              <a:t>19R11A0568</a:t>
            </a:r>
          </a:p>
          <a:p>
            <a:r>
              <a:rPr lang="en-US" sz="1700" b="1">
                <a:solidFill>
                  <a:srgbClr val="C00000"/>
                </a:solidFill>
              </a:rPr>
              <a:t>19R11A0571</a:t>
            </a:r>
          </a:p>
          <a:p>
            <a:r>
              <a:rPr lang="en-US" sz="1700" b="1">
                <a:solidFill>
                  <a:srgbClr val="C00000"/>
                </a:solidFill>
              </a:rPr>
              <a:t>19R11A0572</a:t>
            </a:r>
          </a:p>
          <a:p>
            <a:r>
              <a:rPr lang="en-US" sz="1700" b="1">
                <a:solidFill>
                  <a:srgbClr val="C00000"/>
                </a:solidFill>
              </a:rPr>
              <a:t>19R11A0567</a:t>
            </a:r>
          </a:p>
        </p:txBody>
      </p:sp>
    </p:spTree>
    <p:extLst>
      <p:ext uri="{BB962C8B-B14F-4D97-AF65-F5344CB8AC3E}">
        <p14:creationId xmlns:p14="http://schemas.microsoft.com/office/powerpoint/2010/main" val="2794749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DC128-5651-BE42-A476-76D307C8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Output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662FAAD-22E9-1E48-9ACF-58F97441E0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240" y="2103438"/>
            <a:ext cx="10147959" cy="3932237"/>
          </a:xfrm>
        </p:spPr>
      </p:pic>
    </p:spTree>
    <p:extLst>
      <p:ext uri="{BB962C8B-B14F-4D97-AF65-F5344CB8AC3E}">
        <p14:creationId xmlns:p14="http://schemas.microsoft.com/office/powerpoint/2010/main" val="638160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D86B3-DF25-2644-80C3-C5455CA0AA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43564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8B836-0BFF-8745-8A18-03FF1DD83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A408C-AFFC-3045-A4B6-B3D1FB777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Concrete is a material used in construction that has great versatility and which is used across the globe. Concrete has several advantages, including good compressive strength, durability, workability and low cost </a:t>
            </a:r>
          </a:p>
          <a:p>
            <a:r>
              <a:rPr lang="en-US"/>
              <a:t>The traditional way to know the strength of concrete will take about 28 days which is very time consuming.</a:t>
            </a:r>
          </a:p>
          <a:p>
            <a:r>
              <a:rPr lang="en-US"/>
              <a:t>It is important to wait 28 days to ensure the quality control of the process,although it is very long</a:t>
            </a:r>
          </a:p>
          <a:p>
            <a:r>
              <a:rPr lang="en-US"/>
              <a:t>This project aims to build a Machine Learning model to predict the compressive strength of concrete to greatly speed up prediction with high accuracy </a:t>
            </a:r>
          </a:p>
          <a:p>
            <a:r>
              <a:rPr lang="en-US"/>
              <a:t>A web application is build where the user can enter the required parameters and see the predicted results on Web Application.</a:t>
            </a:r>
          </a:p>
        </p:txBody>
      </p:sp>
    </p:spTree>
    <p:extLst>
      <p:ext uri="{BB962C8B-B14F-4D97-AF65-F5344CB8AC3E}">
        <p14:creationId xmlns:p14="http://schemas.microsoft.com/office/powerpoint/2010/main" val="28201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C19FA-D722-9A4E-AFAB-0E2FB66CC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AFDDD-38C0-434C-A16A-B13311192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Data collection</a:t>
            </a:r>
          </a:p>
          <a:p>
            <a:r>
              <a:rPr lang="en-US" sz="3200"/>
              <a:t>Data Pre-processing </a:t>
            </a:r>
          </a:p>
          <a:p>
            <a:r>
              <a:rPr lang="en-US" sz="3200"/>
              <a:t>Model Building </a:t>
            </a:r>
          </a:p>
          <a:p>
            <a:r>
              <a:rPr lang="en-US" sz="3200"/>
              <a:t>Application Building </a:t>
            </a:r>
          </a:p>
        </p:txBody>
      </p:sp>
    </p:spTree>
    <p:extLst>
      <p:ext uri="{BB962C8B-B14F-4D97-AF65-F5344CB8AC3E}">
        <p14:creationId xmlns:p14="http://schemas.microsoft.com/office/powerpoint/2010/main" val="4209625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1DB91-399F-E941-B89D-4E9652979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1F8A9-C664-F049-B3BA-5D060EAB2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Collect the dataset or create the data set </a:t>
            </a:r>
          </a:p>
          <a:p>
            <a:r>
              <a:rPr lang="en-US" sz="1800" b="0" i="0">
                <a:effectLst/>
              </a:rPr>
              <a:t>ML depends heavily on data, without data, it is impossible for a machine to learn.</a:t>
            </a:r>
            <a:endParaRPr lang="en-US" sz="1800" b="1" i="0">
              <a:effectLst/>
            </a:endParaRPr>
          </a:p>
          <a:p>
            <a:r>
              <a:rPr lang="en-US" sz="1800"/>
              <a:t>The </a:t>
            </a:r>
            <a:r>
              <a:rPr lang="en-US" sz="1800" b="0" i="0">
                <a:effectLst/>
              </a:rPr>
              <a:t>data set used to train the model for performing various actions.</a:t>
            </a:r>
          </a:p>
          <a:p>
            <a:r>
              <a:rPr lang="en-US"/>
              <a:t>In this Project we create a dataset which contains all the things we add in kg(m^3)</a:t>
            </a:r>
          </a:p>
          <a:p>
            <a:r>
              <a:rPr lang="en-US"/>
              <a:t>They are – </a:t>
            </a:r>
            <a:r>
              <a:rPr lang="en-US" b="1"/>
              <a:t>Age, Fine Aggregate, Coarse Aggregate, Superplasticizer, Water, Fly Ash, Blast Furnace slag, Cement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02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9593A-D78A-4E4A-93BA-EA9F2173F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Pre-processing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3EB1B98-ABBF-3743-BCB2-CAF8095F8B1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We have to import all the necessary libraries </a:t>
            </a:r>
          </a:p>
          <a:p>
            <a:r>
              <a:rPr lang="en-US"/>
              <a:t>We should link and read the data set </a:t>
            </a:r>
          </a:p>
          <a:p>
            <a:r>
              <a:rPr lang="en-US"/>
              <a:t>We have to process the data and should handle the missing data</a:t>
            </a:r>
          </a:p>
          <a:p>
            <a:r>
              <a:rPr lang="en-US"/>
              <a:t>Label encoding and data visualization should be done as shown </a:t>
            </a:r>
          </a:p>
          <a:p>
            <a:r>
              <a:rPr lang="en-US"/>
              <a:t>Should split the dataset into Dependent and Independent variable </a:t>
            </a:r>
          </a:p>
          <a:p>
            <a:r>
              <a:rPr lang="en-US"/>
              <a:t>At last splitting data into train and test</a:t>
            </a:r>
          </a:p>
        </p:txBody>
      </p:sp>
      <p:pic>
        <p:nvPicPr>
          <p:cNvPr id="17" name="Picture 17">
            <a:extLst>
              <a:ext uri="{FF2B5EF4-FFF2-40B4-BE49-F238E27FC236}">
                <a16:creationId xmlns:a16="http://schemas.microsoft.com/office/drawing/2014/main" id="{5CBCFA66-028E-9D41-9B56-99EFBBD1BD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014194"/>
            <a:ext cx="2439727" cy="3748087"/>
          </a:xfrm>
        </p:spPr>
      </p:pic>
      <p:pic>
        <p:nvPicPr>
          <p:cNvPr id="18" name="Picture 18">
            <a:extLst>
              <a:ext uri="{FF2B5EF4-FFF2-40B4-BE49-F238E27FC236}">
                <a16:creationId xmlns:a16="http://schemas.microsoft.com/office/drawing/2014/main" id="{EAF130F6-705F-BC46-A1C0-8DF1C80D6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047" y="2014194"/>
            <a:ext cx="2998212" cy="374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534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11562-E63E-4440-A503-454ADC814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Building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ACF4B-B5C5-3D40-B56F-CBD1DE56F6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5810992" cy="3749040"/>
          </a:xfrm>
        </p:spPr>
        <p:txBody>
          <a:bodyPr/>
          <a:lstStyle/>
          <a:p>
            <a:r>
              <a:rPr lang="en-US"/>
              <a:t>Here we have to tarin and test the model </a:t>
            </a:r>
          </a:p>
          <a:p>
            <a:r>
              <a:rPr lang="en-US" b="1"/>
              <a:t>Gradient boosting </a:t>
            </a:r>
            <a:r>
              <a:rPr lang="en-US"/>
              <a:t>trains many models in a  gradual, additive and sequential manner.</a:t>
            </a:r>
          </a:p>
          <a:p>
            <a:r>
              <a:rPr lang="en-US"/>
              <a:t>Model evaluation is done </a:t>
            </a:r>
          </a:p>
          <a:p>
            <a:r>
              <a:rPr lang="en-US"/>
              <a:t>At last we have to save the model </a:t>
            </a:r>
          </a:p>
        </p:txBody>
      </p:sp>
      <p:pic>
        <p:nvPicPr>
          <p:cNvPr id="13" name="Picture 13">
            <a:extLst>
              <a:ext uri="{FF2B5EF4-FFF2-40B4-BE49-F238E27FC236}">
                <a16:creationId xmlns:a16="http://schemas.microsoft.com/office/drawing/2014/main" id="{D9D13E66-F39D-0741-8EEF-BD1E542019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55666" y="1979022"/>
            <a:ext cx="1610698" cy="3748087"/>
          </a:xfr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15B26512-7996-404D-9028-21E8F4ACA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4951" y="1990385"/>
            <a:ext cx="1437159" cy="3736724"/>
          </a:xfrm>
          <a:prstGeom prst="rect">
            <a:avLst/>
          </a:prstGeom>
        </p:spPr>
      </p:pic>
      <p:pic>
        <p:nvPicPr>
          <p:cNvPr id="15" name="Picture 15">
            <a:extLst>
              <a:ext uri="{FF2B5EF4-FFF2-40B4-BE49-F238E27FC236}">
                <a16:creationId xmlns:a16="http://schemas.microsoft.com/office/drawing/2014/main" id="{7C76AD70-04F0-AB40-9C6A-F3E68B1E6E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3401" y="2014194"/>
            <a:ext cx="1566914" cy="371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21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7AC8D-6224-EC4A-AD7C-4360A19D9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Building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BB2F1-B962-E84D-A455-5883B5A45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10202388" cy="3749040"/>
          </a:xfrm>
        </p:spPr>
        <p:txBody>
          <a:bodyPr/>
          <a:lstStyle/>
          <a:p>
            <a:r>
              <a:rPr lang="en-US"/>
              <a:t>We should create an Html file </a:t>
            </a:r>
          </a:p>
          <a:p>
            <a:r>
              <a:rPr lang="en-US"/>
              <a:t>Build an python code</a:t>
            </a:r>
          </a:p>
          <a:p>
            <a:r>
              <a:rPr lang="en-US"/>
              <a:t>Run the app</a:t>
            </a:r>
          </a:p>
          <a:p>
            <a:r>
              <a:rPr lang="en-US" b="1"/>
              <a:t>We should also train the model on IBM </a:t>
            </a:r>
          </a:p>
          <a:p>
            <a:r>
              <a:rPr lang="en-US"/>
              <a:t>For this we should 1</a:t>
            </a:r>
            <a:r>
              <a:rPr lang="en-US" baseline="30000"/>
              <a:t>st</a:t>
            </a:r>
            <a:r>
              <a:rPr lang="en-US"/>
              <a:t> register </a:t>
            </a:r>
            <a:r>
              <a:rPr lang="en-US" b="1"/>
              <a:t>IBM Cloud</a:t>
            </a:r>
          </a:p>
          <a:p>
            <a:r>
              <a:rPr lang="en-US"/>
              <a:t>Train the </a:t>
            </a:r>
            <a:r>
              <a:rPr lang="en-US" b="1"/>
              <a:t>ML </a:t>
            </a:r>
            <a:r>
              <a:rPr lang="en-US"/>
              <a:t>model on </a:t>
            </a:r>
            <a:r>
              <a:rPr lang="en-US" b="1"/>
              <a:t>IBM 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50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AEFE4-1A12-2648-BF52-1B227B01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 Page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45E266A6-BED3-9745-9547-EDF0ABF53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103438"/>
            <a:ext cx="10058400" cy="3932237"/>
          </a:xfrm>
        </p:spPr>
      </p:pic>
    </p:spTree>
    <p:extLst>
      <p:ext uri="{BB962C8B-B14F-4D97-AF65-F5344CB8AC3E}">
        <p14:creationId xmlns:p14="http://schemas.microsoft.com/office/powerpoint/2010/main" val="3240537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BC790-DB99-B94F-9C3F-5CC97E975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Page where you enter values to check strength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3DCB843-ABDB-EA4F-8061-F0E7FC95AC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103438"/>
            <a:ext cx="10058400" cy="3932237"/>
          </a:xfrm>
        </p:spPr>
      </p:pic>
    </p:spTree>
    <p:extLst>
      <p:ext uri="{BB962C8B-B14F-4D97-AF65-F5344CB8AC3E}">
        <p14:creationId xmlns:p14="http://schemas.microsoft.com/office/powerpoint/2010/main" val="31515974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Savon</vt:lpstr>
      <vt:lpstr>Predicting compressive strength of concrete </vt:lpstr>
      <vt:lpstr>About Project </vt:lpstr>
      <vt:lpstr>Project Flow</vt:lpstr>
      <vt:lpstr>Data Collection</vt:lpstr>
      <vt:lpstr>Data Pre-processing</vt:lpstr>
      <vt:lpstr>Model Building </vt:lpstr>
      <vt:lpstr>Application Building </vt:lpstr>
      <vt:lpstr>Home Page</vt:lpstr>
      <vt:lpstr>Page where you enter values to check strength</vt:lpstr>
      <vt:lpstr>Output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compressive strength of concrete using IBM Watson Machine Learning </dc:title>
  <dc:creator>Guna K</dc:creator>
  <cp:lastModifiedBy>Guna K</cp:lastModifiedBy>
  <cp:revision>2</cp:revision>
  <dcterms:created xsi:type="dcterms:W3CDTF">2021-06-06T09:50:44Z</dcterms:created>
  <dcterms:modified xsi:type="dcterms:W3CDTF">2021-06-06T12:39:59Z</dcterms:modified>
</cp:coreProperties>
</file>