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21"/>
  </p:notesMasterIdLst>
  <p:sldIdLst>
    <p:sldId id="256" r:id="rId2"/>
    <p:sldId id="260" r:id="rId3"/>
    <p:sldId id="258" r:id="rId4"/>
    <p:sldId id="259" r:id="rId5"/>
    <p:sldId id="261" r:id="rId6"/>
    <p:sldId id="262" r:id="rId7"/>
    <p:sldId id="265" r:id="rId8"/>
    <p:sldId id="263" r:id="rId9"/>
    <p:sldId id="264" r:id="rId10"/>
    <p:sldId id="266" r:id="rId11"/>
    <p:sldId id="267" r:id="rId12"/>
    <p:sldId id="268" r:id="rId13"/>
    <p:sldId id="269" r:id="rId14"/>
    <p:sldId id="270" r:id="rId15"/>
    <p:sldId id="271" r:id="rId16"/>
    <p:sldId id="272" r:id="rId17"/>
    <p:sldId id="273" r:id="rId18"/>
    <p:sldId id="274" r:id="rId19"/>
    <p:sldId id="275"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2" autoAdjust="0"/>
    <p:restoredTop sz="94680" autoAdjust="0"/>
  </p:normalViewPr>
  <p:slideViewPr>
    <p:cSldViewPr>
      <p:cViewPr varScale="1">
        <p:scale>
          <a:sx n="81" d="100"/>
          <a:sy n="81" d="100"/>
        </p:scale>
        <p:origin x="-1498" y="-82"/>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C463A62-EB5D-44BC-8CC1-1441607C9FB1}" type="datetimeFigureOut">
              <a:rPr lang="en-US" smtClean="0"/>
              <a:t>08/06/2021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C319F8B-68E5-403A-B223-F255443C5375}" type="slidenum">
              <a:rPr lang="en-US" smtClean="0"/>
              <a:t>‹#›</a:t>
            </a:fld>
            <a:endParaRPr lang="en-US"/>
          </a:p>
        </p:txBody>
      </p:sp>
    </p:spTree>
    <p:extLst>
      <p:ext uri="{BB962C8B-B14F-4D97-AF65-F5344CB8AC3E}">
        <p14:creationId xmlns:p14="http://schemas.microsoft.com/office/powerpoint/2010/main" val="5170795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0C319F8B-68E5-403A-B223-F255443C5375}" type="slidenum">
              <a:rPr lang="en-US" smtClean="0"/>
              <a:t>1</a:t>
            </a:fld>
            <a:endParaRPr lang="en-US"/>
          </a:p>
        </p:txBody>
      </p:sp>
    </p:spTree>
    <p:extLst>
      <p:ext uri="{BB962C8B-B14F-4D97-AF65-F5344CB8AC3E}">
        <p14:creationId xmlns:p14="http://schemas.microsoft.com/office/powerpoint/2010/main" val="11172514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5349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9" name="Title 28"/>
          <p:cNvSpPr>
            <a:spLocks noGrp="1"/>
          </p:cNvSpPr>
          <p:nvPr>
            <p:ph type="ctrTitle"/>
          </p:nvPr>
        </p:nvSpPr>
        <p:spPr>
          <a:xfrm>
            <a:off x="381000" y="4853411"/>
            <a:ext cx="8458200" cy="1222375"/>
          </a:xfrm>
        </p:spPr>
        <p:txBody>
          <a:bodyPr anchor="t"/>
          <a:lstStyle/>
          <a:p>
            <a:r>
              <a:rPr kumimoji="0" lang="en-US" smtClean="0"/>
              <a:t>Click to edit Master title style</a:t>
            </a:r>
            <a:endParaRPr kumimoji="0" lang="en-US"/>
          </a:p>
        </p:txBody>
      </p:sp>
      <p:sp>
        <p:nvSpPr>
          <p:cNvPr id="9" name="Subtitle 8"/>
          <p:cNvSpPr>
            <a:spLocks noGrp="1"/>
          </p:cNvSpPr>
          <p:nvPr>
            <p:ph type="subTitle" idx="1"/>
          </p:nvPr>
        </p:nvSpPr>
        <p:spPr>
          <a:xfrm>
            <a:off x="381000" y="3886200"/>
            <a:ext cx="8458200" cy="914400"/>
          </a:xfrm>
        </p:spPr>
        <p:txBody>
          <a:bodyPr anchor="b"/>
          <a:lstStyle>
            <a:lvl1pPr marL="0" indent="0" algn="l">
              <a:buNone/>
              <a:defRPr sz="2400">
                <a:solidFill>
                  <a:schemeClr val="tx2">
                    <a:shade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16" name="Date Placeholder 15"/>
          <p:cNvSpPr>
            <a:spLocks noGrp="1"/>
          </p:cNvSpPr>
          <p:nvPr>
            <p:ph type="dt" sz="half" idx="10"/>
          </p:nvPr>
        </p:nvSpPr>
        <p:spPr/>
        <p:txBody>
          <a:bodyPr/>
          <a:lstStyle/>
          <a:p>
            <a:fld id="{C9327315-6996-41A3-8B29-0FB86C032ED9}" type="datetimeFigureOut">
              <a:rPr lang="en-US" smtClean="0"/>
              <a:t>08/06/2021</a:t>
            </a:fld>
            <a:endParaRPr lang="en-US"/>
          </a:p>
        </p:txBody>
      </p:sp>
      <p:sp>
        <p:nvSpPr>
          <p:cNvPr id="2" name="Footer Placeholder 1"/>
          <p:cNvSpPr>
            <a:spLocks noGrp="1"/>
          </p:cNvSpPr>
          <p:nvPr>
            <p:ph type="ftr" sz="quarter" idx="11"/>
          </p:nvPr>
        </p:nvSpPr>
        <p:spPr/>
        <p:txBody>
          <a:bodyPr/>
          <a:lstStyle/>
          <a:p>
            <a:endParaRPr lang="en-US"/>
          </a:p>
        </p:txBody>
      </p:sp>
      <p:sp>
        <p:nvSpPr>
          <p:cNvPr id="15" name="Slide Number Placeholder 14"/>
          <p:cNvSpPr>
            <a:spLocks noGrp="1"/>
          </p:cNvSpPr>
          <p:nvPr>
            <p:ph type="sldNum" sz="quarter" idx="12"/>
          </p:nvPr>
        </p:nvSpPr>
        <p:spPr>
          <a:xfrm>
            <a:off x="8229600" y="6473952"/>
            <a:ext cx="758952" cy="246888"/>
          </a:xfrm>
        </p:spPr>
        <p:txBody>
          <a:bodyPr/>
          <a:lstStyle/>
          <a:p>
            <a:fld id="{8D0E9B02-7922-4A9A-8034-0827A589228D}"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9327315-6996-41A3-8B29-0FB86C032ED9}" type="datetimeFigureOut">
              <a:rPr lang="en-US" smtClean="0"/>
              <a:t>08/06/2021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0E9B02-7922-4A9A-8034-0827A589228D}"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549276"/>
            <a:ext cx="18288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549276"/>
            <a:ext cx="62484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9327315-6996-41A3-8B29-0FB86C032ED9}" type="datetimeFigureOut">
              <a:rPr lang="en-US" smtClean="0"/>
              <a:t>08/06/2021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0E9B02-7922-4A9A-8034-0827A589228D}"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2" name="Title 21"/>
          <p:cNvSpPr>
            <a:spLocks noGrp="1"/>
          </p:cNvSpPr>
          <p:nvPr>
            <p:ph type="title"/>
          </p:nvPr>
        </p:nvSpPr>
        <p:spPr/>
        <p:txBody>
          <a:bodyPr/>
          <a:lstStyle/>
          <a:p>
            <a:r>
              <a:rPr kumimoji="0" lang="en-US" smtClean="0"/>
              <a:t>Click to edit Master title style</a:t>
            </a:r>
            <a:endParaRPr kumimoji="0" lang="en-US"/>
          </a:p>
        </p:txBody>
      </p:sp>
      <p:sp>
        <p:nvSpPr>
          <p:cNvPr id="27" name="Content Placeholder 26"/>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Date Placeholder 24"/>
          <p:cNvSpPr>
            <a:spLocks noGrp="1"/>
          </p:cNvSpPr>
          <p:nvPr>
            <p:ph type="dt" sz="half" idx="10"/>
          </p:nvPr>
        </p:nvSpPr>
        <p:spPr/>
        <p:txBody>
          <a:bodyPr/>
          <a:lstStyle/>
          <a:p>
            <a:fld id="{C9327315-6996-41A3-8B29-0FB86C032ED9}" type="datetimeFigureOut">
              <a:rPr lang="en-US" smtClean="0"/>
              <a:t>08/06/2021</a:t>
            </a:fld>
            <a:endParaRPr lang="en-US"/>
          </a:p>
        </p:txBody>
      </p:sp>
      <p:sp>
        <p:nvSpPr>
          <p:cNvPr id="19" name="Footer Placeholder 18"/>
          <p:cNvSpPr>
            <a:spLocks noGrp="1"/>
          </p:cNvSpPr>
          <p:nvPr>
            <p:ph type="ftr" sz="quarter" idx="11"/>
          </p:nvPr>
        </p:nvSpPr>
        <p:spPr>
          <a:xfrm>
            <a:off x="3581400" y="76200"/>
            <a:ext cx="2895600" cy="288925"/>
          </a:xfrm>
        </p:spPr>
        <p:txBody>
          <a:bodyPr/>
          <a:lstStyle/>
          <a:p>
            <a:endParaRPr lang="en-US"/>
          </a:p>
        </p:txBody>
      </p:sp>
      <p:sp>
        <p:nvSpPr>
          <p:cNvPr id="16" name="Slide Number Placeholder 15"/>
          <p:cNvSpPr>
            <a:spLocks noGrp="1"/>
          </p:cNvSpPr>
          <p:nvPr>
            <p:ph type="sldNum" sz="quarter" idx="12"/>
          </p:nvPr>
        </p:nvSpPr>
        <p:spPr>
          <a:xfrm>
            <a:off x="8229600" y="6473952"/>
            <a:ext cx="758952" cy="246888"/>
          </a:xfrm>
        </p:spPr>
        <p:txBody>
          <a:bodyPr/>
          <a:lstStyle/>
          <a:p>
            <a:fld id="{8D0E9B02-7922-4A9A-8034-0827A589228D}"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2"/>
      </p:bgRef>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3444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Text Placeholder 5"/>
          <p:cNvSpPr>
            <a:spLocks noGrp="1"/>
          </p:cNvSpPr>
          <p:nvPr>
            <p:ph type="body" idx="1"/>
          </p:nvPr>
        </p:nvSpPr>
        <p:spPr>
          <a:xfrm>
            <a:off x="381000" y="1676400"/>
            <a:ext cx="8458200" cy="1219200"/>
          </a:xfrm>
        </p:spPr>
        <p:txBody>
          <a:bodyPr anchor="b"/>
          <a:lstStyle>
            <a:lvl1pPr marL="0" indent="0" algn="r">
              <a:buNone/>
              <a:defRPr sz="2000">
                <a:solidFill>
                  <a:schemeClr val="tx2">
                    <a:shade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9" name="Date Placeholder 18"/>
          <p:cNvSpPr>
            <a:spLocks noGrp="1"/>
          </p:cNvSpPr>
          <p:nvPr>
            <p:ph type="dt" sz="half" idx="10"/>
          </p:nvPr>
        </p:nvSpPr>
        <p:spPr/>
        <p:txBody>
          <a:bodyPr/>
          <a:lstStyle/>
          <a:p>
            <a:fld id="{C9327315-6996-41A3-8B29-0FB86C032ED9}" type="datetimeFigureOut">
              <a:rPr lang="en-US" smtClean="0"/>
              <a:t>08/06/2021</a:t>
            </a:fld>
            <a:endParaRPr lang="en-US"/>
          </a:p>
        </p:txBody>
      </p:sp>
      <p:sp>
        <p:nvSpPr>
          <p:cNvPr id="11" name="Footer Placeholder 10"/>
          <p:cNvSpPr>
            <a:spLocks noGrp="1"/>
          </p:cNvSpPr>
          <p:nvPr>
            <p:ph type="ftr" sz="quarter" idx="11"/>
          </p:nvPr>
        </p:nvSpPr>
        <p:spPr/>
        <p:txBody>
          <a:bodyPr/>
          <a:lstStyle/>
          <a:p>
            <a:endParaRPr lang="en-US"/>
          </a:p>
        </p:txBody>
      </p:sp>
      <p:sp>
        <p:nvSpPr>
          <p:cNvPr id="16" name="Slide Number Placeholder 15"/>
          <p:cNvSpPr>
            <a:spLocks noGrp="1"/>
          </p:cNvSpPr>
          <p:nvPr>
            <p:ph type="sldNum" sz="quarter" idx="12"/>
          </p:nvPr>
        </p:nvSpPr>
        <p:spPr/>
        <p:txBody>
          <a:bodyPr/>
          <a:lstStyle/>
          <a:p>
            <a:fld id="{8D0E9B02-7922-4A9A-8034-0827A589228D}" type="slidenum">
              <a:rPr lang="en-US" smtClean="0"/>
              <a:t>‹#›</a:t>
            </a:fld>
            <a:endParaRPr lang="en-US"/>
          </a:p>
        </p:txBody>
      </p:sp>
      <p:sp>
        <p:nvSpPr>
          <p:cNvPr id="8" name="Title 7"/>
          <p:cNvSpPr>
            <a:spLocks noGrp="1"/>
          </p:cNvSpPr>
          <p:nvPr>
            <p:ph type="title"/>
          </p:nvPr>
        </p:nvSpPr>
        <p:spPr>
          <a:xfrm>
            <a:off x="180475" y="2947085"/>
            <a:ext cx="8686800" cy="1184825"/>
          </a:xfrm>
        </p:spPr>
        <p:txBody>
          <a:bodyPr rtlCol="0" anchor="t"/>
          <a:lstStyle>
            <a:lvl1pPr algn="r">
              <a:defRPr/>
            </a:lvl1pPr>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0" name="Title 19"/>
          <p:cNvSpPr>
            <a:spLocks noGrp="1"/>
          </p:cNvSpPr>
          <p:nvPr>
            <p:ph type="title"/>
          </p:nvPr>
        </p:nvSpPr>
        <p:spPr>
          <a:xfrm>
            <a:off x="301752" y="457200"/>
            <a:ext cx="8686800" cy="841248"/>
          </a:xfrm>
        </p:spPr>
        <p:txBody>
          <a:bodyPr/>
          <a:lstStyle/>
          <a:p>
            <a:r>
              <a:rPr kumimoji="0" lang="en-US" smtClean="0"/>
              <a:t>Click to edit Master title style</a:t>
            </a:r>
            <a:endParaRPr kumimoji="0" lang="en-US"/>
          </a:p>
        </p:txBody>
      </p:sp>
      <p:sp>
        <p:nvSpPr>
          <p:cNvPr id="14" name="Content Placeholder 13"/>
          <p:cNvSpPr>
            <a:spLocks noGrp="1"/>
          </p:cNvSpPr>
          <p:nvPr>
            <p:ph sz="half" idx="1"/>
          </p:nvPr>
        </p:nvSpPr>
        <p:spPr>
          <a:xfrm>
            <a:off x="304800" y="1600200"/>
            <a:ext cx="41910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2"/>
          </p:nvPr>
        </p:nvSpPr>
        <p:spPr>
          <a:xfrm>
            <a:off x="4648200" y="1600200"/>
            <a:ext cx="43434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0"/>
          </p:nvPr>
        </p:nvSpPr>
        <p:spPr/>
        <p:txBody>
          <a:bodyPr/>
          <a:lstStyle/>
          <a:p>
            <a:fld id="{C9327315-6996-41A3-8B29-0FB86C032ED9}" type="datetimeFigureOut">
              <a:rPr lang="en-US" smtClean="0"/>
              <a:t>08/06/2021</a:t>
            </a:fld>
            <a:endParaRPr lang="en-US"/>
          </a:p>
        </p:txBody>
      </p:sp>
      <p:sp>
        <p:nvSpPr>
          <p:cNvPr id="10" name="Footer Placeholder 9"/>
          <p:cNvSpPr>
            <a:spLocks noGrp="1"/>
          </p:cNvSpPr>
          <p:nvPr>
            <p:ph type="ftr" sz="quarter" idx="11"/>
          </p:nvPr>
        </p:nvSpPr>
        <p:spPr/>
        <p:txBody>
          <a:bodyPr/>
          <a:lstStyle/>
          <a:p>
            <a:endParaRPr lang="en-US"/>
          </a:p>
        </p:txBody>
      </p:sp>
      <p:sp>
        <p:nvSpPr>
          <p:cNvPr id="31" name="Slide Number Placeholder 30"/>
          <p:cNvSpPr>
            <a:spLocks noGrp="1"/>
          </p:cNvSpPr>
          <p:nvPr>
            <p:ph type="sldNum" sz="quarter" idx="12"/>
          </p:nvPr>
        </p:nvSpPr>
        <p:spPr/>
        <p:txBody>
          <a:bodyPr/>
          <a:lstStyle/>
          <a:p>
            <a:fld id="{8D0E9B02-7922-4A9A-8034-0827A589228D}"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9" name="Title 28"/>
          <p:cNvSpPr>
            <a:spLocks noGrp="1"/>
          </p:cNvSpPr>
          <p:nvPr>
            <p:ph type="title"/>
          </p:nvPr>
        </p:nvSpPr>
        <p:spPr>
          <a:xfrm>
            <a:off x="304800" y="5410200"/>
            <a:ext cx="8610600" cy="882650"/>
          </a:xfrm>
        </p:spPr>
        <p:txBody>
          <a:bodyPr anchor="ctr"/>
          <a:lstStyle>
            <a:lvl1pPr>
              <a:defRPr/>
            </a:lvl1pPr>
          </a:lstStyle>
          <a:p>
            <a:r>
              <a:rPr kumimoji="0" lang="en-US" smtClean="0"/>
              <a:t>Click to edit Master title style</a:t>
            </a:r>
            <a:endParaRPr kumimoji="0" lang="en-US"/>
          </a:p>
        </p:txBody>
      </p:sp>
      <p:sp>
        <p:nvSpPr>
          <p:cNvPr id="13" name="Text Placeholder 12"/>
          <p:cNvSpPr>
            <a:spLocks noGrp="1"/>
          </p:cNvSpPr>
          <p:nvPr>
            <p:ph type="body" idx="1"/>
          </p:nvPr>
        </p:nvSpPr>
        <p:spPr>
          <a:xfrm>
            <a:off x="281444" y="666750"/>
            <a:ext cx="4290556"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25" name="Text Placeholder 24"/>
          <p:cNvSpPr>
            <a:spLocks noGrp="1"/>
          </p:cNvSpPr>
          <p:nvPr>
            <p:ph type="body" sz="half" idx="3"/>
          </p:nvPr>
        </p:nvSpPr>
        <p:spPr>
          <a:xfrm>
            <a:off x="4645025" y="666750"/>
            <a:ext cx="4292241"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Content Placeholder 3"/>
          <p:cNvSpPr>
            <a:spLocks noGrp="1"/>
          </p:cNvSpPr>
          <p:nvPr>
            <p:ph sz="quarter" idx="2"/>
          </p:nvPr>
        </p:nvSpPr>
        <p:spPr>
          <a:xfrm>
            <a:off x="281444" y="1316037"/>
            <a:ext cx="429055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8" name="Content Placeholder 27"/>
          <p:cNvSpPr>
            <a:spLocks noGrp="1"/>
          </p:cNvSpPr>
          <p:nvPr>
            <p:ph sz="quarter" idx="4"/>
          </p:nvPr>
        </p:nvSpPr>
        <p:spPr>
          <a:xfrm>
            <a:off x="4648730" y="1316037"/>
            <a:ext cx="428853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0"/>
          </p:nvPr>
        </p:nvSpPr>
        <p:spPr/>
        <p:txBody>
          <a:bodyPr/>
          <a:lstStyle/>
          <a:p>
            <a:fld id="{C9327315-6996-41A3-8B29-0FB86C032ED9}" type="datetimeFigureOut">
              <a:rPr lang="en-US" smtClean="0"/>
              <a:t>08/06/2021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229600" y="6477000"/>
            <a:ext cx="762000" cy="246888"/>
          </a:xfrm>
        </p:spPr>
        <p:txBody>
          <a:bodyPr/>
          <a:lstStyle/>
          <a:p>
            <a:fld id="{8D0E9B02-7922-4A9A-8034-0827A589228D}" type="slidenum">
              <a:rPr lang="en-US" smtClean="0"/>
              <a:t>‹#›</a:t>
            </a:fld>
            <a:endParaRPr lang="en-US"/>
          </a:p>
        </p:txBody>
      </p:sp>
      <p:sp>
        <p:nvSpPr>
          <p:cNvPr id="11" name="Straight Connector 10"/>
          <p:cNvSpPr>
            <a:spLocks noChangeShapeType="1"/>
          </p:cNvSpPr>
          <p:nvPr/>
        </p:nvSpPr>
        <p:spPr bwMode="auto">
          <a:xfrm>
            <a:off x="514350" y="6019800"/>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0" name="Title 29"/>
          <p:cNvSpPr>
            <a:spLocks noGrp="1"/>
          </p:cNvSpPr>
          <p:nvPr>
            <p:ph type="title"/>
          </p:nvPr>
        </p:nvSpPr>
        <p:spPr>
          <a:xfrm>
            <a:off x="301752" y="457200"/>
            <a:ext cx="8686800" cy="841248"/>
          </a:xfrm>
        </p:spPr>
        <p:txBody>
          <a:body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C9327315-6996-41A3-8B29-0FB86C032ED9}" type="datetimeFigureOut">
              <a:rPr lang="en-US" smtClean="0"/>
              <a:t>08/06/2021</a:t>
            </a:fld>
            <a:endParaRPr lang="en-US"/>
          </a:p>
        </p:txBody>
      </p:sp>
      <p:sp>
        <p:nvSpPr>
          <p:cNvPr id="21" name="Footer Placeholder 20"/>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0E9B02-7922-4A9A-8034-0827A589228D}"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C9327315-6996-41A3-8B29-0FB86C032ED9}" type="datetimeFigureOut">
              <a:rPr lang="en-US" smtClean="0"/>
              <a:t>08/06/2021</a:t>
            </a:fld>
            <a:endParaRPr lang="en-US"/>
          </a:p>
        </p:txBody>
      </p:sp>
      <p:sp>
        <p:nvSpPr>
          <p:cNvPr id="24" name="Footer Placeholder 23"/>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0E9B02-7922-4A9A-8034-0827A589228D}"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Straight Connector 7"/>
          <p:cNvSpPr>
            <a:spLocks noChangeShapeType="1"/>
          </p:cNvSpPr>
          <p:nvPr/>
        </p:nvSpPr>
        <p:spPr bwMode="auto">
          <a:xfrm>
            <a:off x="514350" y="5849117"/>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Title 11"/>
          <p:cNvSpPr>
            <a:spLocks noGrp="1"/>
          </p:cNvSpPr>
          <p:nvPr>
            <p:ph type="title"/>
          </p:nvPr>
        </p:nvSpPr>
        <p:spPr>
          <a:xfrm>
            <a:off x="457200" y="5486400"/>
            <a:ext cx="8458200" cy="520700"/>
          </a:xfrm>
        </p:spPr>
        <p:txBody>
          <a:bodyPr anchor="ctr"/>
          <a:lstStyle>
            <a:lvl1pPr algn="l">
              <a:buNone/>
              <a:defRPr sz="2000" b="1"/>
            </a:lvl1pPr>
          </a:lstStyle>
          <a:p>
            <a:r>
              <a:rPr kumimoji="0" lang="en-US" smtClean="0"/>
              <a:t>Click to edit Master title style</a:t>
            </a:r>
            <a:endParaRPr kumimoji="0" lang="en-US"/>
          </a:p>
        </p:txBody>
      </p:sp>
      <p:sp>
        <p:nvSpPr>
          <p:cNvPr id="26" name="Text Placeholder 25"/>
          <p:cNvSpPr>
            <a:spLocks noGrp="1"/>
          </p:cNvSpPr>
          <p:nvPr>
            <p:ph type="body" idx="2"/>
          </p:nvPr>
        </p:nvSpPr>
        <p:spPr>
          <a:xfrm>
            <a:off x="457200" y="609600"/>
            <a:ext cx="3008313" cy="4800600"/>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14" name="Content Placeholder 13"/>
          <p:cNvSpPr>
            <a:spLocks noGrp="1"/>
          </p:cNvSpPr>
          <p:nvPr>
            <p:ph sz="half" idx="1"/>
          </p:nvPr>
        </p:nvSpPr>
        <p:spPr>
          <a:xfrm>
            <a:off x="3575050" y="609600"/>
            <a:ext cx="5340350" cy="480060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Date Placeholder 24"/>
          <p:cNvSpPr>
            <a:spLocks noGrp="1"/>
          </p:cNvSpPr>
          <p:nvPr>
            <p:ph type="dt" sz="half" idx="10"/>
          </p:nvPr>
        </p:nvSpPr>
        <p:spPr/>
        <p:txBody>
          <a:bodyPr/>
          <a:lstStyle/>
          <a:p>
            <a:fld id="{C9327315-6996-41A3-8B29-0FB86C032ED9}" type="datetimeFigureOut">
              <a:rPr lang="en-US" smtClean="0"/>
              <a:t>08/06/2021</a:t>
            </a:fld>
            <a:endParaRPr lang="en-US"/>
          </a:p>
        </p:txBody>
      </p:sp>
      <p:sp>
        <p:nvSpPr>
          <p:cNvPr id="29" name="Footer Placeholder 28"/>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0E9B02-7922-4A9A-8034-0827A589228D}"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3" name="Picture Placeholder 12"/>
          <p:cNvSpPr>
            <a:spLocks noGrp="1"/>
          </p:cNvSpPr>
          <p:nvPr>
            <p:ph type="pic" idx="1"/>
          </p:nvPr>
        </p:nvSpPr>
        <p:spPr>
          <a:xfrm>
            <a:off x="3505200" y="616634"/>
            <a:ext cx="5029200" cy="3657600"/>
          </a:xfrm>
          <a:solidFill>
            <a:schemeClr val="bg1"/>
          </a:solidFill>
          <a:ln w="6350">
            <a:solidFill>
              <a:schemeClr val="accent1"/>
            </a:solidFill>
          </a:ln>
          <a:effectLst>
            <a:reflection blurRad="1000" stA="49000" endA="500" endPos="10000" dist="900" dir="5400000" sy="-90000" algn="bl" rotWithShape="0"/>
          </a:effectLst>
        </p:spPr>
        <p:txBody>
          <a:bodyPr/>
          <a:lstStyle>
            <a:lvl1pPr marL="0" indent="0">
              <a:buNone/>
              <a:defRPr sz="3200"/>
            </a:lvl1pPr>
          </a:lstStyle>
          <a:p>
            <a:r>
              <a:rPr kumimoji="0" lang="en-US" smtClean="0"/>
              <a:t>Click icon to add picture</a:t>
            </a:r>
            <a:endParaRPr kumimoji="0" lang="en-US" dirty="0"/>
          </a:p>
        </p:txBody>
      </p:sp>
      <p:sp>
        <p:nvSpPr>
          <p:cNvPr id="7" name="Date Placeholder 6"/>
          <p:cNvSpPr>
            <a:spLocks noGrp="1"/>
          </p:cNvSpPr>
          <p:nvPr>
            <p:ph type="dt" sz="half" idx="10"/>
          </p:nvPr>
        </p:nvSpPr>
        <p:spPr/>
        <p:txBody>
          <a:bodyPr/>
          <a:lstStyle/>
          <a:p>
            <a:fld id="{C9327315-6996-41A3-8B29-0FB86C032ED9}" type="datetimeFigureOut">
              <a:rPr lang="en-US" smtClean="0"/>
              <a:t>08/06/2021</a:t>
            </a:fld>
            <a:endParaRPr lang="en-US"/>
          </a:p>
        </p:txBody>
      </p:sp>
      <p:sp>
        <p:nvSpPr>
          <p:cNvPr id="5" name="Footer Placeholder 4"/>
          <p:cNvSpPr>
            <a:spLocks noGrp="1"/>
          </p:cNvSpPr>
          <p:nvPr>
            <p:ph type="ftr" sz="quarter" idx="11"/>
          </p:nvPr>
        </p:nvSpPr>
        <p:spPr/>
        <p:txBody>
          <a:bodyPr/>
          <a:lstStyle/>
          <a:p>
            <a:endParaRPr lang="en-US"/>
          </a:p>
        </p:txBody>
      </p:sp>
      <p:sp>
        <p:nvSpPr>
          <p:cNvPr id="31" name="Slide Number Placeholder 30"/>
          <p:cNvSpPr>
            <a:spLocks noGrp="1"/>
          </p:cNvSpPr>
          <p:nvPr>
            <p:ph type="sldNum" sz="quarter" idx="12"/>
          </p:nvPr>
        </p:nvSpPr>
        <p:spPr/>
        <p:txBody>
          <a:bodyPr/>
          <a:lstStyle/>
          <a:p>
            <a:fld id="{8D0E9B02-7922-4A9A-8034-0827A589228D}" type="slidenum">
              <a:rPr lang="en-US" smtClean="0"/>
              <a:t>‹#›</a:t>
            </a:fld>
            <a:endParaRPr lang="en-US"/>
          </a:p>
        </p:txBody>
      </p:sp>
      <p:sp>
        <p:nvSpPr>
          <p:cNvPr id="17" name="Title 16"/>
          <p:cNvSpPr>
            <a:spLocks noGrp="1"/>
          </p:cNvSpPr>
          <p:nvPr>
            <p:ph type="title"/>
          </p:nvPr>
        </p:nvSpPr>
        <p:spPr>
          <a:xfrm>
            <a:off x="381000" y="4993760"/>
            <a:ext cx="5867400" cy="522288"/>
          </a:xfrm>
        </p:spPr>
        <p:txBody>
          <a:bodyPr anchor="ctr"/>
          <a:lstStyle>
            <a:lvl1pPr algn="l">
              <a:buNone/>
              <a:defRPr sz="2000" b="1"/>
            </a:lvl1pPr>
          </a:lstStyle>
          <a:p>
            <a:r>
              <a:rPr kumimoji="0" lang="en-US" smtClean="0"/>
              <a:t>Click to edit Master title style</a:t>
            </a:r>
            <a:endParaRPr kumimoji="0" lang="en-US"/>
          </a:p>
        </p:txBody>
      </p:sp>
      <p:sp>
        <p:nvSpPr>
          <p:cNvPr id="26" name="Text Placeholder 25"/>
          <p:cNvSpPr>
            <a:spLocks noGrp="1"/>
          </p:cNvSpPr>
          <p:nvPr>
            <p:ph type="body" sz="half" idx="2"/>
          </p:nvPr>
        </p:nvSpPr>
        <p:spPr>
          <a:xfrm>
            <a:off x="381000" y="5533218"/>
            <a:ext cx="5867400" cy="768350"/>
          </a:xfrm>
        </p:spPr>
        <p:txBody>
          <a:bodyPr lIns="109728" tIns="0"/>
          <a:lstStyle>
            <a:lvl1pPr marL="0" indent="0">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Text Placeholder 7"/>
          <p:cNvSpPr>
            <a:spLocks noGrp="1"/>
          </p:cNvSpPr>
          <p:nvPr>
            <p:ph type="body" idx="1"/>
          </p:nvPr>
        </p:nvSpPr>
        <p:spPr>
          <a:xfrm>
            <a:off x="304800" y="1554162"/>
            <a:ext cx="86868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1" name="Date Placeholder 10"/>
          <p:cNvSpPr>
            <a:spLocks noGrp="1"/>
          </p:cNvSpPr>
          <p:nvPr>
            <p:ph type="dt" sz="half" idx="2"/>
          </p:nvPr>
        </p:nvSpPr>
        <p:spPr>
          <a:xfrm>
            <a:off x="6477000" y="76200"/>
            <a:ext cx="2514600" cy="288925"/>
          </a:xfrm>
          <a:prstGeom prst="rect">
            <a:avLst/>
          </a:prstGeom>
        </p:spPr>
        <p:txBody>
          <a:bodyPr vert="horz"/>
          <a:lstStyle>
            <a:lvl1pPr algn="l" eaLnBrk="1" latinLnBrk="0" hangingPunct="1">
              <a:defRPr kumimoji="0" sz="1200">
                <a:solidFill>
                  <a:schemeClr val="accent1">
                    <a:shade val="75000"/>
                  </a:schemeClr>
                </a:solidFill>
              </a:defRPr>
            </a:lvl1pPr>
          </a:lstStyle>
          <a:p>
            <a:fld id="{C9327315-6996-41A3-8B29-0FB86C032ED9}" type="datetimeFigureOut">
              <a:rPr lang="en-US" smtClean="0"/>
              <a:t>08/06/2021</a:t>
            </a:fld>
            <a:endParaRPr lang="en-US"/>
          </a:p>
        </p:txBody>
      </p:sp>
      <p:sp>
        <p:nvSpPr>
          <p:cNvPr id="28" name="Footer Placeholder 27"/>
          <p:cNvSpPr>
            <a:spLocks noGrp="1"/>
          </p:cNvSpPr>
          <p:nvPr>
            <p:ph type="ftr" sz="quarter" idx="3"/>
          </p:nvPr>
        </p:nvSpPr>
        <p:spPr>
          <a:xfrm>
            <a:off x="3124200" y="76200"/>
            <a:ext cx="3352800" cy="288925"/>
          </a:xfrm>
          <a:prstGeom prst="rect">
            <a:avLst/>
          </a:prstGeom>
        </p:spPr>
        <p:txBody>
          <a:bodyPr vert="horz"/>
          <a:lstStyle>
            <a:lvl1pPr algn="r" eaLnBrk="1" latinLnBrk="0" hangingPunct="1">
              <a:defRPr kumimoji="0" sz="1200">
                <a:solidFill>
                  <a:schemeClr val="accent1">
                    <a:shade val="75000"/>
                  </a:schemeClr>
                </a:solidFill>
              </a:defRPr>
            </a:lvl1pPr>
          </a:lstStyle>
          <a:p>
            <a:endParaRPr lang="en-US"/>
          </a:p>
        </p:txBody>
      </p:sp>
      <p:sp>
        <p:nvSpPr>
          <p:cNvPr id="5" name="Slide Number Placeholder 4"/>
          <p:cNvSpPr>
            <a:spLocks noGrp="1"/>
          </p:cNvSpPr>
          <p:nvPr>
            <p:ph type="sldNum" sz="quarter" idx="4"/>
          </p:nvPr>
        </p:nvSpPr>
        <p:spPr>
          <a:xfrm>
            <a:off x="8229600" y="6477000"/>
            <a:ext cx="762000" cy="244475"/>
          </a:xfrm>
          <a:prstGeom prst="rect">
            <a:avLst/>
          </a:prstGeom>
        </p:spPr>
        <p:txBody>
          <a:bodyPr vert="horz"/>
          <a:lstStyle>
            <a:lvl1pPr algn="r" eaLnBrk="1" latinLnBrk="0" hangingPunct="1">
              <a:defRPr kumimoji="0" sz="1200">
                <a:solidFill>
                  <a:schemeClr val="accent1">
                    <a:shade val="75000"/>
                  </a:schemeClr>
                </a:solidFill>
              </a:defRPr>
            </a:lvl1pPr>
          </a:lstStyle>
          <a:p>
            <a:fld id="{8D0E9B02-7922-4A9A-8034-0827A589228D}" type="slidenum">
              <a:rPr lang="en-US" smtClean="0"/>
              <a:t>‹#›</a:t>
            </a:fld>
            <a:endParaRPr lang="en-US"/>
          </a:p>
        </p:txBody>
      </p:sp>
      <p:sp>
        <p:nvSpPr>
          <p:cNvPr id="10" name="Title Placeholder 9"/>
          <p:cNvSpPr>
            <a:spLocks noGrp="1"/>
          </p:cNvSpPr>
          <p:nvPr>
            <p:ph type="title"/>
          </p:nvPr>
        </p:nvSpPr>
        <p:spPr>
          <a:xfrm>
            <a:off x="304800" y="457200"/>
            <a:ext cx="8686800" cy="838200"/>
          </a:xfrm>
          <a:prstGeom prst="rect">
            <a:avLst/>
          </a:prstGeom>
        </p:spPr>
        <p:txBody>
          <a:bodyPr vert="horz" anchor="ctr">
            <a:normAutofit/>
          </a:bodyPr>
          <a:lstStyle/>
          <a:p>
            <a:r>
              <a:rPr kumimoji="0" lang="en-US" smtClean="0"/>
              <a:t>Click to edit Master title style</a:t>
            </a:r>
            <a:endParaRPr kumimoji="0" lang="en-US"/>
          </a:p>
        </p:txBody>
      </p:sp>
      <p:sp>
        <p:nvSpPr>
          <p:cNvPr id="9" name="Straight Connector 8"/>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Straight Connector 11"/>
          <p:cNvSpPr>
            <a:spLocks noChangeShapeType="1"/>
          </p:cNvSpPr>
          <p:nvPr/>
        </p:nvSpPr>
        <p:spPr bwMode="auto">
          <a:xfrm>
            <a:off x="514350" y="1057986"/>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sz="3600" kern="1200" cap="all" baseline="0">
          <a:solidFill>
            <a:schemeClr val="tx2"/>
          </a:solidFill>
          <a:effectLst>
            <a:reflection blurRad="12700" stA="48000" endA="300" endPos="55000" dir="5400000" sy="-90000" algn="bl" rotWithShape="0"/>
          </a:effectLst>
          <a:latin typeface="+mj-lt"/>
          <a:ea typeface="+mj-ea"/>
          <a:cs typeface="+mj-cs"/>
        </a:defRPr>
      </a:lvl1pPr>
    </p:titleStyle>
    <p:bodyStyle>
      <a:lvl1pPr marL="342900" indent="-342900" algn="l" rtl="0" eaLnBrk="1" latinLnBrk="0" hangingPunct="1">
        <a:spcBef>
          <a:spcPct val="20000"/>
        </a:spcBef>
        <a:buClr>
          <a:schemeClr val="accent1"/>
        </a:buClr>
        <a:buSzPct val="70000"/>
        <a:buFont typeface="Wingdings 2"/>
        <a:buChar char=""/>
        <a:defRPr kumimoji="0" sz="3200" kern="1200">
          <a:solidFill>
            <a:schemeClr val="tx2"/>
          </a:solidFill>
          <a:latin typeface="+mn-lt"/>
          <a:ea typeface="+mn-ea"/>
          <a:cs typeface="+mn-cs"/>
        </a:defRPr>
      </a:lvl1pPr>
      <a:lvl2pPr marL="742950" indent="-285750" algn="l" rtl="0" eaLnBrk="1" latinLnBrk="0" hangingPunct="1">
        <a:spcBef>
          <a:spcPct val="20000"/>
        </a:spcBef>
        <a:buClr>
          <a:schemeClr val="accent1"/>
        </a:buClr>
        <a:buSzPct val="70000"/>
        <a:buFont typeface="Wingdings 2"/>
        <a:buChar char=""/>
        <a:defRPr kumimoji="0" sz="2800" kern="1200">
          <a:solidFill>
            <a:schemeClr val="tx2"/>
          </a:solidFill>
          <a:latin typeface="+mn-lt"/>
          <a:ea typeface="+mn-ea"/>
          <a:cs typeface="+mn-cs"/>
        </a:defRPr>
      </a:lvl2pPr>
      <a:lvl3pPr marL="1143000" indent="-228600" algn="l" rtl="0" eaLnBrk="1" latinLnBrk="0" hangingPunct="1">
        <a:spcBef>
          <a:spcPct val="20000"/>
        </a:spcBef>
        <a:buClr>
          <a:schemeClr val="accent1"/>
        </a:buClr>
        <a:buSzPct val="70000"/>
        <a:buFont typeface="Wingdings 2"/>
        <a:buChar char=""/>
        <a:defRPr kumimoji="0" sz="2400" kern="1200">
          <a:solidFill>
            <a:schemeClr val="tx2"/>
          </a:solidFill>
          <a:latin typeface="+mn-lt"/>
          <a:ea typeface="+mn-ea"/>
          <a:cs typeface="+mn-cs"/>
        </a:defRPr>
      </a:lvl3pPr>
      <a:lvl4pPr marL="1600200" indent="-228600" algn="l" rtl="0" eaLnBrk="1" latinLnBrk="0" hangingPunct="1">
        <a:spcBef>
          <a:spcPct val="20000"/>
        </a:spcBef>
        <a:buClr>
          <a:schemeClr val="accent1"/>
        </a:buClr>
        <a:buSzPct val="70000"/>
        <a:buFont typeface="Wingdings 2"/>
        <a:buChar char=""/>
        <a:defRPr kumimoji="0" sz="2000" kern="1200">
          <a:solidFill>
            <a:schemeClr val="tx2"/>
          </a:solidFill>
          <a:latin typeface="+mn-lt"/>
          <a:ea typeface="+mn-ea"/>
          <a:cs typeface="+mn-cs"/>
        </a:defRPr>
      </a:lvl4pPr>
      <a:lvl5pPr marL="20574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381000"/>
            <a:ext cx="8458200" cy="1295400"/>
          </a:xfrm>
        </p:spPr>
        <p:txBody>
          <a:bodyPr>
            <a:normAutofit/>
          </a:bodyPr>
          <a:lstStyle/>
          <a:p>
            <a:r>
              <a:rPr lang="en-US" dirty="0"/>
              <a:t>CAR RESALE VALUE PREDICTION WITH IBM WATSON MACHINE LEARNING</a:t>
            </a:r>
          </a:p>
        </p:txBody>
      </p:sp>
      <p:sp>
        <p:nvSpPr>
          <p:cNvPr id="3" name="Subtitle 2"/>
          <p:cNvSpPr>
            <a:spLocks noGrp="1"/>
          </p:cNvSpPr>
          <p:nvPr>
            <p:ph type="subTitle" idx="1"/>
          </p:nvPr>
        </p:nvSpPr>
        <p:spPr>
          <a:xfrm>
            <a:off x="6400800" y="4267200"/>
            <a:ext cx="8458200" cy="914400"/>
          </a:xfrm>
        </p:spPr>
        <p:txBody>
          <a:bodyPr/>
          <a:lstStyle/>
          <a:p>
            <a:r>
              <a:rPr lang="en-US" b="1" dirty="0" smtClean="0"/>
              <a:t>TEAM: CSE-12</a:t>
            </a:r>
            <a:endParaRPr lang="en-US" b="1" dirty="0"/>
          </a:p>
        </p:txBody>
      </p:sp>
      <p:sp>
        <p:nvSpPr>
          <p:cNvPr id="5" name="TextBox 4"/>
          <p:cNvSpPr txBox="1"/>
          <p:nvPr/>
        </p:nvSpPr>
        <p:spPr>
          <a:xfrm>
            <a:off x="533400" y="2590800"/>
            <a:ext cx="5715000" cy="1754326"/>
          </a:xfrm>
          <a:prstGeom prst="rect">
            <a:avLst/>
          </a:prstGeom>
          <a:noFill/>
        </p:spPr>
        <p:txBody>
          <a:bodyPr wrap="square" rtlCol="0">
            <a:spAutoFit/>
          </a:bodyPr>
          <a:lstStyle/>
          <a:p>
            <a:r>
              <a:rPr lang="en-US" dirty="0" smtClean="0"/>
              <a:t>Team Members: </a:t>
            </a:r>
          </a:p>
          <a:p>
            <a:r>
              <a:rPr lang="en-US" dirty="0" smtClean="0"/>
              <a:t>	</a:t>
            </a:r>
            <a:r>
              <a:rPr lang="en-US" dirty="0" err="1" smtClean="0"/>
              <a:t>Thalla</a:t>
            </a:r>
            <a:r>
              <a:rPr lang="en-US" dirty="0" smtClean="0"/>
              <a:t> </a:t>
            </a:r>
            <a:r>
              <a:rPr lang="en-US" dirty="0" err="1" smtClean="0"/>
              <a:t>Lokesh</a:t>
            </a:r>
            <a:r>
              <a:rPr lang="en-US" dirty="0" smtClean="0"/>
              <a:t> Reddy</a:t>
            </a:r>
          </a:p>
          <a:p>
            <a:r>
              <a:rPr lang="en-US" dirty="0" smtClean="0"/>
              <a:t>	</a:t>
            </a:r>
            <a:r>
              <a:rPr lang="en-US" dirty="0" err="1" smtClean="0"/>
              <a:t>Tummeda</a:t>
            </a:r>
            <a:r>
              <a:rPr lang="en-US" dirty="0" smtClean="0"/>
              <a:t> </a:t>
            </a:r>
            <a:r>
              <a:rPr lang="en-US" dirty="0" err="1" smtClean="0"/>
              <a:t>Amith</a:t>
            </a:r>
            <a:r>
              <a:rPr lang="en-US" dirty="0" smtClean="0"/>
              <a:t> </a:t>
            </a:r>
            <a:r>
              <a:rPr lang="en-US" dirty="0" err="1" smtClean="0"/>
              <a:t>Paavan</a:t>
            </a:r>
            <a:endParaRPr lang="en-US" dirty="0" smtClean="0"/>
          </a:p>
          <a:p>
            <a:r>
              <a:rPr lang="en-US" dirty="0" smtClean="0"/>
              <a:t>	V </a:t>
            </a:r>
            <a:r>
              <a:rPr lang="en-US" dirty="0" err="1" smtClean="0"/>
              <a:t>Srikruthi</a:t>
            </a:r>
            <a:endParaRPr lang="en-US" dirty="0" smtClean="0"/>
          </a:p>
          <a:p>
            <a:r>
              <a:rPr lang="en-US" dirty="0" smtClean="0"/>
              <a:t>	</a:t>
            </a:r>
            <a:r>
              <a:rPr lang="en-US" dirty="0" err="1" smtClean="0"/>
              <a:t>SriPriya</a:t>
            </a:r>
            <a:endParaRPr lang="en-US" dirty="0" smtClean="0"/>
          </a:p>
          <a:p>
            <a:r>
              <a:rPr lang="en-US" dirty="0" smtClean="0"/>
              <a:t>	</a:t>
            </a:r>
            <a:r>
              <a:rPr lang="en-US" dirty="0" err="1" smtClean="0"/>
              <a:t>Lavudya</a:t>
            </a:r>
            <a:r>
              <a:rPr lang="en-US" dirty="0" smtClean="0"/>
              <a:t> </a:t>
            </a:r>
            <a:r>
              <a:rPr lang="en-US" dirty="0" err="1" smtClean="0"/>
              <a:t>Govind</a:t>
            </a:r>
            <a:r>
              <a:rPr lang="en-US" dirty="0" smtClean="0"/>
              <a:t> </a:t>
            </a:r>
            <a:r>
              <a:rPr lang="en-US" dirty="0" err="1" smtClean="0"/>
              <a:t>Nayak</a:t>
            </a:r>
            <a:endParaRPr lang="en-US" dirty="0"/>
          </a:p>
        </p:txBody>
      </p:sp>
    </p:spTree>
    <p:extLst>
      <p:ext uri="{BB962C8B-B14F-4D97-AF65-F5344CB8AC3E}">
        <p14:creationId xmlns:p14="http://schemas.microsoft.com/office/powerpoint/2010/main" val="11119573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Applying Machine Learning Algorithm</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8600" y="2514600"/>
            <a:ext cx="8686800" cy="3942019"/>
          </a:xfrm>
        </p:spPr>
      </p:pic>
      <p:sp>
        <p:nvSpPr>
          <p:cNvPr id="5" name="TextBox 4"/>
          <p:cNvSpPr txBox="1"/>
          <p:nvPr/>
        </p:nvSpPr>
        <p:spPr>
          <a:xfrm>
            <a:off x="304800" y="1828800"/>
            <a:ext cx="8991600" cy="369332"/>
          </a:xfrm>
          <a:prstGeom prst="rect">
            <a:avLst/>
          </a:prstGeom>
          <a:noFill/>
        </p:spPr>
        <p:txBody>
          <a:bodyPr wrap="square" rtlCol="0">
            <a:spAutoFit/>
          </a:bodyPr>
          <a:lstStyle/>
          <a:p>
            <a:r>
              <a:rPr lang="en-US" dirty="0" smtClean="0"/>
              <a:t>Here we applied Random Forest </a:t>
            </a:r>
            <a:r>
              <a:rPr lang="en-US" dirty="0" err="1" smtClean="0"/>
              <a:t>Regressor</a:t>
            </a:r>
            <a:r>
              <a:rPr lang="en-US" dirty="0" smtClean="0"/>
              <a:t> for building the model</a:t>
            </a:r>
            <a:endParaRPr lang="en-US" dirty="0"/>
          </a:p>
        </p:txBody>
      </p:sp>
    </p:spTree>
    <p:extLst>
      <p:ext uri="{BB962C8B-B14F-4D97-AF65-F5344CB8AC3E}">
        <p14:creationId xmlns:p14="http://schemas.microsoft.com/office/powerpoint/2010/main" val="3177085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r>
              <a:rPr lang="en-US" dirty="0" smtClean="0"/>
              <a:t> Building </a:t>
            </a:r>
            <a:r>
              <a:rPr lang="en-US" dirty="0"/>
              <a:t>the flask app</a:t>
            </a:r>
          </a:p>
        </p:txBody>
      </p:sp>
      <p:sp>
        <p:nvSpPr>
          <p:cNvPr id="5" name="Content Placeholder 4"/>
          <p:cNvSpPr>
            <a:spLocks noGrp="1"/>
          </p:cNvSpPr>
          <p:nvPr>
            <p:ph idx="1"/>
          </p:nvPr>
        </p:nvSpPr>
        <p:spPr/>
        <p:txBody>
          <a:bodyPr/>
          <a:lstStyle/>
          <a:p>
            <a:r>
              <a:rPr lang="en-US" dirty="0" smtClean="0"/>
              <a:t>Flask App is made in </a:t>
            </a:r>
            <a:r>
              <a:rPr lang="en-US" dirty="0" err="1" smtClean="0"/>
              <a:t>Spyder</a:t>
            </a:r>
            <a:r>
              <a:rPr lang="en-US" dirty="0" smtClean="0"/>
              <a:t> editor</a:t>
            </a:r>
          </a:p>
          <a:p>
            <a:pPr marL="0" indent="0">
              <a:buNone/>
            </a:pP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0200" y="2929128"/>
            <a:ext cx="4842734" cy="2781300"/>
          </a:xfrm>
          <a:prstGeom prst="rect">
            <a:avLst/>
          </a:prstGeom>
        </p:spPr>
      </p:pic>
    </p:spTree>
    <p:extLst>
      <p:ext uri="{BB962C8B-B14F-4D97-AF65-F5344CB8AC3E}">
        <p14:creationId xmlns:p14="http://schemas.microsoft.com/office/powerpoint/2010/main" val="5054467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Steps for creation of flask app</a:t>
            </a:r>
            <a:endParaRPr lang="en-US" dirty="0"/>
          </a:p>
        </p:txBody>
      </p:sp>
      <p:sp>
        <p:nvSpPr>
          <p:cNvPr id="3" name="Content Placeholder 2"/>
          <p:cNvSpPr>
            <a:spLocks noGrp="1"/>
          </p:cNvSpPr>
          <p:nvPr>
            <p:ph idx="1"/>
          </p:nvPr>
        </p:nvSpPr>
        <p:spPr/>
        <p:txBody>
          <a:bodyPr/>
          <a:lstStyle/>
          <a:p>
            <a:r>
              <a:rPr lang="en-US" dirty="0" smtClean="0"/>
              <a:t>Import Necessary Libraries</a:t>
            </a:r>
          </a:p>
          <a:p>
            <a:r>
              <a:rPr lang="en-US" dirty="0" smtClean="0"/>
              <a:t>Load The </a:t>
            </a:r>
            <a:r>
              <a:rPr lang="en-US" dirty="0"/>
              <a:t>D</a:t>
            </a:r>
            <a:r>
              <a:rPr lang="en-US" dirty="0" smtClean="0"/>
              <a:t>umped </a:t>
            </a:r>
            <a:r>
              <a:rPr lang="en-US" dirty="0"/>
              <a:t>F</a:t>
            </a:r>
            <a:r>
              <a:rPr lang="en-US" dirty="0" smtClean="0"/>
              <a:t>ile </a:t>
            </a:r>
            <a:r>
              <a:rPr lang="en-US" dirty="0"/>
              <a:t>O</a:t>
            </a:r>
            <a:r>
              <a:rPr lang="en-US" dirty="0" smtClean="0"/>
              <a:t>f </a:t>
            </a:r>
            <a:r>
              <a:rPr lang="en-US" dirty="0"/>
              <a:t>O</a:t>
            </a:r>
            <a:r>
              <a:rPr lang="en-US" dirty="0" smtClean="0"/>
              <a:t>ur Model</a:t>
            </a:r>
          </a:p>
          <a:p>
            <a:r>
              <a:rPr lang="en-US" dirty="0" smtClean="0"/>
              <a:t>Create Home Page Of Our App</a:t>
            </a:r>
          </a:p>
          <a:p>
            <a:r>
              <a:rPr lang="en-US" dirty="0" smtClean="0"/>
              <a:t>Write The Function </a:t>
            </a:r>
            <a:r>
              <a:rPr lang="en-US" dirty="0" err="1" smtClean="0"/>
              <a:t>y_predict</a:t>
            </a:r>
            <a:r>
              <a:rPr lang="en-US" dirty="0" smtClean="0"/>
              <a:t> To </a:t>
            </a:r>
            <a:r>
              <a:rPr lang="en-US" dirty="0"/>
              <a:t>P</a:t>
            </a:r>
            <a:r>
              <a:rPr lang="en-US" dirty="0" smtClean="0"/>
              <a:t>redict </a:t>
            </a:r>
            <a:r>
              <a:rPr lang="en-US" dirty="0"/>
              <a:t>T</a:t>
            </a:r>
            <a:r>
              <a:rPr lang="en-US" dirty="0" smtClean="0"/>
              <a:t>he Resale Amount </a:t>
            </a:r>
            <a:r>
              <a:rPr lang="en-US" dirty="0"/>
              <a:t>O</a:t>
            </a:r>
            <a:r>
              <a:rPr lang="en-US" dirty="0" smtClean="0"/>
              <a:t>f </a:t>
            </a:r>
            <a:r>
              <a:rPr lang="en-US" dirty="0"/>
              <a:t>A</a:t>
            </a:r>
            <a:r>
              <a:rPr lang="en-US" dirty="0" smtClean="0"/>
              <a:t> Car </a:t>
            </a:r>
          </a:p>
          <a:p>
            <a:r>
              <a:rPr lang="en-US" dirty="0" smtClean="0"/>
              <a:t>Run The App In </a:t>
            </a:r>
            <a:r>
              <a:rPr lang="en-US" dirty="0" err="1" smtClean="0"/>
              <a:t>Localhost</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23744" y="5053584"/>
            <a:ext cx="4092973" cy="1600200"/>
          </a:xfrm>
          <a:prstGeom prst="rect">
            <a:avLst/>
          </a:prstGeom>
        </p:spPr>
      </p:pic>
    </p:spTree>
    <p:extLst>
      <p:ext uri="{BB962C8B-B14F-4D97-AF65-F5344CB8AC3E}">
        <p14:creationId xmlns:p14="http://schemas.microsoft.com/office/powerpoint/2010/main" val="30858012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Creation of home page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3400" y="1828800"/>
            <a:ext cx="5087060" cy="1619476"/>
          </a:xfrm>
        </p:spPr>
      </p:pic>
      <p:sp>
        <p:nvSpPr>
          <p:cNvPr id="5" name="TextBox 4"/>
          <p:cNvSpPr txBox="1"/>
          <p:nvPr/>
        </p:nvSpPr>
        <p:spPr>
          <a:xfrm>
            <a:off x="533400" y="4038600"/>
            <a:ext cx="8458200" cy="1477328"/>
          </a:xfrm>
          <a:prstGeom prst="rect">
            <a:avLst/>
          </a:prstGeom>
          <a:noFill/>
        </p:spPr>
        <p:txBody>
          <a:bodyPr wrap="square" rtlCol="0">
            <a:spAutoFit/>
          </a:bodyPr>
          <a:lstStyle/>
          <a:p>
            <a:r>
              <a:rPr lang="en-US" dirty="0" smtClean="0"/>
              <a:t>1.  @</a:t>
            </a:r>
            <a:r>
              <a:rPr lang="en-US" dirty="0" err="1" smtClean="0"/>
              <a:t>app.route</a:t>
            </a:r>
            <a:r>
              <a:rPr lang="en-US" dirty="0" smtClean="0"/>
              <a:t>('/')  # app is routed with the URL '/’ –in the localhost:5000</a:t>
            </a:r>
          </a:p>
          <a:p>
            <a:endParaRPr lang="en-US" dirty="0" smtClean="0"/>
          </a:p>
          <a:p>
            <a:r>
              <a:rPr lang="en-US" dirty="0" smtClean="0"/>
              <a:t>2. </a:t>
            </a:r>
            <a:r>
              <a:rPr lang="en-US" dirty="0" smtClean="0"/>
              <a:t>&gt;@</a:t>
            </a:r>
            <a:r>
              <a:rPr lang="en-US" dirty="0" err="1" smtClean="0"/>
              <a:t>app.route</a:t>
            </a:r>
            <a:r>
              <a:rPr lang="en-US" dirty="0" smtClean="0"/>
              <a:t>(‘/predict’)  # app is routed with the URL ‘/extractor’ –in the             localhost:5000</a:t>
            </a:r>
            <a:endParaRPr lang="en-IN" dirty="0" smtClean="0"/>
          </a:p>
          <a:p>
            <a:endParaRPr lang="en-US" dirty="0"/>
          </a:p>
        </p:txBody>
      </p:sp>
    </p:spTree>
    <p:extLst>
      <p:ext uri="{BB962C8B-B14F-4D97-AF65-F5344CB8AC3E}">
        <p14:creationId xmlns:p14="http://schemas.microsoft.com/office/powerpoint/2010/main" val="32445743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Configure the result page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00400" y="1447800"/>
            <a:ext cx="5855153" cy="4953000"/>
          </a:xfrm>
        </p:spPr>
      </p:pic>
      <p:sp>
        <p:nvSpPr>
          <p:cNvPr id="5" name="TextBox 4"/>
          <p:cNvSpPr txBox="1"/>
          <p:nvPr/>
        </p:nvSpPr>
        <p:spPr>
          <a:xfrm>
            <a:off x="304800" y="1981200"/>
            <a:ext cx="2286000" cy="369332"/>
          </a:xfrm>
          <a:prstGeom prst="rect">
            <a:avLst/>
          </a:prstGeom>
          <a:noFill/>
        </p:spPr>
        <p:txBody>
          <a:bodyPr wrap="square" rtlCol="0">
            <a:spAutoFit/>
          </a:bodyPr>
          <a:lstStyle/>
          <a:p>
            <a:endParaRPr lang="en-US" dirty="0"/>
          </a:p>
        </p:txBody>
      </p:sp>
      <p:sp>
        <p:nvSpPr>
          <p:cNvPr id="6" name="TextBox 5"/>
          <p:cNvSpPr txBox="1"/>
          <p:nvPr/>
        </p:nvSpPr>
        <p:spPr>
          <a:xfrm>
            <a:off x="152400" y="1524000"/>
            <a:ext cx="2971800" cy="2585323"/>
          </a:xfrm>
          <a:prstGeom prst="rect">
            <a:avLst/>
          </a:prstGeom>
          <a:noFill/>
        </p:spPr>
        <p:txBody>
          <a:bodyPr wrap="square" rtlCol="0">
            <a:spAutoFit/>
          </a:bodyPr>
          <a:lstStyle/>
          <a:p>
            <a:pPr marL="342900" indent="-342900">
              <a:buAutoNum type="arabicPeriod"/>
            </a:pPr>
            <a:r>
              <a:rPr lang="en-US" dirty="0" smtClean="0"/>
              <a:t>When form is created with front end language , user fills  the data in it.</a:t>
            </a:r>
          </a:p>
          <a:p>
            <a:pPr marL="342900" indent="-342900">
              <a:buAutoNum type="arabicPeriod"/>
            </a:pPr>
            <a:r>
              <a:rPr lang="en-US" dirty="0" smtClean="0"/>
              <a:t>Those data is taken by backend and predicts the required amount.</a:t>
            </a:r>
          </a:p>
          <a:p>
            <a:pPr marL="342900" indent="-342900">
              <a:buAutoNum type="arabicPeriod"/>
            </a:pPr>
            <a:r>
              <a:rPr lang="en-US" dirty="0" smtClean="0"/>
              <a:t>This is how this code works in backend of our project.</a:t>
            </a:r>
          </a:p>
        </p:txBody>
      </p:sp>
      <p:sp>
        <p:nvSpPr>
          <p:cNvPr id="7" name="TextBox 6"/>
          <p:cNvSpPr txBox="1"/>
          <p:nvPr/>
        </p:nvSpPr>
        <p:spPr>
          <a:xfrm>
            <a:off x="152400" y="4724400"/>
            <a:ext cx="2971800" cy="1200329"/>
          </a:xfrm>
          <a:prstGeom prst="rect">
            <a:avLst/>
          </a:prstGeom>
          <a:noFill/>
        </p:spPr>
        <p:txBody>
          <a:bodyPr wrap="square" rtlCol="0">
            <a:spAutoFit/>
          </a:bodyPr>
          <a:lstStyle/>
          <a:p>
            <a:r>
              <a:rPr lang="en-US" dirty="0" smtClean="0"/>
              <a:t>At last the app is run in localhost:5000 with the code</a:t>
            </a:r>
          </a:p>
          <a:p>
            <a:r>
              <a:rPr lang="en-US" dirty="0" err="1"/>
              <a:t>a</a:t>
            </a:r>
            <a:r>
              <a:rPr lang="en-US" dirty="0" err="1" smtClean="0"/>
              <a:t>pp.run</a:t>
            </a:r>
            <a:r>
              <a:rPr lang="en-US" dirty="0" smtClean="0"/>
              <a:t>(debug=‘True’)</a:t>
            </a:r>
            <a:endParaRPr lang="en-US" dirty="0"/>
          </a:p>
        </p:txBody>
      </p:sp>
    </p:spTree>
    <p:extLst>
      <p:ext uri="{BB962C8B-B14F-4D97-AF65-F5344CB8AC3E}">
        <p14:creationId xmlns:p14="http://schemas.microsoft.com/office/powerpoint/2010/main" val="18045877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execution </a:t>
            </a:r>
            <a:r>
              <a:rPr lang="en-US" dirty="0"/>
              <a:t>of the code</a:t>
            </a:r>
          </a:p>
        </p:txBody>
      </p:sp>
      <p:sp>
        <p:nvSpPr>
          <p:cNvPr id="3" name="Content Placeholder 2"/>
          <p:cNvSpPr>
            <a:spLocks noGrp="1"/>
          </p:cNvSpPr>
          <p:nvPr>
            <p:ph idx="1"/>
          </p:nvPr>
        </p:nvSpPr>
        <p:spPr>
          <a:xfrm>
            <a:off x="228600" y="1447800"/>
            <a:ext cx="8686800" cy="4525963"/>
          </a:xfrm>
        </p:spPr>
        <p:txBody>
          <a:bodyPr/>
          <a:lstStyle/>
          <a:p>
            <a:r>
              <a:rPr lang="en-US" dirty="0" smtClean="0"/>
              <a:t>We write the flask code in </a:t>
            </a:r>
            <a:r>
              <a:rPr lang="en-US" dirty="0" err="1" smtClean="0"/>
              <a:t>Spyder</a:t>
            </a:r>
            <a:r>
              <a:rPr lang="en-US" dirty="0" smtClean="0"/>
              <a:t> and run it on Anaconda Prompt</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 y="2590800"/>
            <a:ext cx="7269480" cy="2443886"/>
          </a:xfrm>
          <a:prstGeom prst="rect">
            <a:avLst/>
          </a:prstGeom>
        </p:spPr>
      </p:pic>
      <p:sp>
        <p:nvSpPr>
          <p:cNvPr id="5" name="TextBox 4"/>
          <p:cNvSpPr txBox="1"/>
          <p:nvPr/>
        </p:nvSpPr>
        <p:spPr>
          <a:xfrm>
            <a:off x="609600" y="5638800"/>
            <a:ext cx="8229600" cy="646331"/>
          </a:xfrm>
          <a:prstGeom prst="rect">
            <a:avLst/>
          </a:prstGeom>
          <a:noFill/>
        </p:spPr>
        <p:txBody>
          <a:bodyPr wrap="square" rtlCol="0">
            <a:spAutoFit/>
          </a:bodyPr>
          <a:lstStyle/>
          <a:p>
            <a:r>
              <a:rPr lang="en-US" dirty="0" smtClean="0"/>
              <a:t>Open Anaconda Prompt. And change the directory where our project is built. And run as “python app.py” the app is executed in localhost:5000.</a:t>
            </a:r>
            <a:endParaRPr lang="en-US" dirty="0"/>
          </a:p>
        </p:txBody>
      </p:sp>
    </p:spTree>
    <p:extLst>
      <p:ext uri="{BB962C8B-B14F-4D97-AF65-F5344CB8AC3E}">
        <p14:creationId xmlns:p14="http://schemas.microsoft.com/office/powerpoint/2010/main" val="14996222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Home page of our project</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1000" y="1447800"/>
            <a:ext cx="8428310" cy="4267200"/>
          </a:xfrm>
        </p:spPr>
      </p:pic>
      <p:sp>
        <p:nvSpPr>
          <p:cNvPr id="6" name="TextBox 5"/>
          <p:cNvSpPr txBox="1"/>
          <p:nvPr/>
        </p:nvSpPr>
        <p:spPr>
          <a:xfrm>
            <a:off x="381000" y="5943600"/>
            <a:ext cx="8534400" cy="369332"/>
          </a:xfrm>
          <a:prstGeom prst="rect">
            <a:avLst/>
          </a:prstGeom>
          <a:noFill/>
        </p:spPr>
        <p:txBody>
          <a:bodyPr wrap="square" rtlCol="0">
            <a:spAutoFit/>
          </a:bodyPr>
          <a:lstStyle/>
          <a:p>
            <a:r>
              <a:rPr lang="en-US" dirty="0" smtClean="0"/>
              <a:t>When user want’s to predict his/her second-hand cars, clicks to the button over there.</a:t>
            </a:r>
            <a:endParaRPr lang="en-US" dirty="0"/>
          </a:p>
        </p:txBody>
      </p:sp>
    </p:spTree>
    <p:extLst>
      <p:ext uri="{BB962C8B-B14F-4D97-AF65-F5344CB8AC3E}">
        <p14:creationId xmlns:p14="http://schemas.microsoft.com/office/powerpoint/2010/main" val="39436693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r>
              <a:rPr lang="en-US" dirty="0" smtClean="0"/>
              <a:t>  Result</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81400" y="1219200"/>
            <a:ext cx="4056723" cy="4084637"/>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81400" y="4876800"/>
            <a:ext cx="4069080" cy="1617319"/>
          </a:xfrm>
          <a:prstGeom prst="rect">
            <a:avLst/>
          </a:prstGeom>
        </p:spPr>
      </p:pic>
      <p:sp>
        <p:nvSpPr>
          <p:cNvPr id="6" name="TextBox 5"/>
          <p:cNvSpPr txBox="1"/>
          <p:nvPr/>
        </p:nvSpPr>
        <p:spPr>
          <a:xfrm>
            <a:off x="304800" y="2590800"/>
            <a:ext cx="3048000" cy="1754326"/>
          </a:xfrm>
          <a:prstGeom prst="rect">
            <a:avLst/>
          </a:prstGeom>
          <a:noFill/>
        </p:spPr>
        <p:txBody>
          <a:bodyPr wrap="square" rtlCol="0">
            <a:spAutoFit/>
          </a:bodyPr>
          <a:lstStyle/>
          <a:p>
            <a:r>
              <a:rPr lang="en-US" dirty="0" smtClean="0"/>
              <a:t>Before Predicting the resale value of a car, user need to fill these required data so that our model can predict the resale values in fraction of seconds.</a:t>
            </a:r>
            <a:endParaRPr lang="en-US" dirty="0"/>
          </a:p>
        </p:txBody>
      </p:sp>
    </p:spTree>
    <p:extLst>
      <p:ext uri="{BB962C8B-B14F-4D97-AF65-F5344CB8AC3E}">
        <p14:creationId xmlns:p14="http://schemas.microsoft.com/office/powerpoint/2010/main" val="38409782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result</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43200" y="1371600"/>
            <a:ext cx="5783398" cy="4922837"/>
          </a:xfrm>
        </p:spPr>
      </p:pic>
      <p:sp>
        <p:nvSpPr>
          <p:cNvPr id="5" name="TextBox 4"/>
          <p:cNvSpPr txBox="1"/>
          <p:nvPr/>
        </p:nvSpPr>
        <p:spPr>
          <a:xfrm>
            <a:off x="228600" y="2819400"/>
            <a:ext cx="2286000" cy="1200329"/>
          </a:xfrm>
          <a:prstGeom prst="rect">
            <a:avLst/>
          </a:prstGeom>
          <a:noFill/>
        </p:spPr>
        <p:txBody>
          <a:bodyPr wrap="square" rtlCol="0">
            <a:spAutoFit/>
          </a:bodyPr>
          <a:lstStyle/>
          <a:p>
            <a:r>
              <a:rPr lang="en-US" dirty="0" smtClean="0"/>
              <a:t>This is how our model predicts the resale values of a second-handed car</a:t>
            </a:r>
            <a:endParaRPr lang="en-US" dirty="0"/>
          </a:p>
        </p:txBody>
      </p:sp>
    </p:spTree>
    <p:extLst>
      <p:ext uri="{BB962C8B-B14F-4D97-AF65-F5344CB8AC3E}">
        <p14:creationId xmlns:p14="http://schemas.microsoft.com/office/powerpoint/2010/main" val="10958736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95400" y="1066800"/>
            <a:ext cx="5831567" cy="3276600"/>
          </a:xfrm>
        </p:spPr>
      </p:pic>
      <p:sp>
        <p:nvSpPr>
          <p:cNvPr id="7" name="TextBox 6"/>
          <p:cNvSpPr txBox="1"/>
          <p:nvPr/>
        </p:nvSpPr>
        <p:spPr>
          <a:xfrm>
            <a:off x="6705600" y="5638800"/>
            <a:ext cx="2438400" cy="369332"/>
          </a:xfrm>
          <a:prstGeom prst="rect">
            <a:avLst/>
          </a:prstGeom>
          <a:noFill/>
        </p:spPr>
        <p:txBody>
          <a:bodyPr wrap="square" rtlCol="0">
            <a:spAutoFit/>
          </a:bodyPr>
          <a:lstStyle/>
          <a:p>
            <a:r>
              <a:rPr lang="en-US" b="1" dirty="0" smtClean="0"/>
              <a:t>TEAM: CSE-12</a:t>
            </a:r>
          </a:p>
        </p:txBody>
      </p:sp>
    </p:spTree>
    <p:extLst>
      <p:ext uri="{BB962C8B-B14F-4D97-AF65-F5344CB8AC3E}">
        <p14:creationId xmlns:p14="http://schemas.microsoft.com/office/powerpoint/2010/main" val="21425334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introduction</a:t>
            </a:r>
            <a:endParaRPr lang="en-US" dirty="0"/>
          </a:p>
        </p:txBody>
      </p:sp>
      <p:sp>
        <p:nvSpPr>
          <p:cNvPr id="5" name="Content Placeholder 4"/>
          <p:cNvSpPr>
            <a:spLocks noGrp="1"/>
          </p:cNvSpPr>
          <p:nvPr>
            <p:ph idx="1"/>
          </p:nvPr>
        </p:nvSpPr>
        <p:spPr/>
        <p:txBody>
          <a:bodyPr>
            <a:normAutofit fontScale="85000" lnSpcReduction="20000"/>
          </a:bodyPr>
          <a:lstStyle/>
          <a:p>
            <a:r>
              <a:rPr lang="en-US" dirty="0"/>
              <a:t>With difficult economic conditions, it is likely that sales of reconditioned second-hand cars will increase. In most of the countries, it is common to lease a car rather than buying it outright. A lease is a binding contract between a buyer and a seller in which the buyer must pay fixed </a:t>
            </a:r>
            <a:r>
              <a:rPr lang="en-US" dirty="0" err="1"/>
              <a:t>instalments</a:t>
            </a:r>
            <a:r>
              <a:rPr lang="en-US" dirty="0"/>
              <a:t> for a pre-defined number of months/years to the seller/financer. After the lease period is over, the buyer has the possibility to buy the car at its residual value, i.e. its expected resale value. Thus, this application is of commercial interest to seller/financers to be able to predict the residual value of cars with accuracy</a:t>
            </a:r>
            <a:r>
              <a:rPr lang="en-US" dirty="0" smtClean="0"/>
              <a:t>.</a:t>
            </a:r>
          </a:p>
          <a:p>
            <a:pPr marL="0" indent="0">
              <a:buNone/>
            </a:pPr>
            <a:endParaRPr lang="en-US" dirty="0"/>
          </a:p>
        </p:txBody>
      </p:sp>
    </p:spTree>
    <p:extLst>
      <p:ext uri="{BB962C8B-B14F-4D97-AF65-F5344CB8AC3E}">
        <p14:creationId xmlns:p14="http://schemas.microsoft.com/office/powerpoint/2010/main" val="1071107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0728" y="457200"/>
            <a:ext cx="8686800" cy="838200"/>
          </a:xfrm>
        </p:spPr>
        <p:txBody>
          <a:bodyPr/>
          <a:lstStyle/>
          <a:p>
            <a:r>
              <a:rPr lang="en-US" dirty="0" smtClean="0"/>
              <a:t> Required </a:t>
            </a:r>
            <a:r>
              <a:rPr lang="en-US" dirty="0" err="1" smtClean="0"/>
              <a:t>softwAres</a:t>
            </a:r>
            <a:endParaRPr lang="en-US" dirty="0"/>
          </a:p>
        </p:txBody>
      </p:sp>
      <p:sp>
        <p:nvSpPr>
          <p:cNvPr id="3" name="Content Placeholder 2"/>
          <p:cNvSpPr>
            <a:spLocks noGrp="1"/>
          </p:cNvSpPr>
          <p:nvPr>
            <p:ph idx="1"/>
          </p:nvPr>
        </p:nvSpPr>
        <p:spPr>
          <a:xfrm>
            <a:off x="685800" y="1524000"/>
            <a:ext cx="8686800" cy="4525963"/>
          </a:xfrm>
        </p:spPr>
        <p:txBody>
          <a:bodyPr/>
          <a:lstStyle/>
          <a:p>
            <a:pPr marL="0" indent="0">
              <a:buNone/>
            </a:pPr>
            <a:r>
              <a:rPr lang="en-US" dirty="0" smtClean="0"/>
              <a:t>   </a:t>
            </a:r>
          </a:p>
          <a:p>
            <a:r>
              <a:rPr lang="en-US" dirty="0" smtClean="0"/>
              <a:t>ANACONDA PROMPT</a:t>
            </a:r>
          </a:p>
          <a:p>
            <a:r>
              <a:rPr lang="en-US" dirty="0" smtClean="0"/>
              <a:t>JUPYTER NOTEBOOK </a:t>
            </a:r>
          </a:p>
          <a:p>
            <a:r>
              <a:rPr lang="en-US" dirty="0" smtClean="0"/>
              <a:t>GOOGLE COLAB</a:t>
            </a:r>
          </a:p>
          <a:p>
            <a:r>
              <a:rPr lang="en-US" dirty="0" smtClean="0"/>
              <a:t>SPYDER </a:t>
            </a:r>
          </a:p>
          <a:p>
            <a:r>
              <a:rPr lang="en-US" dirty="0" smtClean="0"/>
              <a:t>IBM WATSON</a:t>
            </a:r>
          </a:p>
          <a:p>
            <a:endParaRPr lang="en-US" dirty="0" smtClean="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4000" y="2130552"/>
            <a:ext cx="3004510" cy="1599804"/>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14510" y="3810000"/>
            <a:ext cx="1524000" cy="1524000"/>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34000" y="3810000"/>
            <a:ext cx="1524000" cy="1524000"/>
          </a:xfrm>
          <a:prstGeom prst="rect">
            <a:avLst/>
          </a:prstGeom>
        </p:spPr>
      </p:pic>
    </p:spTree>
    <p:extLst>
      <p:ext uri="{BB962C8B-B14F-4D97-AF65-F5344CB8AC3E}">
        <p14:creationId xmlns:p14="http://schemas.microsoft.com/office/powerpoint/2010/main" val="5264497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Steps </a:t>
            </a:r>
            <a:r>
              <a:rPr lang="en-US" dirty="0"/>
              <a:t>for completing the project</a:t>
            </a:r>
          </a:p>
        </p:txBody>
      </p:sp>
      <p:sp>
        <p:nvSpPr>
          <p:cNvPr id="3" name="Content Placeholder 2"/>
          <p:cNvSpPr>
            <a:spLocks noGrp="1"/>
          </p:cNvSpPr>
          <p:nvPr>
            <p:ph idx="1"/>
          </p:nvPr>
        </p:nvSpPr>
        <p:spPr/>
        <p:txBody>
          <a:bodyPr/>
          <a:lstStyle/>
          <a:p>
            <a:r>
              <a:rPr lang="en-US" dirty="0" smtClean="0"/>
              <a:t>Collection </a:t>
            </a:r>
            <a:r>
              <a:rPr lang="en-US" dirty="0"/>
              <a:t>Of Dataset From </a:t>
            </a:r>
            <a:r>
              <a:rPr lang="en-US" dirty="0" err="1"/>
              <a:t>Kaggle</a:t>
            </a:r>
            <a:endParaRPr lang="en-US" dirty="0"/>
          </a:p>
          <a:p>
            <a:r>
              <a:rPr lang="en-US" dirty="0"/>
              <a:t>Building The Model In </a:t>
            </a:r>
            <a:r>
              <a:rPr lang="en-US" dirty="0" err="1"/>
              <a:t>Jupyter</a:t>
            </a:r>
            <a:r>
              <a:rPr lang="en-US" dirty="0"/>
              <a:t> Notebook</a:t>
            </a:r>
          </a:p>
          <a:p>
            <a:r>
              <a:rPr lang="en-US" dirty="0"/>
              <a:t>Building The Flask App In </a:t>
            </a:r>
            <a:r>
              <a:rPr lang="en-US" dirty="0" err="1"/>
              <a:t>Spyder</a:t>
            </a:r>
            <a:r>
              <a:rPr lang="en-US" dirty="0"/>
              <a:t> Editor </a:t>
            </a:r>
            <a:endParaRPr lang="en-US" dirty="0" smtClean="0"/>
          </a:p>
          <a:p>
            <a:r>
              <a:rPr lang="en-US" dirty="0" smtClean="0"/>
              <a:t>Execution Of The Project In Anaconda Prompt</a:t>
            </a:r>
          </a:p>
          <a:p>
            <a:r>
              <a:rPr lang="en-US" dirty="0" smtClean="0"/>
              <a:t>Checking The Resale Amount Of Cars</a:t>
            </a:r>
            <a:endParaRPr lang="en-US" dirty="0"/>
          </a:p>
          <a:p>
            <a:pPr marL="0" indent="0">
              <a:buNone/>
            </a:pPr>
            <a:endParaRPr lang="en-US" dirty="0" smtClean="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20768" y="4850892"/>
            <a:ext cx="3470946" cy="1656588"/>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5800" y="4850892"/>
            <a:ext cx="3001736" cy="1680972"/>
          </a:xfrm>
          <a:prstGeom prst="rect">
            <a:avLst/>
          </a:prstGeom>
        </p:spPr>
      </p:pic>
    </p:spTree>
    <p:extLst>
      <p:ext uri="{BB962C8B-B14F-4D97-AF65-F5344CB8AC3E}">
        <p14:creationId xmlns:p14="http://schemas.microsoft.com/office/powerpoint/2010/main" val="32857981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effectLst/>
                <a:latin typeface="Montserrat"/>
              </a:rPr>
              <a:t>  Architecture </a:t>
            </a:r>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715000" y="1508998"/>
            <a:ext cx="2362200" cy="3154204"/>
          </a:xfrm>
        </p:spPr>
      </p:pic>
      <p:sp>
        <p:nvSpPr>
          <p:cNvPr id="8" name="TextBox 7"/>
          <p:cNvSpPr txBox="1"/>
          <p:nvPr/>
        </p:nvSpPr>
        <p:spPr>
          <a:xfrm>
            <a:off x="457200" y="5257800"/>
            <a:ext cx="8534400" cy="646331"/>
          </a:xfrm>
          <a:prstGeom prst="rect">
            <a:avLst/>
          </a:prstGeom>
          <a:noFill/>
        </p:spPr>
        <p:txBody>
          <a:bodyPr wrap="square" rtlCol="0">
            <a:spAutoFit/>
          </a:bodyPr>
          <a:lstStyle/>
          <a:p>
            <a:r>
              <a:rPr lang="en-US" b="1" dirty="0" smtClean="0"/>
              <a:t>-&gt;  Web App is created with flask and then</a:t>
            </a:r>
          </a:p>
          <a:p>
            <a:r>
              <a:rPr lang="en-US" b="1" dirty="0" smtClean="0"/>
              <a:t>-&gt;  Deployment of the model is done with IBM Cloud using IBM Watson  </a:t>
            </a:r>
            <a:endParaRPr lang="en-US" b="1" dirty="0"/>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5800" y="2362200"/>
            <a:ext cx="3989493" cy="1447800"/>
          </a:xfrm>
          <a:prstGeom prst="rect">
            <a:avLst/>
          </a:prstGeom>
        </p:spPr>
      </p:pic>
    </p:spTree>
    <p:extLst>
      <p:ext uri="{BB962C8B-B14F-4D97-AF65-F5344CB8AC3E}">
        <p14:creationId xmlns:p14="http://schemas.microsoft.com/office/powerpoint/2010/main" val="770455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Problem </a:t>
            </a:r>
            <a:r>
              <a:rPr lang="en-US" dirty="0"/>
              <a:t>statement </a:t>
            </a:r>
          </a:p>
        </p:txBody>
      </p:sp>
      <p:sp>
        <p:nvSpPr>
          <p:cNvPr id="3" name="Content Placeholder 2"/>
          <p:cNvSpPr>
            <a:spLocks noGrp="1"/>
          </p:cNvSpPr>
          <p:nvPr>
            <p:ph idx="1"/>
          </p:nvPr>
        </p:nvSpPr>
        <p:spPr/>
        <p:txBody>
          <a:bodyPr/>
          <a:lstStyle/>
          <a:p>
            <a:pPr marL="0" indent="0">
              <a:buNone/>
            </a:pPr>
            <a:r>
              <a:rPr lang="en-US" dirty="0" smtClean="0"/>
              <a:t>Car Resale Value Prediction With IBM Watson Machine Learning</a:t>
            </a:r>
          </a:p>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43600" y="2819400"/>
            <a:ext cx="2331131" cy="2514600"/>
          </a:xfrm>
          <a:prstGeom prst="rect">
            <a:avLst/>
          </a:prstGeom>
        </p:spPr>
      </p:pic>
      <p:sp>
        <p:nvSpPr>
          <p:cNvPr id="6" name="TextBox 5"/>
          <p:cNvSpPr txBox="1"/>
          <p:nvPr/>
        </p:nvSpPr>
        <p:spPr>
          <a:xfrm>
            <a:off x="490728" y="5410200"/>
            <a:ext cx="4800600" cy="369332"/>
          </a:xfrm>
          <a:prstGeom prst="rect">
            <a:avLst/>
          </a:prstGeom>
          <a:noFill/>
        </p:spPr>
        <p:txBody>
          <a:bodyPr wrap="square" rtlCol="0">
            <a:spAutoFit/>
          </a:bodyPr>
          <a:lstStyle/>
          <a:p>
            <a:r>
              <a:rPr lang="en-US" dirty="0" smtClean="0"/>
              <a:t>Let’s get into the solution</a:t>
            </a:r>
            <a:endParaRPr lang="en-US" dirty="0"/>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124028" y="5590556"/>
            <a:ext cx="533572" cy="651851"/>
          </a:xfrm>
          <a:prstGeom prst="rect">
            <a:avLst/>
          </a:prstGeom>
        </p:spPr>
      </p:pic>
    </p:spTree>
    <p:extLst>
      <p:ext uri="{BB962C8B-B14F-4D97-AF65-F5344CB8AC3E}">
        <p14:creationId xmlns:p14="http://schemas.microsoft.com/office/powerpoint/2010/main" val="42330756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457200"/>
            <a:ext cx="8686800" cy="838200"/>
          </a:xfrm>
        </p:spPr>
        <p:txBody>
          <a:bodyPr>
            <a:normAutofit/>
          </a:bodyPr>
          <a:lstStyle/>
          <a:p>
            <a:r>
              <a:rPr lang="en-US" sz="4400" dirty="0"/>
              <a:t>Building the model</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62200" y="1600200"/>
            <a:ext cx="4452335" cy="4691441"/>
          </a:xfrm>
          <a:prstGeom prst="rect">
            <a:avLst/>
          </a:prstGeom>
        </p:spPr>
      </p:pic>
    </p:spTree>
    <p:extLst>
      <p:ext uri="{BB962C8B-B14F-4D97-AF65-F5344CB8AC3E}">
        <p14:creationId xmlns:p14="http://schemas.microsoft.com/office/powerpoint/2010/main" val="24537349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9774" y="685800"/>
            <a:ext cx="8686800" cy="838200"/>
          </a:xfrm>
        </p:spPr>
        <p:txBody>
          <a:bodyPr>
            <a:normAutofit fontScale="90000"/>
          </a:bodyPr>
          <a:lstStyle/>
          <a:p>
            <a:r>
              <a:rPr lang="en-US" dirty="0"/>
              <a:t>Data </a:t>
            </a:r>
            <a:r>
              <a:rPr lang="en-US" dirty="0" smtClean="0"/>
              <a:t>preprocessing </a:t>
            </a:r>
            <a:r>
              <a:rPr lang="en-US" dirty="0"/>
              <a:t/>
            </a:r>
            <a:br>
              <a:rPr lang="en-US" dirty="0"/>
            </a:b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   </a:t>
            </a:r>
          </a:p>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5400" y="3505200"/>
            <a:ext cx="6019800" cy="2286001"/>
          </a:xfrm>
          <a:prstGeom prst="rect">
            <a:avLst/>
          </a:prstGeom>
        </p:spPr>
      </p:pic>
      <p:sp>
        <p:nvSpPr>
          <p:cNvPr id="5" name="Rectangle 4"/>
          <p:cNvSpPr/>
          <p:nvPr/>
        </p:nvSpPr>
        <p:spPr>
          <a:xfrm>
            <a:off x="659774" y="1676400"/>
            <a:ext cx="4343305" cy="1175706"/>
          </a:xfrm>
          <a:prstGeom prst="rect">
            <a:avLst/>
          </a:prstGeom>
        </p:spPr>
        <p:txBody>
          <a:bodyPr wrap="none">
            <a:spAutoFit/>
          </a:bodyPr>
          <a:lstStyle/>
          <a:p>
            <a:pPr marL="342900" indent="-342900">
              <a:spcBef>
                <a:spcPct val="20000"/>
              </a:spcBef>
              <a:buClr>
                <a:srgbClr val="F0A22E"/>
              </a:buClr>
              <a:buSzPct val="70000"/>
              <a:buFont typeface="Wingdings 2"/>
              <a:buChar char=""/>
            </a:pPr>
            <a:r>
              <a:rPr lang="en-US" sz="3200" dirty="0"/>
              <a:t>I</a:t>
            </a:r>
            <a:r>
              <a:rPr lang="en-US" sz="3200" dirty="0" smtClean="0"/>
              <a:t>mporting the libraries</a:t>
            </a:r>
          </a:p>
          <a:p>
            <a:pPr marL="342900" indent="-342900">
              <a:spcBef>
                <a:spcPct val="20000"/>
              </a:spcBef>
              <a:buClr>
                <a:srgbClr val="F0A22E"/>
              </a:buClr>
              <a:buSzPct val="70000"/>
              <a:buFont typeface="Wingdings 2"/>
              <a:buChar char=""/>
            </a:pPr>
            <a:r>
              <a:rPr lang="en-US" sz="3200" dirty="0" smtClean="0"/>
              <a:t>Reading the dataset</a:t>
            </a:r>
          </a:p>
        </p:txBody>
      </p:sp>
    </p:spTree>
    <p:extLst>
      <p:ext uri="{BB962C8B-B14F-4D97-AF65-F5344CB8AC3E}">
        <p14:creationId xmlns:p14="http://schemas.microsoft.com/office/powerpoint/2010/main" val="4869848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Data </a:t>
            </a:r>
            <a:r>
              <a:rPr lang="en-US" dirty="0"/>
              <a:t>preprocessing</a:t>
            </a:r>
          </a:p>
        </p:txBody>
      </p:sp>
      <p:sp>
        <p:nvSpPr>
          <p:cNvPr id="3" name="Content Placeholder 2"/>
          <p:cNvSpPr>
            <a:spLocks noGrp="1"/>
          </p:cNvSpPr>
          <p:nvPr>
            <p:ph idx="1"/>
          </p:nvPr>
        </p:nvSpPr>
        <p:spPr>
          <a:xfrm>
            <a:off x="304800" y="1066800"/>
            <a:ext cx="8686800" cy="4525963"/>
          </a:xfrm>
        </p:spPr>
        <p:txBody>
          <a:bodyPr/>
          <a:lstStyle/>
          <a:p>
            <a:pPr marL="0" indent="0">
              <a:buNone/>
            </a:pPr>
            <a:endParaRPr lang="en-US" dirty="0" smtClean="0"/>
          </a:p>
          <a:p>
            <a:r>
              <a:rPr lang="en-US" dirty="0"/>
              <a:t>    </a:t>
            </a:r>
            <a:r>
              <a:rPr lang="en-US" dirty="0" smtClean="0"/>
              <a:t>Handling </a:t>
            </a:r>
            <a:r>
              <a:rPr lang="en-US" dirty="0"/>
              <a:t>null values</a:t>
            </a:r>
          </a:p>
          <a:p>
            <a:r>
              <a:rPr lang="en-US" dirty="0"/>
              <a:t>    </a:t>
            </a:r>
            <a:r>
              <a:rPr lang="en-US" dirty="0" smtClean="0"/>
              <a:t>Handling </a:t>
            </a:r>
            <a:r>
              <a:rPr lang="en-US" dirty="0"/>
              <a:t>categorical data</a:t>
            </a:r>
          </a:p>
          <a:p>
            <a:r>
              <a:rPr lang="en-US" dirty="0"/>
              <a:t>    </a:t>
            </a:r>
            <a:r>
              <a:rPr lang="en-US" dirty="0" err="1" smtClean="0"/>
              <a:t>Spliting</a:t>
            </a:r>
            <a:r>
              <a:rPr lang="en-US" dirty="0" smtClean="0"/>
              <a:t> </a:t>
            </a:r>
            <a:r>
              <a:rPr lang="en-US" dirty="0"/>
              <a:t>data to x and y</a:t>
            </a:r>
          </a:p>
          <a:p>
            <a:r>
              <a:rPr lang="en-US" dirty="0"/>
              <a:t>    </a:t>
            </a:r>
            <a:r>
              <a:rPr lang="en-US" dirty="0" err="1" smtClean="0"/>
              <a:t>Spliting</a:t>
            </a:r>
            <a:r>
              <a:rPr lang="en-US" dirty="0" smtClean="0"/>
              <a:t> </a:t>
            </a:r>
            <a:r>
              <a:rPr lang="en-US" dirty="0"/>
              <a:t>data to train and test</a:t>
            </a:r>
          </a:p>
          <a:p>
            <a:r>
              <a:rPr lang="en-US" dirty="0"/>
              <a:t>    </a:t>
            </a:r>
            <a:r>
              <a:rPr lang="en-US" dirty="0" smtClean="0"/>
              <a:t>Feature </a:t>
            </a:r>
            <a:r>
              <a:rPr lang="en-US" dirty="0"/>
              <a:t>scaling</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 y="4724400"/>
            <a:ext cx="7467600" cy="1819570"/>
          </a:xfrm>
          <a:prstGeom prst="rect">
            <a:avLst/>
          </a:prstGeom>
        </p:spPr>
      </p:pic>
    </p:spTree>
    <p:extLst>
      <p:ext uri="{BB962C8B-B14F-4D97-AF65-F5344CB8AC3E}">
        <p14:creationId xmlns:p14="http://schemas.microsoft.com/office/powerpoint/2010/main" val="2319307241"/>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Trek">
  <a:themeElements>
    <a:clrScheme name="Trek">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Trek">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Trek</Template>
  <TotalTime>240</TotalTime>
  <Words>554</Words>
  <Application>Microsoft Office PowerPoint</Application>
  <PresentationFormat>On-screen Show (4:3)</PresentationFormat>
  <Paragraphs>72</Paragraphs>
  <Slides>19</Slides>
  <Notes>1</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Trek</vt:lpstr>
      <vt:lpstr>CAR RESALE VALUE PREDICTION WITH IBM WATSON MACHINE LEARNING</vt:lpstr>
      <vt:lpstr>  introduction</vt:lpstr>
      <vt:lpstr> Required softwAres</vt:lpstr>
      <vt:lpstr>  Steps for completing the project</vt:lpstr>
      <vt:lpstr>  Architecture </vt:lpstr>
      <vt:lpstr>  Problem statement </vt:lpstr>
      <vt:lpstr>Building the model</vt:lpstr>
      <vt:lpstr>Data preprocessing  </vt:lpstr>
      <vt:lpstr>  Data preprocessing</vt:lpstr>
      <vt:lpstr> Applying Machine Learning Algorithm</vt:lpstr>
      <vt:lpstr>  Building the flask app</vt:lpstr>
      <vt:lpstr>  Steps for creation of flask app</vt:lpstr>
      <vt:lpstr>  Creation of home page</vt:lpstr>
      <vt:lpstr>  Configure the result page</vt:lpstr>
      <vt:lpstr>  execution of the code</vt:lpstr>
      <vt:lpstr>  Home page of our project</vt:lpstr>
      <vt:lpstr>   Result</vt:lpstr>
      <vt:lpstr>  result</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 RESALE VALUE PREDICTION WITH IBM WATSON MACHINE LEARNING</dc:title>
  <dc:creator>Admin</dc:creator>
  <cp:lastModifiedBy>Admin</cp:lastModifiedBy>
  <cp:revision>23</cp:revision>
  <dcterms:created xsi:type="dcterms:W3CDTF">2021-06-08T05:32:41Z</dcterms:created>
  <dcterms:modified xsi:type="dcterms:W3CDTF">2021-06-08T09:33:27Z</dcterms:modified>
</cp:coreProperties>
</file>