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 snapToGrid="0">
      <p:cViewPr varScale="1">
        <p:scale>
          <a:sx n="41" d="100"/>
          <a:sy n="41" d="100"/>
        </p:scale>
        <p:origin x="5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0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1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66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3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0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6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8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343FC4-7580-4526-BFDE-B176F6F9F3CE}" type="datetimeFigureOut">
              <a:rPr lang="en-IN" smtClean="0"/>
              <a:t>05-06-2021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763E257-2A65-4B75-8CC1-6BE90468B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9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AFFBDE-35D2-4A79-A4E2-F82252A2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3" y="709683"/>
            <a:ext cx="4860213" cy="32029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FED5FC-E43A-451A-96EE-404A8BF5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969588"/>
          </a:xfrm>
        </p:spPr>
        <p:txBody>
          <a:bodyPr>
            <a:normAutofit fontScale="90000"/>
          </a:bodyPr>
          <a:lstStyle/>
          <a:p>
            <a:pPr algn="r"/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Snapchat Ads Dashboard Visualizations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Using IBM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 Cognos Analytics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220CCC-B71B-415B-85B2-72414ECD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073" y="4223657"/>
            <a:ext cx="4860213" cy="24819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rgbClr val="CC0099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T.Shailendra – 19R11A0539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T.Saketh sai – 19R11A0540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V.Jeeshitha – 19R11A0542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V.Pooja – 19R11A0543</a:t>
            </a:r>
          </a:p>
          <a:p>
            <a:pPr algn="l"/>
            <a:r>
              <a:rPr lang="pt-BR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V.Vinitha - 19R11A0544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E9C-707B-475C-B0B3-52DD4014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450375"/>
            <a:ext cx="4285397" cy="1760561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lang="en-US" sz="48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48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BI</a:t>
            </a:r>
            <a:r>
              <a:rPr lang="en-US" sz="48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48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9A64-328B-4F90-9EDB-B21DBB92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5357" y="1474845"/>
            <a:ext cx="7315200" cy="4181265"/>
          </a:xfrm>
        </p:spPr>
        <p:txBody>
          <a:bodyPr/>
          <a:lstStyle/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It refers to the technologies  ,applications ,strategies and practices used to collect , analyse , integrate ,and present pertinent business information.</a:t>
            </a: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The entire purpose of business intelligence is to support and facilitate better business decisions.</a:t>
            </a:r>
          </a:p>
          <a:p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Its generally a combination of tech and business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 (Body)"/>
              </a:rPr>
              <a:t>.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Examples of BI tools include data warehouses , dashboard , reporting , data discovery tools  and cloud  data services.</a:t>
            </a:r>
          </a:p>
        </p:txBody>
      </p:sp>
    </p:spTree>
    <p:extLst>
      <p:ext uri="{BB962C8B-B14F-4D97-AF65-F5344CB8AC3E}">
        <p14:creationId xmlns:p14="http://schemas.microsoft.com/office/powerpoint/2010/main" val="16468181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FCD7-6A0D-4B1E-A8C5-F0E2CF6F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8" y="261257"/>
            <a:ext cx="7554686" cy="1567543"/>
          </a:xfrm>
        </p:spPr>
        <p:txBody>
          <a:bodyPr>
            <a:normAutofit fontScale="90000"/>
          </a:bodyPr>
          <a:lstStyle/>
          <a:p>
            <a:r>
              <a:rPr lang="en-IN" sz="5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Why </a:t>
            </a:r>
            <a:br>
              <a:rPr lang="en-IN" sz="5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lang="en-IN" sz="54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Dashboard?</a:t>
            </a:r>
            <a:endParaRPr lang="en-IN" sz="54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6E51-8825-4797-8336-5D96F11CA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28800"/>
            <a:ext cx="7315200" cy="3758184"/>
          </a:xfrm>
        </p:spPr>
        <p:txBody>
          <a:bodyPr>
            <a:normAutofit/>
          </a:bodyPr>
          <a:lstStyle/>
          <a:p>
            <a:r>
              <a:rPr lang="en-IN" dirty="0"/>
              <a:t>A business intelligence dashboard is a data visualisation and analysis tool hat displays on one screen the status of performance indicators(KPIs) and other important business metrics and data point for organisations, departments ,teams or process.</a:t>
            </a:r>
          </a:p>
        </p:txBody>
      </p:sp>
    </p:spTree>
    <p:extLst>
      <p:ext uri="{BB962C8B-B14F-4D97-AF65-F5344CB8AC3E}">
        <p14:creationId xmlns:p14="http://schemas.microsoft.com/office/powerpoint/2010/main" val="14946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433E-7B15-4AA0-88B3-AE5CACDB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166" y="356616"/>
            <a:ext cx="10541668" cy="914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D3CB-5BE7-46D9-B3C6-00DE9FD6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805217"/>
            <a:ext cx="7315200" cy="529533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600" b="1" i="0" dirty="0">
                <a:solidFill>
                  <a:schemeClr val="accent1">
                    <a:lumMod val="75000"/>
                  </a:schemeClr>
                </a:solidFill>
                <a:effectLst/>
                <a:latin typeface="Graphik"/>
              </a:rPr>
              <a:t>Snapchat Ads drive results</a:t>
            </a: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Snapchat is a camera and messaging app that connects people to their friends and the world. With Snapchat Ads, advertisers are able to reach a global audience and drive meaningful results.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Graphik"/>
              </a:rPr>
              <a:t>Easily create and manage ads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Snapchat’s self-serve advertising platform, Ads Manager, allows you to create ads, launch campaigns, monitor performance, and optimize towards your goals - all in one place.</a:t>
            </a:r>
          </a:p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Graphik"/>
              </a:rPr>
              <a:t>Reach the audience that matters most to you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Target the Snapchat Generation based on their interests, behaviors, location, and more. Connect with the people who are driving new behaviors and values that are changing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On average, 280 million people use Snapchat every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Snapchat reaches 75% of millennials and Gen 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raphik"/>
              </a:rPr>
              <a:t>On average, Snap chatters spend over 30 minutes on Snapchat every 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5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17B-1E75-4B6A-B3BA-655A9481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6" y="218364"/>
            <a:ext cx="5158853" cy="3210636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Dashboard 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Visualizations 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Using </a:t>
            </a:r>
            <a:b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sz="48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IBM Cognos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C72E-90F1-401A-99A9-E2187F0E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709684"/>
            <a:ext cx="7315200" cy="4877300"/>
          </a:xfrm>
        </p:spPr>
        <p:txBody>
          <a:bodyPr>
            <a:normAutofit fontScale="32500" lnSpcReduction="20000"/>
          </a:bodyPr>
          <a:lstStyle/>
          <a:p>
            <a:pPr lvl="1"/>
            <a:endParaRPr lang="en-IN" sz="2000" dirty="0"/>
          </a:p>
          <a:p>
            <a:pPr algn="l"/>
            <a:r>
              <a:rPr lang="en-US" sz="8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Project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 To create a dashboard which shows 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the following :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•Money spent on a particular Ad.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•Number of time’s a particular Ad is 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displayed on the user screen while</a:t>
            </a:r>
          </a:p>
          <a:p>
            <a:pPr algn="l"/>
            <a:r>
              <a:rPr lang="en-US" sz="8000" dirty="0">
                <a:latin typeface="Arial" panose="020B0604020202020204" pitchFamily="34" charset="0"/>
              </a:rPr>
              <a:t>		</a:t>
            </a:r>
            <a:r>
              <a:rPr lang="en-US" sz="8000" b="0" i="0" dirty="0">
                <a:effectLst/>
                <a:latin typeface="Arial" panose="020B0604020202020204" pitchFamily="34" charset="0"/>
              </a:rPr>
              <a:t>using 	snapchat.</a:t>
            </a:r>
          </a:p>
          <a:p>
            <a:pPr algn="l"/>
            <a:r>
              <a:rPr lang="en-US" sz="8000" b="0" i="0" dirty="0">
                <a:effectLst/>
                <a:latin typeface="Arial" panose="020B0604020202020204" pitchFamily="34" charset="0"/>
              </a:rPr>
              <a:t>		•Targeting the audience which is 		  based on age, interests , 			  segments, </a:t>
            </a:r>
            <a:r>
              <a:rPr lang="en-US" sz="8000" dirty="0">
                <a:latin typeface="Arial" panose="020B0604020202020204" pitchFamily="34" charset="0"/>
              </a:rPr>
              <a:t> </a:t>
            </a:r>
            <a:r>
              <a:rPr lang="en-US" sz="8000" b="0" i="0" dirty="0">
                <a:effectLst/>
                <a:latin typeface="Arial" panose="020B0604020202020204" pitchFamily="34" charset="0"/>
              </a:rPr>
              <a:t>language , country or 	            gender.</a:t>
            </a:r>
          </a:p>
          <a:p>
            <a:pPr lvl="1"/>
            <a:endParaRPr lang="en-IN" sz="8000" dirty="0"/>
          </a:p>
          <a:p>
            <a:pPr lvl="1"/>
            <a:endParaRPr lang="en-IN" sz="8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85576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0435-A061-4C70-A286-1C2075FF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272955"/>
            <a:ext cx="10978396" cy="177420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Understanding 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the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9E20A-672E-4A64-8B31-D9254244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733265"/>
            <a:ext cx="7315200" cy="4599295"/>
          </a:xfrm>
        </p:spPr>
        <p:txBody>
          <a:bodyPr>
            <a:normAutofit fontScale="47500" lnSpcReduction="20000"/>
          </a:bodyPr>
          <a:lstStyle/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Let’s understand the data we’re working with and give a brief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overview of what each feature represents </a:t>
            </a:r>
            <a:r>
              <a:rPr lang="en-US" sz="3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sz="38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 Id 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 Unique Ad id for ads.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Country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Country Wise ads run.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Gende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 - Either the male or female are targeting for ads.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Which language is used widely while creating ads?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Interest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Interest based ads are displayed to you based on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information collected from the activities,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Age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 Targeting the user based on their age.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7.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 Date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Date of starting the ad.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End Date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Date of ending the ad.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Spend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How much money to spend on the particular ad.</a:t>
            </a:r>
          </a:p>
          <a:p>
            <a:pPr algn="l" rtl="0">
              <a:spcBef>
                <a:spcPts val="0"/>
              </a:spcBef>
              <a:spcAft>
                <a:spcPts val="1000"/>
              </a:spcAft>
            </a:pP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10. </a:t>
            </a:r>
            <a:r>
              <a:rPr lang="en-US" sz="3800" b="0" i="0" dirty="0">
                <a:solidFill>
                  <a:srgbClr val="0070C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Impression</a:t>
            </a:r>
            <a:r>
              <a:rPr lang="en-US" sz="3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Based on the money spent on ads</a:t>
            </a:r>
            <a:r>
              <a:rPr lang="en-US" sz="2300" b="0" i="0" dirty="0">
                <a:effectLst/>
                <a:latin typeface="Montserrat"/>
              </a:rPr>
              <a:t>.</a:t>
            </a:r>
          </a:p>
          <a:p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13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2D29-1DE0-4A65-9D9A-F42F81DA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271016"/>
            <a:ext cx="7419742" cy="2809665"/>
          </a:xfrm>
        </p:spPr>
        <p:txBody>
          <a:bodyPr>
            <a:normAutofit fontScale="90000"/>
          </a:bodyPr>
          <a:lstStyle/>
          <a:p>
            <a:r>
              <a:rPr lang="en-IN" dirty="0"/>
              <a:t>We can create an account in IBM Congo’s</a:t>
            </a:r>
            <a:br>
              <a:rPr lang="en-IN" dirty="0"/>
            </a:br>
            <a:r>
              <a:rPr lang="en-IN" dirty="0"/>
              <a:t>analytics using the link.</a:t>
            </a:r>
            <a:br>
              <a:rPr lang="en-IN" dirty="0"/>
            </a:br>
            <a:r>
              <a:rPr lang="en-IN" dirty="0"/>
              <a:t>Using Gmail 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99B1-8606-4D82-92FB-F0531B788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Official link : https://www.ibm.com/account/reg/in-en/signup?formid=urx-34710</a:t>
            </a:r>
          </a:p>
        </p:txBody>
      </p:sp>
    </p:spTree>
    <p:extLst>
      <p:ext uri="{BB962C8B-B14F-4D97-AF65-F5344CB8AC3E}">
        <p14:creationId xmlns:p14="http://schemas.microsoft.com/office/powerpoint/2010/main" val="12295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2715-A4CB-4090-BD75-9CBB2093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24" y="136478"/>
            <a:ext cx="4981433" cy="2497540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36D4-75C2-4781-BC42-3238804E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326571"/>
            <a:ext cx="7315200" cy="603068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Number ads in case of snapchat ads data set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Visualizing the textual data of countries spent and impression.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How ads are targeting  using age and number of records and amount spend on them.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Amount spent ,impressions made country wise.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Age group and their interests.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Ads language used in a country.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Appearance (Impressions) of an ad by start date.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Countries and organisations that produce ads  In a particular country 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Organisations and there ads.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Organisations and the amount spent on ads.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2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4026-DAF5-4D23-A455-1C13AC83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298448"/>
            <a:ext cx="11008941" cy="421495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0D3B4F-2955-43B1-906D-F43E53B4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714" y="2002971"/>
            <a:ext cx="4659087" cy="355658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Have fun clicking </a:t>
            </a:r>
            <a:r>
              <a:rPr lang="en-IN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548C7-D8AE-42D3-91B4-ECC2B752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5" y="1366837"/>
            <a:ext cx="6270171" cy="40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62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376</TotalTime>
  <Words>688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Microsoft YaHei</vt:lpstr>
      <vt:lpstr>Arial</vt:lpstr>
      <vt:lpstr>Corbel</vt:lpstr>
      <vt:lpstr>Corbel (Body)</vt:lpstr>
      <vt:lpstr>Graphik</vt:lpstr>
      <vt:lpstr>Montserrat</vt:lpstr>
      <vt:lpstr>Open Sans</vt:lpstr>
      <vt:lpstr>Wingdings 2</vt:lpstr>
      <vt:lpstr>Frame</vt:lpstr>
      <vt:lpstr>Snapchat Ads Dashboard Visualizations  Using IBM  Cognos Analytics</vt:lpstr>
      <vt:lpstr>Business intelligence  (BI)</vt:lpstr>
      <vt:lpstr>Why  Dashboard?</vt:lpstr>
      <vt:lpstr>Intro</vt:lpstr>
      <vt:lpstr>Dashboard  Visualizations  Using  IBM Cognos Analytics</vt:lpstr>
      <vt:lpstr>Understanding  the data </vt:lpstr>
      <vt:lpstr>We can create an account in IBM Congo’s analytics using the link. Using Gmail .</vt:lpstr>
      <vt:lpstr>Problem statements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jeeshitha</dc:creator>
  <cp:lastModifiedBy>v jeeshitha</cp:lastModifiedBy>
  <cp:revision>40</cp:revision>
  <dcterms:created xsi:type="dcterms:W3CDTF">2021-06-03T09:47:16Z</dcterms:created>
  <dcterms:modified xsi:type="dcterms:W3CDTF">2021-06-05T08:52:38Z</dcterms:modified>
</cp:coreProperties>
</file>