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7" r:id="rId4"/>
  </p:sldMasterIdLst>
  <p:notesMasterIdLst>
    <p:notesMasterId r:id="rId15"/>
  </p:notesMasterIdLst>
  <p:sldIdLst>
    <p:sldId id="256" r:id="rId5"/>
    <p:sldId id="257" r:id="rId6"/>
    <p:sldId id="258" r:id="rId7"/>
    <p:sldId id="261" r:id="rId8"/>
    <p:sldId id="259" r:id="rId9"/>
    <p:sldId id="262" r:id="rId10"/>
    <p:sldId id="264" r:id="rId11"/>
    <p:sldId id="263" r:id="rId12"/>
    <p:sldId id="265"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AM SACHIN" userId="305a696557409427" providerId="LiveId" clId="{4B53639B-E954-47DF-88D4-B56E61E7EE9E}"/>
    <pc:docChg chg="undo redo custSel addSld delSld modSld">
      <pc:chgData name="BHARATAM SACHIN" userId="305a696557409427" providerId="LiveId" clId="{4B53639B-E954-47DF-88D4-B56E61E7EE9E}" dt="2021-06-04T06:10:18.105" v="1208" actId="2696"/>
      <pc:docMkLst>
        <pc:docMk/>
      </pc:docMkLst>
      <pc:sldChg chg="modSp mod">
        <pc:chgData name="BHARATAM SACHIN" userId="305a696557409427" providerId="LiveId" clId="{4B53639B-E954-47DF-88D4-B56E61E7EE9E}" dt="2021-06-04T03:15:03.196" v="172" actId="14100"/>
        <pc:sldMkLst>
          <pc:docMk/>
          <pc:sldMk cId="2134308561" sldId="256"/>
        </pc:sldMkLst>
        <pc:spChg chg="mod">
          <ac:chgData name="BHARATAM SACHIN" userId="305a696557409427" providerId="LiveId" clId="{4B53639B-E954-47DF-88D4-B56E61E7EE9E}" dt="2021-06-04T03:13:22.014" v="164" actId="14100"/>
          <ac:spMkLst>
            <pc:docMk/>
            <pc:sldMk cId="2134308561" sldId="256"/>
            <ac:spMk id="2" creationId="{EBDB83C9-0E2D-46A9-A44B-77B3772E9062}"/>
          </ac:spMkLst>
        </pc:spChg>
        <pc:spChg chg="mod">
          <ac:chgData name="BHARATAM SACHIN" userId="305a696557409427" providerId="LiveId" clId="{4B53639B-E954-47DF-88D4-B56E61E7EE9E}" dt="2021-06-04T03:13:38.872" v="171" actId="14100"/>
          <ac:spMkLst>
            <pc:docMk/>
            <pc:sldMk cId="2134308561" sldId="256"/>
            <ac:spMk id="3" creationId="{1C06037C-C4A3-4F84-94ED-F23407506B95}"/>
          </ac:spMkLst>
        </pc:spChg>
        <pc:picChg chg="mod">
          <ac:chgData name="BHARATAM SACHIN" userId="305a696557409427" providerId="LiveId" clId="{4B53639B-E954-47DF-88D4-B56E61E7EE9E}" dt="2021-06-04T03:15:03.196" v="172" actId="14100"/>
          <ac:picMkLst>
            <pc:docMk/>
            <pc:sldMk cId="2134308561" sldId="256"/>
            <ac:picMk id="5" creationId="{D4EF6282-C36F-4B08-82A0-7459FBEFA8BD}"/>
          </ac:picMkLst>
        </pc:picChg>
      </pc:sldChg>
      <pc:sldChg chg="addSp delSp modSp mod">
        <pc:chgData name="BHARATAM SACHIN" userId="305a696557409427" providerId="LiveId" clId="{4B53639B-E954-47DF-88D4-B56E61E7EE9E}" dt="2021-06-04T04:27:10.675" v="426" actId="14100"/>
        <pc:sldMkLst>
          <pc:docMk/>
          <pc:sldMk cId="2952707999" sldId="257"/>
        </pc:sldMkLst>
        <pc:spChg chg="mod">
          <ac:chgData name="BHARATAM SACHIN" userId="305a696557409427" providerId="LiveId" clId="{4B53639B-E954-47DF-88D4-B56E61E7EE9E}" dt="2021-06-04T03:00:27.293" v="24" actId="20577"/>
          <ac:spMkLst>
            <pc:docMk/>
            <pc:sldMk cId="2952707999" sldId="257"/>
            <ac:spMk id="2" creationId="{5A2C9EAA-B7E7-40B6-930D-85BA2567A870}"/>
          </ac:spMkLst>
        </pc:spChg>
        <pc:spChg chg="add del mod">
          <ac:chgData name="BHARATAM SACHIN" userId="305a696557409427" providerId="LiveId" clId="{4B53639B-E954-47DF-88D4-B56E61E7EE9E}" dt="2021-06-04T04:27:01.907" v="423"/>
          <ac:spMkLst>
            <pc:docMk/>
            <pc:sldMk cId="2952707999" sldId="257"/>
            <ac:spMk id="5" creationId="{181CCE07-1E59-48C8-AC5B-5FB8D618560F}"/>
          </ac:spMkLst>
        </pc:spChg>
        <pc:spChg chg="mod">
          <ac:chgData name="BHARATAM SACHIN" userId="305a696557409427" providerId="LiveId" clId="{4B53639B-E954-47DF-88D4-B56E61E7EE9E}" dt="2021-06-04T04:27:10.675" v="426" actId="14100"/>
          <ac:spMkLst>
            <pc:docMk/>
            <pc:sldMk cId="2952707999" sldId="257"/>
            <ac:spMk id="7" creationId="{CCB32948-3BCA-4333-873D-51439E0EAD44}"/>
          </ac:spMkLst>
        </pc:spChg>
      </pc:sldChg>
      <pc:sldChg chg="addSp delSp modSp new mod">
        <pc:chgData name="BHARATAM SACHIN" userId="305a696557409427" providerId="LiveId" clId="{4B53639B-E954-47DF-88D4-B56E61E7EE9E}" dt="2021-06-04T03:09:46.055" v="150" actId="14100"/>
        <pc:sldMkLst>
          <pc:docMk/>
          <pc:sldMk cId="2835006598" sldId="258"/>
        </pc:sldMkLst>
        <pc:spChg chg="mod">
          <ac:chgData name="BHARATAM SACHIN" userId="305a696557409427" providerId="LiveId" clId="{4B53639B-E954-47DF-88D4-B56E61E7EE9E}" dt="2021-06-04T03:09:46.055" v="150" actId="14100"/>
          <ac:spMkLst>
            <pc:docMk/>
            <pc:sldMk cId="2835006598" sldId="258"/>
            <ac:spMk id="2" creationId="{A0395B2D-F286-4B22-9E55-F5A6E53BA578}"/>
          </ac:spMkLst>
        </pc:spChg>
        <pc:spChg chg="del">
          <ac:chgData name="BHARATAM SACHIN" userId="305a696557409427" providerId="LiveId" clId="{4B53639B-E954-47DF-88D4-B56E61E7EE9E}" dt="2021-06-04T03:03:55.252" v="51" actId="931"/>
          <ac:spMkLst>
            <pc:docMk/>
            <pc:sldMk cId="2835006598" sldId="258"/>
            <ac:spMk id="3" creationId="{23E9B78F-1550-489F-8949-5AA792F95FE4}"/>
          </ac:spMkLst>
        </pc:spChg>
        <pc:spChg chg="add del mod">
          <ac:chgData name="BHARATAM SACHIN" userId="305a696557409427" providerId="LiveId" clId="{4B53639B-E954-47DF-88D4-B56E61E7EE9E}" dt="2021-06-04T03:04:20.713" v="112"/>
          <ac:spMkLst>
            <pc:docMk/>
            <pc:sldMk cId="2835006598" sldId="258"/>
            <ac:spMk id="6" creationId="{9587E662-5E96-4358-A2C2-0C5C069D4175}"/>
          </ac:spMkLst>
        </pc:spChg>
        <pc:spChg chg="add mod">
          <ac:chgData name="BHARATAM SACHIN" userId="305a696557409427" providerId="LiveId" clId="{4B53639B-E954-47DF-88D4-B56E61E7EE9E}" dt="2021-06-04T03:09:33.262" v="148" actId="14100"/>
          <ac:spMkLst>
            <pc:docMk/>
            <pc:sldMk cId="2835006598" sldId="258"/>
            <ac:spMk id="7" creationId="{1F96ED1A-3F71-4E47-A826-302FFB0CE6E7}"/>
          </ac:spMkLst>
        </pc:spChg>
        <pc:picChg chg="add mod">
          <ac:chgData name="BHARATAM SACHIN" userId="305a696557409427" providerId="LiveId" clId="{4B53639B-E954-47DF-88D4-B56E61E7EE9E}" dt="2021-06-04T03:09:09.268" v="144" actId="14100"/>
          <ac:picMkLst>
            <pc:docMk/>
            <pc:sldMk cId="2835006598" sldId="258"/>
            <ac:picMk id="5" creationId="{F7137FCB-34E8-4B5B-B6E8-32E2EE356A4F}"/>
          </ac:picMkLst>
        </pc:picChg>
      </pc:sldChg>
      <pc:sldChg chg="addSp delSp modSp new mod">
        <pc:chgData name="BHARATAM SACHIN" userId="305a696557409427" providerId="LiveId" clId="{4B53639B-E954-47DF-88D4-B56E61E7EE9E}" dt="2021-06-04T03:29:05.219" v="368" actId="14100"/>
        <pc:sldMkLst>
          <pc:docMk/>
          <pc:sldMk cId="3257504104" sldId="259"/>
        </pc:sldMkLst>
        <pc:spChg chg="mod">
          <ac:chgData name="BHARATAM SACHIN" userId="305a696557409427" providerId="LiveId" clId="{4B53639B-E954-47DF-88D4-B56E61E7EE9E}" dt="2021-06-04T03:28:15.775" v="356" actId="207"/>
          <ac:spMkLst>
            <pc:docMk/>
            <pc:sldMk cId="3257504104" sldId="259"/>
            <ac:spMk id="2" creationId="{C942ADCE-6CB7-4B71-8503-EB5BA44E66E0}"/>
          </ac:spMkLst>
        </pc:spChg>
        <pc:spChg chg="mod">
          <ac:chgData name="BHARATAM SACHIN" userId="305a696557409427" providerId="LiveId" clId="{4B53639B-E954-47DF-88D4-B56E61E7EE9E}" dt="2021-06-04T03:28:59.754" v="366" actId="14100"/>
          <ac:spMkLst>
            <pc:docMk/>
            <pc:sldMk cId="3257504104" sldId="259"/>
            <ac:spMk id="3" creationId="{DB392BF0-148A-4ED2-A3EA-74CFC6334BD0}"/>
          </ac:spMkLst>
        </pc:spChg>
        <pc:spChg chg="add del">
          <ac:chgData name="BHARATAM SACHIN" userId="305a696557409427" providerId="LiveId" clId="{4B53639B-E954-47DF-88D4-B56E61E7EE9E}" dt="2021-06-04T03:24:30.004" v="298"/>
          <ac:spMkLst>
            <pc:docMk/>
            <pc:sldMk cId="3257504104" sldId="259"/>
            <ac:spMk id="4" creationId="{DABE58AF-9E26-4C87-A6B8-629FC24FBDAD}"/>
          </ac:spMkLst>
        </pc:spChg>
        <pc:picChg chg="add del mod">
          <ac:chgData name="BHARATAM SACHIN" userId="305a696557409427" providerId="LiveId" clId="{4B53639B-E954-47DF-88D4-B56E61E7EE9E}" dt="2021-06-04T03:24:29.969" v="297"/>
          <ac:picMkLst>
            <pc:docMk/>
            <pc:sldMk cId="3257504104" sldId="259"/>
            <ac:picMk id="5" creationId="{C52D8D72-A86E-49E6-B3A5-8D779E5D41CA}"/>
          </ac:picMkLst>
        </pc:picChg>
        <pc:picChg chg="add mod">
          <ac:chgData name="BHARATAM SACHIN" userId="305a696557409427" providerId="LiveId" clId="{4B53639B-E954-47DF-88D4-B56E61E7EE9E}" dt="2021-06-04T03:29:05.219" v="368" actId="14100"/>
          <ac:picMkLst>
            <pc:docMk/>
            <pc:sldMk cId="3257504104" sldId="259"/>
            <ac:picMk id="6" creationId="{E142C4E5-D5DF-4C96-BEE6-70F8B8E26D63}"/>
          </ac:picMkLst>
        </pc:picChg>
      </pc:sldChg>
      <pc:sldChg chg="addSp delSp modSp new del mod">
        <pc:chgData name="BHARATAM SACHIN" userId="305a696557409427" providerId="LiveId" clId="{4B53639B-E954-47DF-88D4-B56E61E7EE9E}" dt="2021-06-04T03:23:52.934" v="282" actId="2696"/>
        <pc:sldMkLst>
          <pc:docMk/>
          <pc:sldMk cId="3419656685" sldId="259"/>
        </pc:sldMkLst>
        <pc:spChg chg="mod">
          <ac:chgData name="BHARATAM SACHIN" userId="305a696557409427" providerId="LiveId" clId="{4B53639B-E954-47DF-88D4-B56E61E7EE9E}" dt="2021-06-04T03:23:21.015" v="271" actId="6549"/>
          <ac:spMkLst>
            <pc:docMk/>
            <pc:sldMk cId="3419656685" sldId="259"/>
            <ac:spMk id="2" creationId="{807194AB-8B11-438C-B5E3-881A9D09F016}"/>
          </ac:spMkLst>
        </pc:spChg>
        <pc:spChg chg="del">
          <ac:chgData name="BHARATAM SACHIN" userId="305a696557409427" providerId="LiveId" clId="{4B53639B-E954-47DF-88D4-B56E61E7EE9E}" dt="2021-06-04T03:16:42.916" v="202"/>
          <ac:spMkLst>
            <pc:docMk/>
            <pc:sldMk cId="3419656685" sldId="259"/>
            <ac:spMk id="3" creationId="{05FEB690-10F4-4B83-AD8A-DA6720842B1A}"/>
          </ac:spMkLst>
        </pc:spChg>
        <pc:spChg chg="add del mod">
          <ac:chgData name="BHARATAM SACHIN" userId="305a696557409427" providerId="LiveId" clId="{4B53639B-E954-47DF-88D4-B56E61E7EE9E}" dt="2021-06-04T03:23:43.979" v="279"/>
          <ac:spMkLst>
            <pc:docMk/>
            <pc:sldMk cId="3419656685" sldId="259"/>
            <ac:spMk id="6" creationId="{E393D749-5F0B-4FC0-8219-80183987FB79}"/>
          </ac:spMkLst>
        </pc:spChg>
        <pc:spChg chg="add mod">
          <ac:chgData name="BHARATAM SACHIN" userId="305a696557409427" providerId="LiveId" clId="{4B53639B-E954-47DF-88D4-B56E61E7EE9E}" dt="2021-06-04T03:23:43.978" v="277" actId="478"/>
          <ac:spMkLst>
            <pc:docMk/>
            <pc:sldMk cId="3419656685" sldId="259"/>
            <ac:spMk id="7" creationId="{9B7E0A3B-15A4-4B63-8568-9933D1193F4E}"/>
          </ac:spMkLst>
        </pc:spChg>
        <pc:spChg chg="add del mod">
          <ac:chgData name="BHARATAM SACHIN" userId="305a696557409427" providerId="LiveId" clId="{4B53639B-E954-47DF-88D4-B56E61E7EE9E}" dt="2021-06-04T03:23:43.979" v="281"/>
          <ac:spMkLst>
            <pc:docMk/>
            <pc:sldMk cId="3419656685" sldId="259"/>
            <ac:spMk id="8" creationId="{6FF1C2FA-B0FC-4D51-9636-380AF9B88511}"/>
          </ac:spMkLst>
        </pc:spChg>
        <pc:picChg chg="add del mod">
          <ac:chgData name="BHARATAM SACHIN" userId="305a696557409427" providerId="LiveId" clId="{4B53639B-E954-47DF-88D4-B56E61E7EE9E}" dt="2021-06-04T03:23:43.978" v="277" actId="478"/>
          <ac:picMkLst>
            <pc:docMk/>
            <pc:sldMk cId="3419656685" sldId="259"/>
            <ac:picMk id="2050" creationId="{79157A3C-579E-4AF6-B2D9-1E2708E42E20}"/>
          </ac:picMkLst>
        </pc:picChg>
      </pc:sldChg>
      <pc:sldChg chg="new del">
        <pc:chgData name="BHARATAM SACHIN" userId="305a696557409427" providerId="LiveId" clId="{4B53639B-E954-47DF-88D4-B56E61E7EE9E}" dt="2021-06-04T04:39:28.765" v="549" actId="2696"/>
        <pc:sldMkLst>
          <pc:docMk/>
          <pc:sldMk cId="3542715552" sldId="260"/>
        </pc:sldMkLst>
      </pc:sldChg>
      <pc:sldChg chg="addSp delSp modSp new del mod">
        <pc:chgData name="BHARATAM SACHIN" userId="305a696557409427" providerId="LiveId" clId="{4B53639B-E954-47DF-88D4-B56E61E7EE9E}" dt="2021-06-04T04:35:03.165" v="511" actId="2696"/>
        <pc:sldMkLst>
          <pc:docMk/>
          <pc:sldMk cId="2110848804" sldId="261"/>
        </pc:sldMkLst>
        <pc:spChg chg="mod">
          <ac:chgData name="BHARATAM SACHIN" userId="305a696557409427" providerId="LiveId" clId="{4B53639B-E954-47DF-88D4-B56E61E7EE9E}" dt="2021-06-04T04:34:55.412" v="510" actId="20577"/>
          <ac:spMkLst>
            <pc:docMk/>
            <pc:sldMk cId="2110848804" sldId="261"/>
            <ac:spMk id="2" creationId="{13718411-AB17-4AD0-8632-65782D762883}"/>
          </ac:spMkLst>
        </pc:spChg>
        <pc:spChg chg="del">
          <ac:chgData name="BHARATAM SACHIN" userId="305a696557409427" providerId="LiveId" clId="{4B53639B-E954-47DF-88D4-B56E61E7EE9E}" dt="2021-06-04T04:29:38.661" v="439" actId="22"/>
          <ac:spMkLst>
            <pc:docMk/>
            <pc:sldMk cId="2110848804" sldId="261"/>
            <ac:spMk id="4" creationId="{4A24C39E-53FB-40B5-BF64-1BC7BE30A243}"/>
          </ac:spMkLst>
        </pc:spChg>
        <pc:spChg chg="add mod">
          <ac:chgData name="BHARATAM SACHIN" userId="305a696557409427" providerId="LiveId" clId="{4B53639B-E954-47DF-88D4-B56E61E7EE9E}" dt="2021-06-04T04:32:20.995" v="452" actId="478"/>
          <ac:spMkLst>
            <pc:docMk/>
            <pc:sldMk cId="2110848804" sldId="261"/>
            <ac:spMk id="8" creationId="{2A06CE87-7C40-4279-BF10-52DED00E2286}"/>
          </ac:spMkLst>
        </pc:spChg>
        <pc:picChg chg="add del mod ord">
          <ac:chgData name="BHARATAM SACHIN" userId="305a696557409427" providerId="LiveId" clId="{4B53639B-E954-47DF-88D4-B56E61E7EE9E}" dt="2021-06-04T04:32:20.995" v="452" actId="478"/>
          <ac:picMkLst>
            <pc:docMk/>
            <pc:sldMk cId="2110848804" sldId="261"/>
            <ac:picMk id="6" creationId="{E469E672-D93D-41DC-BDE2-ACE0E65DBDA6}"/>
          </ac:picMkLst>
        </pc:picChg>
      </pc:sldChg>
      <pc:sldChg chg="addSp modSp new mod">
        <pc:chgData name="BHARATAM SACHIN" userId="305a696557409427" providerId="LiveId" clId="{4B53639B-E954-47DF-88D4-B56E61E7EE9E}" dt="2021-06-04T04:39:14.009" v="548" actId="14100"/>
        <pc:sldMkLst>
          <pc:docMk/>
          <pc:sldMk cId="2292847219" sldId="261"/>
        </pc:sldMkLst>
        <pc:spChg chg="mod">
          <ac:chgData name="BHARATAM SACHIN" userId="305a696557409427" providerId="LiveId" clId="{4B53639B-E954-47DF-88D4-B56E61E7EE9E}" dt="2021-06-04T04:37:13.805" v="537" actId="14100"/>
          <ac:spMkLst>
            <pc:docMk/>
            <pc:sldMk cId="2292847219" sldId="261"/>
            <ac:spMk id="2" creationId="{769DCA4F-B002-423B-AB25-79DCD1A95778}"/>
          </ac:spMkLst>
        </pc:spChg>
        <pc:spChg chg="mod">
          <ac:chgData name="BHARATAM SACHIN" userId="305a696557409427" providerId="LiveId" clId="{4B53639B-E954-47DF-88D4-B56E61E7EE9E}" dt="2021-06-04T04:39:14.009" v="548" actId="14100"/>
          <ac:spMkLst>
            <pc:docMk/>
            <pc:sldMk cId="2292847219" sldId="261"/>
            <ac:spMk id="3" creationId="{20EE9D4A-9462-4F85-8D7E-53A558FE8A53}"/>
          </ac:spMkLst>
        </pc:spChg>
        <pc:picChg chg="add mod">
          <ac:chgData name="BHARATAM SACHIN" userId="305a696557409427" providerId="LiveId" clId="{4B53639B-E954-47DF-88D4-B56E61E7EE9E}" dt="2021-06-04T04:37:04.715" v="535" actId="1076"/>
          <ac:picMkLst>
            <pc:docMk/>
            <pc:sldMk cId="2292847219" sldId="261"/>
            <ac:picMk id="5" creationId="{CB5B4FCE-3A29-46D0-A8CC-726DA0AA48EC}"/>
          </ac:picMkLst>
        </pc:picChg>
      </pc:sldChg>
      <pc:sldChg chg="modSp new del mod">
        <pc:chgData name="BHARATAM SACHIN" userId="305a696557409427" providerId="LiveId" clId="{4B53639B-E954-47DF-88D4-B56E61E7EE9E}" dt="2021-06-04T04:29:22.957" v="437" actId="2696"/>
        <pc:sldMkLst>
          <pc:docMk/>
          <pc:sldMk cId="3436469864" sldId="261"/>
        </pc:sldMkLst>
        <pc:spChg chg="mod">
          <ac:chgData name="BHARATAM SACHIN" userId="305a696557409427" providerId="LiveId" clId="{4B53639B-E954-47DF-88D4-B56E61E7EE9E}" dt="2021-06-04T04:24:26.664" v="392" actId="207"/>
          <ac:spMkLst>
            <pc:docMk/>
            <pc:sldMk cId="3436469864" sldId="261"/>
            <ac:spMk id="2" creationId="{EF9591ED-3BBA-4533-92D5-9DBFC72AF2A2}"/>
          </ac:spMkLst>
        </pc:spChg>
        <pc:spChg chg="mod">
          <ac:chgData name="BHARATAM SACHIN" userId="305a696557409427" providerId="LiveId" clId="{4B53639B-E954-47DF-88D4-B56E61E7EE9E}" dt="2021-06-04T04:27:57.560" v="436" actId="6549"/>
          <ac:spMkLst>
            <pc:docMk/>
            <pc:sldMk cId="3436469864" sldId="261"/>
            <ac:spMk id="3" creationId="{65A06880-61BB-4D13-A1A0-E9B1FE4307F7}"/>
          </ac:spMkLst>
        </pc:spChg>
      </pc:sldChg>
      <pc:sldChg chg="addSp modSp new mod">
        <pc:chgData name="BHARATAM SACHIN" userId="305a696557409427" providerId="LiveId" clId="{4B53639B-E954-47DF-88D4-B56E61E7EE9E}" dt="2021-06-04T05:45:42.176" v="1153" actId="14100"/>
        <pc:sldMkLst>
          <pc:docMk/>
          <pc:sldMk cId="2693457887" sldId="262"/>
        </pc:sldMkLst>
        <pc:spChg chg="mod">
          <ac:chgData name="BHARATAM SACHIN" userId="305a696557409427" providerId="LiveId" clId="{4B53639B-E954-47DF-88D4-B56E61E7EE9E}" dt="2021-06-04T05:41:35.634" v="1119" actId="20577"/>
          <ac:spMkLst>
            <pc:docMk/>
            <pc:sldMk cId="2693457887" sldId="262"/>
            <ac:spMk id="2" creationId="{FAAC567E-4807-4DE5-B76F-D10D4509FE35}"/>
          </ac:spMkLst>
        </pc:spChg>
        <pc:spChg chg="mod">
          <ac:chgData name="BHARATAM SACHIN" userId="305a696557409427" providerId="LiveId" clId="{4B53639B-E954-47DF-88D4-B56E61E7EE9E}" dt="2021-06-04T05:42:41.643" v="1147" actId="255"/>
          <ac:spMkLst>
            <pc:docMk/>
            <pc:sldMk cId="2693457887" sldId="262"/>
            <ac:spMk id="3" creationId="{66061E92-5DE9-43E5-AFF9-CF20A4997B13}"/>
          </ac:spMkLst>
        </pc:spChg>
        <pc:picChg chg="add mod">
          <ac:chgData name="BHARATAM SACHIN" userId="305a696557409427" providerId="LiveId" clId="{4B53639B-E954-47DF-88D4-B56E61E7EE9E}" dt="2021-06-04T05:45:42.176" v="1153" actId="14100"/>
          <ac:picMkLst>
            <pc:docMk/>
            <pc:sldMk cId="2693457887" sldId="262"/>
            <ac:picMk id="5" creationId="{4238F5F2-2026-4DBA-8F51-3BEE47E7F7E4}"/>
          </ac:picMkLst>
        </pc:picChg>
      </pc:sldChg>
      <pc:sldChg chg="addSp delSp modSp new mod">
        <pc:chgData name="BHARATAM SACHIN" userId="305a696557409427" providerId="LiveId" clId="{4B53639B-E954-47DF-88D4-B56E61E7EE9E}" dt="2021-06-04T05:33:30.213" v="1103" actId="1076"/>
        <pc:sldMkLst>
          <pc:docMk/>
          <pc:sldMk cId="3270714596" sldId="263"/>
        </pc:sldMkLst>
        <pc:spChg chg="mod">
          <ac:chgData name="BHARATAM SACHIN" userId="305a696557409427" providerId="LiveId" clId="{4B53639B-E954-47DF-88D4-B56E61E7EE9E}" dt="2021-06-04T05:33:10.936" v="1101" actId="14100"/>
          <ac:spMkLst>
            <pc:docMk/>
            <pc:sldMk cId="3270714596" sldId="263"/>
            <ac:spMk id="2" creationId="{DA37F12F-D27C-4A4B-96FC-2C099A935B18}"/>
          </ac:spMkLst>
        </pc:spChg>
        <pc:spChg chg="del">
          <ac:chgData name="BHARATAM SACHIN" userId="305a696557409427" providerId="LiveId" clId="{4B53639B-E954-47DF-88D4-B56E61E7EE9E}" dt="2021-06-04T05:32:38.326" v="1094" actId="22"/>
          <ac:spMkLst>
            <pc:docMk/>
            <pc:sldMk cId="3270714596" sldId="263"/>
            <ac:spMk id="3" creationId="{E1137857-DB28-4108-B77F-96BF56BAAC44}"/>
          </ac:spMkLst>
        </pc:spChg>
        <pc:picChg chg="add mod ord">
          <ac:chgData name="BHARATAM SACHIN" userId="305a696557409427" providerId="LiveId" clId="{4B53639B-E954-47DF-88D4-B56E61E7EE9E}" dt="2021-06-04T05:33:30.213" v="1103" actId="1076"/>
          <ac:picMkLst>
            <pc:docMk/>
            <pc:sldMk cId="3270714596" sldId="263"/>
            <ac:picMk id="5" creationId="{A91B50D8-4C80-44AF-9EF4-F737525893D2}"/>
          </ac:picMkLst>
        </pc:picChg>
      </pc:sldChg>
      <pc:sldChg chg="addSp modSp new mod">
        <pc:chgData name="BHARATAM SACHIN" userId="305a696557409427" providerId="LiveId" clId="{4B53639B-E954-47DF-88D4-B56E61E7EE9E}" dt="2021-06-04T05:48:59.912" v="1160" actId="14100"/>
        <pc:sldMkLst>
          <pc:docMk/>
          <pc:sldMk cId="2332188270" sldId="264"/>
        </pc:sldMkLst>
        <pc:spChg chg="mod">
          <ac:chgData name="BHARATAM SACHIN" userId="305a696557409427" providerId="LiveId" clId="{4B53639B-E954-47DF-88D4-B56E61E7EE9E}" dt="2021-06-04T05:48:59.912" v="1160" actId="14100"/>
          <ac:spMkLst>
            <pc:docMk/>
            <pc:sldMk cId="2332188270" sldId="264"/>
            <ac:spMk id="2" creationId="{58855D24-78E9-4297-B41F-C70D1D57BF7B}"/>
          </ac:spMkLst>
        </pc:spChg>
        <pc:spChg chg="mod">
          <ac:chgData name="BHARATAM SACHIN" userId="305a696557409427" providerId="LiveId" clId="{4B53639B-E954-47DF-88D4-B56E61E7EE9E}" dt="2021-06-04T05:48:52.889" v="1159" actId="14100"/>
          <ac:spMkLst>
            <pc:docMk/>
            <pc:sldMk cId="2332188270" sldId="264"/>
            <ac:spMk id="3" creationId="{E42C2A39-56D8-4F6E-85A3-16A927D478A9}"/>
          </ac:spMkLst>
        </pc:spChg>
        <pc:picChg chg="add mod">
          <ac:chgData name="BHARATAM SACHIN" userId="305a696557409427" providerId="LiveId" clId="{4B53639B-E954-47DF-88D4-B56E61E7EE9E}" dt="2021-06-04T05:48:46.448" v="1158" actId="1076"/>
          <ac:picMkLst>
            <pc:docMk/>
            <pc:sldMk cId="2332188270" sldId="264"/>
            <ac:picMk id="5" creationId="{F7A13F54-79B2-4445-AC88-3E00ED8632E8}"/>
          </ac:picMkLst>
        </pc:picChg>
      </pc:sldChg>
      <pc:sldChg chg="addSp modSp new mod">
        <pc:chgData name="BHARATAM SACHIN" userId="305a696557409427" providerId="LiveId" clId="{4B53639B-E954-47DF-88D4-B56E61E7EE9E}" dt="2021-06-04T05:55:27.874" v="1187" actId="1076"/>
        <pc:sldMkLst>
          <pc:docMk/>
          <pc:sldMk cId="1745644307" sldId="265"/>
        </pc:sldMkLst>
        <pc:picChg chg="add mod">
          <ac:chgData name="BHARATAM SACHIN" userId="305a696557409427" providerId="LiveId" clId="{4B53639B-E954-47DF-88D4-B56E61E7EE9E}" dt="2021-06-04T05:55:27.874" v="1187" actId="1076"/>
          <ac:picMkLst>
            <pc:docMk/>
            <pc:sldMk cId="1745644307" sldId="265"/>
            <ac:picMk id="3" creationId="{FFDDE53B-36CA-44D8-A1EA-356561239362}"/>
          </ac:picMkLst>
        </pc:picChg>
      </pc:sldChg>
      <pc:sldChg chg="addSp modSp new del mod">
        <pc:chgData name="BHARATAM SACHIN" userId="305a696557409427" providerId="LiveId" clId="{4B53639B-E954-47DF-88D4-B56E61E7EE9E}" dt="2021-06-04T06:10:18.105" v="1208" actId="2696"/>
        <pc:sldMkLst>
          <pc:docMk/>
          <pc:sldMk cId="1411871264" sldId="266"/>
        </pc:sldMkLst>
        <pc:picChg chg="add mod">
          <ac:chgData name="BHARATAM SACHIN" userId="305a696557409427" providerId="LiveId" clId="{4B53639B-E954-47DF-88D4-B56E61E7EE9E}" dt="2021-06-04T05:55:22.628" v="1186" actId="1076"/>
          <ac:picMkLst>
            <pc:docMk/>
            <pc:sldMk cId="1411871264" sldId="266"/>
            <ac:picMk id="3" creationId="{90AC7087-56F4-4AC6-A725-EE382B5481A1}"/>
          </ac:picMkLst>
        </pc:picChg>
      </pc:sldChg>
      <pc:sldChg chg="addSp modSp new del mod">
        <pc:chgData name="BHARATAM SACHIN" userId="305a696557409427" providerId="LiveId" clId="{4B53639B-E954-47DF-88D4-B56E61E7EE9E}" dt="2021-06-04T06:07:53.897" v="1207" actId="2696"/>
        <pc:sldMkLst>
          <pc:docMk/>
          <pc:sldMk cId="2431002869" sldId="267"/>
        </pc:sldMkLst>
        <pc:picChg chg="add mod">
          <ac:chgData name="BHARATAM SACHIN" userId="305a696557409427" providerId="LiveId" clId="{4B53639B-E954-47DF-88D4-B56E61E7EE9E}" dt="2021-06-04T05:55:18.464" v="1185" actId="1076"/>
          <ac:picMkLst>
            <pc:docMk/>
            <pc:sldMk cId="2431002869" sldId="267"/>
            <ac:picMk id="3" creationId="{DE06175F-FFEA-40A8-A7EA-438DDF6B3C97}"/>
          </ac:picMkLst>
        </pc:picChg>
      </pc:sldChg>
      <pc:sldChg chg="addSp modSp new del mod">
        <pc:chgData name="BHARATAM SACHIN" userId="305a696557409427" providerId="LiveId" clId="{4B53639B-E954-47DF-88D4-B56E61E7EE9E}" dt="2021-06-04T06:07:50.663" v="1206" actId="2696"/>
        <pc:sldMkLst>
          <pc:docMk/>
          <pc:sldMk cId="4131627908" sldId="268"/>
        </pc:sldMkLst>
        <pc:picChg chg="add mod">
          <ac:chgData name="BHARATAM SACHIN" userId="305a696557409427" providerId="LiveId" clId="{4B53639B-E954-47DF-88D4-B56E61E7EE9E}" dt="2021-06-04T05:57:02.606" v="1194" actId="1076"/>
          <ac:picMkLst>
            <pc:docMk/>
            <pc:sldMk cId="4131627908" sldId="268"/>
            <ac:picMk id="3" creationId="{CD7F8CDF-CA10-4227-A96B-22DE37604A8C}"/>
          </ac:picMkLst>
        </pc:picChg>
      </pc:sldChg>
      <pc:sldChg chg="addSp modSp new mod">
        <pc:chgData name="BHARATAM SACHIN" userId="305a696557409427" providerId="LiveId" clId="{4B53639B-E954-47DF-88D4-B56E61E7EE9E}" dt="2021-06-04T06:02:10.348" v="1205" actId="1076"/>
        <pc:sldMkLst>
          <pc:docMk/>
          <pc:sldMk cId="2475389039" sldId="269"/>
        </pc:sldMkLst>
        <pc:picChg chg="add mod">
          <ac:chgData name="BHARATAM SACHIN" userId="305a696557409427" providerId="LiveId" clId="{4B53639B-E954-47DF-88D4-B56E61E7EE9E}" dt="2021-06-04T06:02:10.348" v="1205" actId="1076"/>
          <ac:picMkLst>
            <pc:docMk/>
            <pc:sldMk cId="2475389039" sldId="269"/>
            <ac:picMk id="3" creationId="{82B692E4-3F43-485A-9E2D-5D77AD44919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8D38747-4367-4BD2-8D51-C97E202738E2}" type="datetime1">
              <a:rPr lang="en-US" smtClean="0"/>
              <a:t>6/4/2021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233397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79964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87964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04838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6481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19874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65395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9703977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683868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8001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6612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9021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522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512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68812DA-F765-4142-A6A3-A8ED7235E082}" type="datetime1">
              <a:rPr lang="en-US" smtClean="0"/>
              <a:t>6/4/2021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648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5145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703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6/4/2021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11925832"/>
      </p:ext>
    </p:extLst>
  </p:cSld>
  <p:clrMap bg1="dk1" tx1="lt1" bg2="dk2" tx2="lt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01" r:id="rId14"/>
    <p:sldLayoutId id="2147484002" r:id="rId15"/>
    <p:sldLayoutId id="2147484003" r:id="rId16"/>
    <p:sldLayoutId id="214748400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du.hellobi.com/course/236" TargetMode="External"/><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owl.excelsior.edu/educator-resources/owl-across-disciplines/owl-across-the-disciplines-grammar-and-usage/"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83C9-0E2D-46A9-A44B-77B3772E9062}"/>
              </a:ext>
            </a:extLst>
          </p:cNvPr>
          <p:cNvSpPr>
            <a:spLocks noGrp="1"/>
          </p:cNvSpPr>
          <p:nvPr>
            <p:ph type="ctrTitle"/>
          </p:nvPr>
        </p:nvSpPr>
        <p:spPr>
          <a:xfrm>
            <a:off x="834501" y="292964"/>
            <a:ext cx="10537794" cy="1136342"/>
          </a:xfrm>
        </p:spPr>
        <p:txBody>
          <a:bodyPr>
            <a:normAutofit/>
          </a:bodyPr>
          <a:lstStyle/>
          <a:p>
            <a:pPr algn="ctr"/>
            <a:r>
              <a:rPr lang="en-US" b="1" dirty="0">
                <a:solidFill>
                  <a:srgbClr val="00B050"/>
                </a:solidFill>
              </a:rPr>
              <a:t>HR ANALYTICS USING IBM COGNOS</a:t>
            </a:r>
            <a:endParaRPr lang="en-IN" b="1" dirty="0">
              <a:solidFill>
                <a:srgbClr val="00B050"/>
              </a:solidFill>
            </a:endParaRPr>
          </a:p>
        </p:txBody>
      </p:sp>
      <p:sp>
        <p:nvSpPr>
          <p:cNvPr id="3" name="Subtitle 2">
            <a:extLst>
              <a:ext uri="{FF2B5EF4-FFF2-40B4-BE49-F238E27FC236}">
                <a16:creationId xmlns:a16="http://schemas.microsoft.com/office/drawing/2014/main" id="{1C06037C-C4A3-4F84-94ED-F23407506B95}"/>
              </a:ext>
            </a:extLst>
          </p:cNvPr>
          <p:cNvSpPr>
            <a:spLocks noGrp="1"/>
          </p:cNvSpPr>
          <p:nvPr>
            <p:ph type="subTitle" idx="1"/>
          </p:nvPr>
        </p:nvSpPr>
        <p:spPr>
          <a:xfrm>
            <a:off x="8771138" y="2077375"/>
            <a:ext cx="2894119" cy="3932807"/>
          </a:xfrm>
        </p:spPr>
        <p:txBody>
          <a:bodyPr>
            <a:normAutofit/>
          </a:bodyPr>
          <a:lstStyle/>
          <a:p>
            <a:pPr algn="l"/>
            <a:r>
              <a:rPr lang="en-US" b="1" dirty="0">
                <a:solidFill>
                  <a:srgbClr val="FF0000"/>
                </a:solidFill>
              </a:rPr>
              <a:t>TEAM MEMBERS:</a:t>
            </a:r>
          </a:p>
          <a:p>
            <a:pPr algn="l"/>
            <a:r>
              <a:rPr lang="en-US" b="1" dirty="0" err="1">
                <a:solidFill>
                  <a:srgbClr val="FF0000"/>
                </a:solidFill>
              </a:rPr>
              <a:t>Bandaru</a:t>
            </a:r>
            <a:r>
              <a:rPr lang="en-US" b="1" dirty="0">
                <a:solidFill>
                  <a:srgbClr val="FF0000"/>
                </a:solidFill>
              </a:rPr>
              <a:t> VAISHNAVI</a:t>
            </a:r>
          </a:p>
          <a:p>
            <a:pPr algn="l"/>
            <a:r>
              <a:rPr lang="en-US" b="1" dirty="0">
                <a:solidFill>
                  <a:srgbClr val="FF0000"/>
                </a:solidFill>
              </a:rPr>
              <a:t>B.SAI SACHIN</a:t>
            </a:r>
          </a:p>
          <a:p>
            <a:pPr algn="l"/>
            <a:r>
              <a:rPr lang="en-US" b="1" dirty="0">
                <a:solidFill>
                  <a:srgbClr val="FF0000"/>
                </a:solidFill>
              </a:rPr>
              <a:t>B.MADHAVI</a:t>
            </a:r>
          </a:p>
          <a:p>
            <a:pPr algn="l"/>
            <a:r>
              <a:rPr lang="en-US" b="1" dirty="0">
                <a:solidFill>
                  <a:srgbClr val="FF0000"/>
                </a:solidFill>
              </a:rPr>
              <a:t>CH.ABHISHEK</a:t>
            </a:r>
          </a:p>
          <a:p>
            <a:pPr algn="l"/>
            <a:r>
              <a:rPr lang="en-US" b="1" dirty="0">
                <a:solidFill>
                  <a:srgbClr val="FF0000"/>
                </a:solidFill>
              </a:rPr>
              <a:t>CH.HEMANTH KUMAR</a:t>
            </a:r>
          </a:p>
          <a:p>
            <a:pPr algn="ctr"/>
            <a:endParaRPr lang="en-IN" dirty="0"/>
          </a:p>
        </p:txBody>
      </p:sp>
      <p:pic>
        <p:nvPicPr>
          <p:cNvPr id="5" name="Picture 4">
            <a:extLst>
              <a:ext uri="{FF2B5EF4-FFF2-40B4-BE49-F238E27FC236}">
                <a16:creationId xmlns:a16="http://schemas.microsoft.com/office/drawing/2014/main" id="{D4EF6282-C36F-4B08-82A0-7459FBEFA8B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935332" y="1864311"/>
            <a:ext cx="6063450" cy="2583401"/>
          </a:xfrm>
          <a:prstGeom prst="rect">
            <a:avLst/>
          </a:prstGeom>
        </p:spPr>
      </p:pic>
    </p:spTree>
    <p:extLst>
      <p:ext uri="{BB962C8B-B14F-4D97-AF65-F5344CB8AC3E}">
        <p14:creationId xmlns:p14="http://schemas.microsoft.com/office/powerpoint/2010/main" val="2134308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B692E4-3F43-485A-9E2D-5D77AD44919D}"/>
              </a:ext>
            </a:extLst>
          </p:cNvPr>
          <p:cNvPicPr>
            <a:picLocks noChangeAspect="1"/>
          </p:cNvPicPr>
          <p:nvPr/>
        </p:nvPicPr>
        <p:blipFill>
          <a:blip r:embed="rId2"/>
          <a:stretch>
            <a:fillRect/>
          </a:stretch>
        </p:blipFill>
        <p:spPr>
          <a:xfrm>
            <a:off x="769398" y="743505"/>
            <a:ext cx="10653204" cy="5370990"/>
          </a:xfrm>
          <a:prstGeom prst="rect">
            <a:avLst/>
          </a:prstGeom>
        </p:spPr>
      </p:pic>
    </p:spTree>
    <p:extLst>
      <p:ext uri="{BB962C8B-B14F-4D97-AF65-F5344CB8AC3E}">
        <p14:creationId xmlns:p14="http://schemas.microsoft.com/office/powerpoint/2010/main" val="247538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9EAA-B7E7-40B6-930D-85BA2567A870}"/>
              </a:ext>
            </a:extLst>
          </p:cNvPr>
          <p:cNvSpPr>
            <a:spLocks noGrp="1"/>
          </p:cNvSpPr>
          <p:nvPr>
            <p:ph type="ctrTitle"/>
          </p:nvPr>
        </p:nvSpPr>
        <p:spPr>
          <a:xfrm>
            <a:off x="1526959" y="745724"/>
            <a:ext cx="9633166" cy="843379"/>
          </a:xfrm>
        </p:spPr>
        <p:txBody>
          <a:bodyPr/>
          <a:lstStyle/>
          <a:p>
            <a:pPr algn="ctr"/>
            <a:r>
              <a:rPr lang="en-US" b="1" dirty="0">
                <a:solidFill>
                  <a:srgbClr val="00B050"/>
                </a:solidFill>
              </a:rPr>
              <a:t>INTRODUCTION </a:t>
            </a:r>
            <a:endParaRPr lang="en-IN" b="1" dirty="0">
              <a:solidFill>
                <a:srgbClr val="00B050"/>
              </a:solidFill>
            </a:endParaRPr>
          </a:p>
        </p:txBody>
      </p:sp>
      <p:sp>
        <p:nvSpPr>
          <p:cNvPr id="7" name="Subtitle 6">
            <a:extLst>
              <a:ext uri="{FF2B5EF4-FFF2-40B4-BE49-F238E27FC236}">
                <a16:creationId xmlns:a16="http://schemas.microsoft.com/office/drawing/2014/main" id="{CCB32948-3BCA-4333-873D-51439E0EAD44}"/>
              </a:ext>
            </a:extLst>
          </p:cNvPr>
          <p:cNvSpPr>
            <a:spLocks noGrp="1"/>
          </p:cNvSpPr>
          <p:nvPr>
            <p:ph type="subTitle" idx="1"/>
          </p:nvPr>
        </p:nvSpPr>
        <p:spPr>
          <a:xfrm>
            <a:off x="355107" y="1855433"/>
            <a:ext cx="11256885" cy="4012707"/>
          </a:xfrm>
        </p:spPr>
        <p:txBody>
          <a:bodyPr>
            <a:normAutofit/>
          </a:bodyPr>
          <a:lstStyle/>
          <a:p>
            <a:pPr marL="285750" indent="-285750" algn="l">
              <a:buFont typeface="Wingdings" panose="05000000000000000000" pitchFamily="2" charset="2"/>
              <a:buChar char="Ø"/>
            </a:pPr>
            <a:r>
              <a:rPr lang="en-US" b="1" i="0" dirty="0">
                <a:solidFill>
                  <a:srgbClr val="FFC000"/>
                </a:solidFill>
                <a:effectLst/>
                <a:latin typeface="Open Sans" panose="020B0604020202020204" pitchFamily="34" charset="0"/>
              </a:rPr>
              <a:t>Of all the departments in an organization, the Human Resource (HR) department may have the least popular reputation.</a:t>
            </a:r>
          </a:p>
          <a:p>
            <a:pPr marL="285750" indent="-285750" algn="l">
              <a:buFont typeface="Wingdings" panose="05000000000000000000" pitchFamily="2" charset="2"/>
              <a:buChar char="Ø"/>
            </a:pPr>
            <a:r>
              <a:rPr lang="en-US" b="1" i="0" dirty="0">
                <a:solidFill>
                  <a:srgbClr val="FFC000"/>
                </a:solidFill>
                <a:effectLst/>
                <a:latin typeface="Open Sans" panose="020B0604020202020204" pitchFamily="34" charset="0"/>
              </a:rPr>
              <a:t>This has two reasons. First of all, they are like a doctor: you’d rather never need one. When the HR manager calls you and asks to come by their office, it’s likely that there’s something bad about to happen. You may get reprimanded, put on notice, or even fired. If it was good news, like getting a promotion, your manager would tell you. Not HR.</a:t>
            </a:r>
          </a:p>
          <a:p>
            <a:pPr marL="285750" indent="-285750" algn="l">
              <a:buFont typeface="Wingdings" panose="05000000000000000000" pitchFamily="2" charset="2"/>
              <a:buChar char="Ø"/>
            </a:pPr>
            <a:r>
              <a:rPr lang="en-US" b="1" i="0" dirty="0">
                <a:solidFill>
                  <a:srgbClr val="FFC000"/>
                </a:solidFill>
                <a:effectLst/>
                <a:latin typeface="Open Sans" panose="020B0604020202020204" pitchFamily="34" charset="0"/>
              </a:rPr>
              <a:t>Second, HR is regarded as soft. Fluffy-</a:t>
            </a:r>
            <a:r>
              <a:rPr lang="en-US" b="1" i="0" dirty="0" err="1">
                <a:solidFill>
                  <a:srgbClr val="FFC000"/>
                </a:solidFill>
                <a:effectLst/>
                <a:latin typeface="Open Sans" panose="020B0604020202020204" pitchFamily="34" charset="0"/>
              </a:rPr>
              <a:t>duddy</a:t>
            </a:r>
            <a:r>
              <a:rPr lang="en-US" b="1" i="0" dirty="0">
                <a:solidFill>
                  <a:srgbClr val="FFC000"/>
                </a:solidFill>
                <a:effectLst/>
                <a:latin typeface="Open Sans" panose="020B0604020202020204" pitchFamily="34" charset="0"/>
              </a:rPr>
              <a:t>. Old-fashioned. A lot of the work in HR is based on ‘gut feeling’. We’re doing things a certain way because we’ve always done it that way. HR doesn’t have a reputation of bringing in the big bucks or playing a numbers game like sales. HR also struggles to quantify and measure its success, as marketing and finance do.</a:t>
            </a:r>
          </a:p>
          <a:p>
            <a:pPr algn="l"/>
            <a:endParaRPr lang="en-IN" dirty="0"/>
          </a:p>
        </p:txBody>
      </p:sp>
    </p:spTree>
    <p:extLst>
      <p:ext uri="{BB962C8B-B14F-4D97-AF65-F5344CB8AC3E}">
        <p14:creationId xmlns:p14="http://schemas.microsoft.com/office/powerpoint/2010/main" val="295270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5B2D-F286-4B22-9E55-F5A6E53BA578}"/>
              </a:ext>
            </a:extLst>
          </p:cNvPr>
          <p:cNvSpPr>
            <a:spLocks noGrp="1"/>
          </p:cNvSpPr>
          <p:nvPr>
            <p:ph type="title"/>
          </p:nvPr>
        </p:nvSpPr>
        <p:spPr>
          <a:xfrm>
            <a:off x="594804" y="470517"/>
            <a:ext cx="7679184" cy="978878"/>
          </a:xfrm>
        </p:spPr>
        <p:txBody>
          <a:bodyPr>
            <a:normAutofit/>
          </a:bodyPr>
          <a:lstStyle/>
          <a:p>
            <a:pPr algn="ctr"/>
            <a:r>
              <a:rPr lang="en-US" b="1" dirty="0">
                <a:solidFill>
                  <a:srgbClr val="00B050"/>
                </a:solidFill>
              </a:rPr>
              <a:t>What is </a:t>
            </a:r>
            <a:r>
              <a:rPr lang="en-US" b="1" dirty="0" err="1">
                <a:solidFill>
                  <a:srgbClr val="00B050"/>
                </a:solidFill>
              </a:rPr>
              <a:t>hr</a:t>
            </a:r>
            <a:r>
              <a:rPr lang="en-US" b="1" dirty="0">
                <a:solidFill>
                  <a:srgbClr val="00B050"/>
                </a:solidFill>
              </a:rPr>
              <a:t> analytics ?</a:t>
            </a:r>
            <a:endParaRPr lang="en-IN" b="1" dirty="0">
              <a:solidFill>
                <a:srgbClr val="00B050"/>
              </a:solidFill>
            </a:endParaRPr>
          </a:p>
        </p:txBody>
      </p:sp>
      <p:pic>
        <p:nvPicPr>
          <p:cNvPr id="5" name="Content Placeholder 4">
            <a:extLst>
              <a:ext uri="{FF2B5EF4-FFF2-40B4-BE49-F238E27FC236}">
                <a16:creationId xmlns:a16="http://schemas.microsoft.com/office/drawing/2014/main" id="{F7137FCB-34E8-4B5B-B6E8-32E2EE356A4F}"/>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8407153" y="609600"/>
            <a:ext cx="3435658" cy="5800078"/>
          </a:xfrm>
        </p:spPr>
      </p:pic>
      <p:sp>
        <p:nvSpPr>
          <p:cNvPr id="7" name="Rectangle 1">
            <a:extLst>
              <a:ext uri="{FF2B5EF4-FFF2-40B4-BE49-F238E27FC236}">
                <a16:creationId xmlns:a16="http://schemas.microsoft.com/office/drawing/2014/main" id="{1F96ED1A-3F71-4E47-A826-302FFB0CE6E7}"/>
              </a:ext>
            </a:extLst>
          </p:cNvPr>
          <p:cNvSpPr>
            <a:spLocks noChangeArrowheads="1"/>
          </p:cNvSpPr>
          <p:nvPr/>
        </p:nvSpPr>
        <p:spPr bwMode="auto">
          <a:xfrm>
            <a:off x="870011" y="1449395"/>
            <a:ext cx="711989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1" u="none" strike="noStrike" cap="none" normalizeH="0" baseline="0" dirty="0">
                <a:ln>
                  <a:noFill/>
                </a:ln>
                <a:solidFill>
                  <a:srgbClr val="FFC000"/>
                </a:solidFill>
                <a:effectLst/>
                <a:latin typeface="museosans-300"/>
              </a:rPr>
              <a:t>HR analytics</a:t>
            </a:r>
            <a:r>
              <a:rPr kumimoji="0" lang="en-US" altLang="en-US" sz="2400" b="1" i="0" u="none" strike="noStrike" cap="none" normalizeH="0" baseline="0" dirty="0">
                <a:ln>
                  <a:noFill/>
                </a:ln>
                <a:solidFill>
                  <a:srgbClr val="FFC000"/>
                </a:solidFill>
                <a:effectLst/>
                <a:latin typeface="museosans-300"/>
              </a:rPr>
              <a:t> is the process of collecting and analyzing Human Resource (HR) data in order to improve an organization’s workforce performance. The process can also be referred to as talent analytics, people analytics, or even workforce analytics.</a:t>
            </a:r>
            <a:endParaRPr kumimoji="0" lang="en-US" altLang="en-US" sz="2400" b="1" i="0" u="none" strike="noStrike" cap="none" normalizeH="0" baseline="0" dirty="0">
              <a:ln>
                <a:noFill/>
              </a:ln>
              <a:solidFill>
                <a:srgbClr val="FFC000"/>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rgbClr val="FFC000"/>
                </a:solidFill>
                <a:effectLst/>
                <a:latin typeface="museosans-300"/>
              </a:rPr>
              <a:t>This method of data analysis takes data that is routinely collected by HR and correlates it to HR and organizational objectives. Doing so provides measured evidence of how HR initiatives are contributing to the organization’s goals and strategies.</a:t>
            </a:r>
            <a:endParaRPr kumimoji="0" lang="en-US" altLang="en-US" sz="2400" b="1" i="0" u="none" strike="noStrike" cap="none" normalizeH="0" baseline="0" dirty="0">
              <a:ln>
                <a:noFill/>
              </a:ln>
              <a:solidFill>
                <a:srgbClr val="FFC000"/>
              </a:solidFill>
              <a:effectLst/>
              <a:latin typeface="Arial" panose="020B0604020202020204" pitchFamily="34" charset="0"/>
            </a:endParaRPr>
          </a:p>
        </p:txBody>
      </p:sp>
    </p:spTree>
    <p:extLst>
      <p:ext uri="{BB962C8B-B14F-4D97-AF65-F5344CB8AC3E}">
        <p14:creationId xmlns:p14="http://schemas.microsoft.com/office/powerpoint/2010/main" val="283500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CA4F-B002-423B-AB25-79DCD1A95778}"/>
              </a:ext>
            </a:extLst>
          </p:cNvPr>
          <p:cNvSpPr>
            <a:spLocks noGrp="1"/>
          </p:cNvSpPr>
          <p:nvPr>
            <p:ph type="ctrTitle"/>
          </p:nvPr>
        </p:nvSpPr>
        <p:spPr>
          <a:xfrm>
            <a:off x="2263806" y="301841"/>
            <a:ext cx="7288567" cy="2547891"/>
          </a:xfrm>
        </p:spPr>
        <p:txBody>
          <a:bodyPr/>
          <a:lstStyle/>
          <a:p>
            <a:endParaRPr lang="en-IN" dirty="0"/>
          </a:p>
        </p:txBody>
      </p:sp>
      <p:sp>
        <p:nvSpPr>
          <p:cNvPr id="3" name="Subtitle 2">
            <a:extLst>
              <a:ext uri="{FF2B5EF4-FFF2-40B4-BE49-F238E27FC236}">
                <a16:creationId xmlns:a16="http://schemas.microsoft.com/office/drawing/2014/main" id="{20EE9D4A-9462-4F85-8D7E-53A558FE8A53}"/>
              </a:ext>
            </a:extLst>
          </p:cNvPr>
          <p:cNvSpPr>
            <a:spLocks noGrp="1"/>
          </p:cNvSpPr>
          <p:nvPr>
            <p:ph type="subTitle" idx="1"/>
          </p:nvPr>
        </p:nvSpPr>
        <p:spPr>
          <a:xfrm>
            <a:off x="2325951" y="3604334"/>
            <a:ext cx="7226422" cy="2823099"/>
          </a:xfrm>
        </p:spPr>
        <p:txBody>
          <a:bodyPr/>
          <a:lstStyle/>
          <a:p>
            <a:pPr algn="l"/>
            <a:r>
              <a:rPr lang="en-US" b="1" i="0" dirty="0">
                <a:solidFill>
                  <a:srgbClr val="FFC000"/>
                </a:solidFill>
                <a:effectLst/>
                <a:latin typeface="Muli"/>
              </a:rPr>
              <a:t>HR teams use HR analytics for three important reasons. </a:t>
            </a:r>
          </a:p>
          <a:p>
            <a:pPr algn="l">
              <a:buFont typeface="+mj-lt"/>
              <a:buAutoNum type="arabicPeriod"/>
            </a:pPr>
            <a:r>
              <a:rPr lang="en-US" b="1" i="0" dirty="0">
                <a:solidFill>
                  <a:srgbClr val="FFC000"/>
                </a:solidFill>
                <a:effectLst/>
                <a:latin typeface="Muli"/>
              </a:rPr>
              <a:t>Understand their workforce. </a:t>
            </a:r>
          </a:p>
          <a:p>
            <a:pPr algn="l">
              <a:buFont typeface="+mj-lt"/>
              <a:buAutoNum type="arabicPeriod"/>
            </a:pPr>
            <a:r>
              <a:rPr lang="en-US" b="1" i="0" dirty="0">
                <a:solidFill>
                  <a:srgbClr val="FFC000"/>
                </a:solidFill>
                <a:effectLst/>
                <a:latin typeface="Muli"/>
              </a:rPr>
              <a:t>Efficiently deploy resources.</a:t>
            </a:r>
          </a:p>
          <a:p>
            <a:pPr algn="l">
              <a:buFont typeface="+mj-lt"/>
              <a:buAutoNum type="arabicPeriod"/>
            </a:pPr>
            <a:r>
              <a:rPr lang="en-US" b="1" i="0" dirty="0">
                <a:solidFill>
                  <a:srgbClr val="FFC000"/>
                </a:solidFill>
                <a:effectLst/>
                <a:latin typeface="Muli"/>
              </a:rPr>
              <a:t>Plan for the future.</a:t>
            </a:r>
          </a:p>
          <a:p>
            <a:pPr algn="l"/>
            <a:endParaRPr lang="en-IN" dirty="0"/>
          </a:p>
        </p:txBody>
      </p:sp>
      <p:pic>
        <p:nvPicPr>
          <p:cNvPr id="5" name="Picture 4">
            <a:extLst>
              <a:ext uri="{FF2B5EF4-FFF2-40B4-BE49-F238E27FC236}">
                <a16:creationId xmlns:a16="http://schemas.microsoft.com/office/drawing/2014/main" id="{CB5B4FCE-3A29-46D0-A8CC-726DA0AA48EC}"/>
              </a:ext>
            </a:extLst>
          </p:cNvPr>
          <p:cNvPicPr>
            <a:picLocks noChangeAspect="1"/>
          </p:cNvPicPr>
          <p:nvPr/>
        </p:nvPicPr>
        <p:blipFill>
          <a:blip r:embed="rId2"/>
          <a:stretch>
            <a:fillRect/>
          </a:stretch>
        </p:blipFill>
        <p:spPr>
          <a:xfrm>
            <a:off x="2263806" y="301842"/>
            <a:ext cx="7288567" cy="2547890"/>
          </a:xfrm>
          <a:prstGeom prst="rect">
            <a:avLst/>
          </a:prstGeom>
        </p:spPr>
      </p:pic>
    </p:spTree>
    <p:extLst>
      <p:ext uri="{BB962C8B-B14F-4D97-AF65-F5344CB8AC3E}">
        <p14:creationId xmlns:p14="http://schemas.microsoft.com/office/powerpoint/2010/main" val="229284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ADCE-6CB7-4B71-8503-EB5BA44E66E0}"/>
              </a:ext>
            </a:extLst>
          </p:cNvPr>
          <p:cNvSpPr>
            <a:spLocks noGrp="1"/>
          </p:cNvSpPr>
          <p:nvPr>
            <p:ph type="title"/>
          </p:nvPr>
        </p:nvSpPr>
        <p:spPr/>
        <p:txBody>
          <a:bodyPr/>
          <a:lstStyle/>
          <a:p>
            <a:pPr algn="ctr"/>
            <a:r>
              <a:rPr lang="en-US" b="1" dirty="0">
                <a:solidFill>
                  <a:srgbClr val="00B050"/>
                </a:solidFill>
              </a:rPr>
              <a:t>Benefits of </a:t>
            </a:r>
            <a:r>
              <a:rPr lang="en-US" b="1" dirty="0" err="1">
                <a:solidFill>
                  <a:srgbClr val="00B050"/>
                </a:solidFill>
              </a:rPr>
              <a:t>hr</a:t>
            </a:r>
            <a:r>
              <a:rPr lang="en-US" b="1" dirty="0">
                <a:solidFill>
                  <a:srgbClr val="00B050"/>
                </a:solidFill>
              </a:rPr>
              <a:t> analytics </a:t>
            </a:r>
            <a:endParaRPr lang="en-IN" b="1" dirty="0">
              <a:solidFill>
                <a:srgbClr val="00B050"/>
              </a:solidFill>
            </a:endParaRPr>
          </a:p>
        </p:txBody>
      </p:sp>
      <p:sp>
        <p:nvSpPr>
          <p:cNvPr id="3" name="Content Placeholder 2">
            <a:extLst>
              <a:ext uri="{FF2B5EF4-FFF2-40B4-BE49-F238E27FC236}">
                <a16:creationId xmlns:a16="http://schemas.microsoft.com/office/drawing/2014/main" id="{DB392BF0-148A-4ED2-A3EA-74CFC6334BD0}"/>
              </a:ext>
            </a:extLst>
          </p:cNvPr>
          <p:cNvSpPr>
            <a:spLocks noGrp="1"/>
          </p:cNvSpPr>
          <p:nvPr>
            <p:ph sz="half" idx="1"/>
          </p:nvPr>
        </p:nvSpPr>
        <p:spPr>
          <a:xfrm>
            <a:off x="1802167" y="1748900"/>
            <a:ext cx="4918228" cy="4607511"/>
          </a:xfrm>
        </p:spPr>
        <p:txBody>
          <a:bodyPr>
            <a:normAutofit/>
          </a:bodyPr>
          <a:lstStyle/>
          <a:p>
            <a:pPr>
              <a:buFont typeface="Wingdings" panose="05000000000000000000" pitchFamily="2" charset="2"/>
              <a:buChar char="Ø"/>
            </a:pPr>
            <a:r>
              <a:rPr lang="en-IN" b="1" i="0" u="none" strike="noStrike" dirty="0">
                <a:solidFill>
                  <a:srgbClr val="FFC000"/>
                </a:solidFill>
                <a:effectLst/>
                <a:latin typeface="Muli"/>
              </a:rPr>
              <a:t>Improved Hiring Decisions</a:t>
            </a:r>
          </a:p>
          <a:p>
            <a:pPr>
              <a:buFont typeface="Wingdings" panose="05000000000000000000" pitchFamily="2" charset="2"/>
              <a:buChar char="Ø"/>
            </a:pPr>
            <a:r>
              <a:rPr lang="en-IN" b="1" i="0" u="none" strike="noStrike" dirty="0">
                <a:solidFill>
                  <a:srgbClr val="FFC000"/>
                </a:solidFill>
                <a:effectLst/>
                <a:latin typeface="Muli"/>
              </a:rPr>
              <a:t>Reduced Talent Scarcity</a:t>
            </a:r>
          </a:p>
          <a:p>
            <a:pPr>
              <a:buFont typeface="Wingdings" panose="05000000000000000000" pitchFamily="2" charset="2"/>
              <a:buChar char="Ø"/>
            </a:pPr>
            <a:r>
              <a:rPr lang="en-IN" b="1" i="0" u="none" strike="noStrike" dirty="0">
                <a:solidFill>
                  <a:srgbClr val="FFC000"/>
                </a:solidFill>
                <a:effectLst/>
                <a:latin typeface="Muli"/>
              </a:rPr>
              <a:t>Improved Hiring Process</a:t>
            </a:r>
          </a:p>
          <a:p>
            <a:pPr>
              <a:buFont typeface="Wingdings" panose="05000000000000000000" pitchFamily="2" charset="2"/>
              <a:buChar char="Ø"/>
            </a:pPr>
            <a:r>
              <a:rPr lang="en-IN" b="1" i="0" u="none" strike="noStrike" dirty="0">
                <a:solidFill>
                  <a:srgbClr val="FFC000"/>
                </a:solidFill>
                <a:effectLst/>
                <a:latin typeface="Muli"/>
              </a:rPr>
              <a:t>Good Training</a:t>
            </a:r>
          </a:p>
          <a:p>
            <a:pPr>
              <a:buFont typeface="Wingdings" panose="05000000000000000000" pitchFamily="2" charset="2"/>
              <a:buChar char="Ø"/>
            </a:pPr>
            <a:r>
              <a:rPr lang="en-IN" b="1" i="0" u="none" strike="noStrike" dirty="0">
                <a:solidFill>
                  <a:srgbClr val="FFC000"/>
                </a:solidFill>
                <a:effectLst/>
                <a:latin typeface="Muli"/>
              </a:rPr>
              <a:t>Better Employee Insights</a:t>
            </a:r>
          </a:p>
          <a:p>
            <a:pPr>
              <a:buFont typeface="Wingdings" panose="05000000000000000000" pitchFamily="2" charset="2"/>
              <a:buChar char="Ø"/>
            </a:pPr>
            <a:r>
              <a:rPr lang="en-IN" b="1" i="0" u="none" strike="noStrike" dirty="0">
                <a:solidFill>
                  <a:srgbClr val="FFC000"/>
                </a:solidFill>
                <a:effectLst/>
                <a:latin typeface="Muli"/>
              </a:rPr>
              <a:t>Reduced Attrition Rate</a:t>
            </a:r>
          </a:p>
          <a:p>
            <a:pPr>
              <a:buFont typeface="Wingdings" panose="05000000000000000000" pitchFamily="2" charset="2"/>
              <a:buChar char="Ø"/>
            </a:pPr>
            <a:r>
              <a:rPr lang="en-IN" b="1" i="0" u="none" strike="noStrike" dirty="0">
                <a:solidFill>
                  <a:srgbClr val="FFC000"/>
                </a:solidFill>
                <a:effectLst/>
                <a:latin typeface="Muli"/>
              </a:rPr>
              <a:t>Improved Candidate Experience</a:t>
            </a:r>
          </a:p>
          <a:p>
            <a:pPr>
              <a:buFont typeface="Wingdings" panose="05000000000000000000" pitchFamily="2" charset="2"/>
              <a:buChar char="Ø"/>
            </a:pPr>
            <a:r>
              <a:rPr lang="en-IN" b="1" i="0" u="none" strike="noStrike" dirty="0">
                <a:solidFill>
                  <a:srgbClr val="FFC000"/>
                </a:solidFill>
                <a:effectLst/>
                <a:latin typeface="Muli"/>
              </a:rPr>
              <a:t>More Productive Workforce</a:t>
            </a:r>
          </a:p>
          <a:p>
            <a:pPr marL="0" indent="0">
              <a:buNone/>
            </a:pPr>
            <a:endParaRPr lang="en-IN" b="1" i="0" u="none" strike="noStrike" dirty="0">
              <a:solidFill>
                <a:srgbClr val="515978"/>
              </a:solidFill>
              <a:effectLst/>
              <a:latin typeface="Muli"/>
            </a:endParaRPr>
          </a:p>
          <a:p>
            <a:pPr marL="0" indent="0">
              <a:buNone/>
            </a:pPr>
            <a:endParaRPr lang="en-IN" dirty="0"/>
          </a:p>
        </p:txBody>
      </p:sp>
      <p:pic>
        <p:nvPicPr>
          <p:cNvPr id="6" name="Content Placeholder 5">
            <a:extLst>
              <a:ext uri="{FF2B5EF4-FFF2-40B4-BE49-F238E27FC236}">
                <a16:creationId xmlns:a16="http://schemas.microsoft.com/office/drawing/2014/main" id="{E142C4E5-D5DF-4C96-BEE6-70F8B8E26D63}"/>
              </a:ext>
            </a:extLst>
          </p:cNvPr>
          <p:cNvPicPr>
            <a:picLocks noGrp="1" noChangeAspect="1"/>
          </p:cNvPicPr>
          <p:nvPr>
            <p:ph sz="half" idx="2"/>
          </p:nvPr>
        </p:nvPicPr>
        <p:blipFill>
          <a:blip r:embed="rId2"/>
          <a:stretch>
            <a:fillRect/>
          </a:stretch>
        </p:blipFill>
        <p:spPr>
          <a:xfrm>
            <a:off x="5663953" y="2183907"/>
            <a:ext cx="5601809" cy="3338004"/>
          </a:xfrm>
          <a:prstGeom prst="rect">
            <a:avLst/>
          </a:prstGeom>
        </p:spPr>
      </p:pic>
    </p:spTree>
    <p:extLst>
      <p:ext uri="{BB962C8B-B14F-4D97-AF65-F5344CB8AC3E}">
        <p14:creationId xmlns:p14="http://schemas.microsoft.com/office/powerpoint/2010/main" val="325750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567E-4807-4DE5-B76F-D10D4509FE35}"/>
              </a:ext>
            </a:extLst>
          </p:cNvPr>
          <p:cNvSpPr>
            <a:spLocks noGrp="1"/>
          </p:cNvSpPr>
          <p:nvPr>
            <p:ph type="title"/>
          </p:nvPr>
        </p:nvSpPr>
        <p:spPr>
          <a:xfrm>
            <a:off x="967666" y="221943"/>
            <a:ext cx="9849560" cy="896644"/>
          </a:xfrm>
        </p:spPr>
        <p:txBody>
          <a:bodyPr/>
          <a:lstStyle/>
          <a:p>
            <a:pPr algn="ctr"/>
            <a:r>
              <a:rPr lang="en-US" b="1" dirty="0">
                <a:solidFill>
                  <a:srgbClr val="00B050"/>
                </a:solidFill>
              </a:rPr>
              <a:t>Problem statements</a:t>
            </a:r>
            <a:endParaRPr lang="en-IN" b="1" dirty="0">
              <a:solidFill>
                <a:srgbClr val="00B050"/>
              </a:solidFill>
            </a:endParaRPr>
          </a:p>
        </p:txBody>
      </p:sp>
      <p:sp>
        <p:nvSpPr>
          <p:cNvPr id="3" name="Content Placeholder 2">
            <a:extLst>
              <a:ext uri="{FF2B5EF4-FFF2-40B4-BE49-F238E27FC236}">
                <a16:creationId xmlns:a16="http://schemas.microsoft.com/office/drawing/2014/main" id="{66061E92-5DE9-43E5-AFF9-CF20A4997B13}"/>
              </a:ext>
            </a:extLst>
          </p:cNvPr>
          <p:cNvSpPr>
            <a:spLocks noGrp="1"/>
          </p:cNvSpPr>
          <p:nvPr>
            <p:ph idx="1"/>
          </p:nvPr>
        </p:nvSpPr>
        <p:spPr>
          <a:xfrm>
            <a:off x="1074198" y="1118587"/>
            <a:ext cx="9849560" cy="1953087"/>
          </a:xfrm>
        </p:spPr>
        <p:txBody>
          <a:bodyPr>
            <a:normAutofit/>
          </a:bodyPr>
          <a:lstStyle/>
          <a:p>
            <a:pPr marL="0" indent="0" algn="just" rtl="0" fontAlgn="base">
              <a:spcBef>
                <a:spcPts val="0"/>
              </a:spcBef>
              <a:spcAft>
                <a:spcPts val="0"/>
              </a:spcAft>
              <a:buNone/>
            </a:pPr>
            <a:r>
              <a:rPr lang="en-US" sz="2300" b="1" dirty="0">
                <a:solidFill>
                  <a:srgbClr val="FF0000"/>
                </a:solidFill>
                <a:latin typeface="Calibri" panose="020F0502020204030204" pitchFamily="34" charset="0"/>
              </a:rPr>
              <a:t>STATEMENTS:</a:t>
            </a:r>
          </a:p>
          <a:p>
            <a:pPr algn="just" rtl="0" fontAlgn="base">
              <a:spcBef>
                <a:spcPts val="0"/>
              </a:spcBef>
              <a:spcAft>
                <a:spcPts val="0"/>
              </a:spcAft>
              <a:buFont typeface="Wingdings" panose="05000000000000000000" pitchFamily="2" charset="2"/>
              <a:buChar char="Ø"/>
            </a:pPr>
            <a:r>
              <a:rPr lang="en-US" sz="2000" b="1" i="0" u="none" strike="noStrike" dirty="0">
                <a:solidFill>
                  <a:srgbClr val="FFC000"/>
                </a:solidFill>
                <a:effectLst/>
                <a:latin typeface="Calibri" panose="020F0502020204030204" pitchFamily="34" charset="0"/>
              </a:rPr>
              <a:t>Know fundamental concepts and can work on IBM Cognos Analytics.</a:t>
            </a:r>
            <a:endParaRPr lang="en-US" sz="2000" b="1" dirty="0">
              <a:solidFill>
                <a:srgbClr val="FFC000"/>
              </a:solidFill>
              <a:latin typeface="Montserrat"/>
            </a:endParaRPr>
          </a:p>
          <a:p>
            <a:pPr algn="just" rtl="0" fontAlgn="base">
              <a:spcBef>
                <a:spcPts val="0"/>
              </a:spcBef>
              <a:spcAft>
                <a:spcPts val="0"/>
              </a:spcAft>
              <a:buFont typeface="Wingdings" panose="05000000000000000000" pitchFamily="2" charset="2"/>
              <a:buChar char="Ø"/>
            </a:pPr>
            <a:r>
              <a:rPr lang="en-US" sz="2000" b="1" i="0" u="none" strike="noStrike" dirty="0">
                <a:solidFill>
                  <a:srgbClr val="FFC000"/>
                </a:solidFill>
                <a:effectLst/>
                <a:latin typeface="Calibri" panose="020F0502020204030204" pitchFamily="34" charset="0"/>
              </a:rPr>
              <a:t>Gain a broad understanding of plotting different graphs.</a:t>
            </a:r>
            <a:endParaRPr lang="en-US" sz="2000" b="1" i="0" u="none" strike="noStrike" dirty="0">
              <a:solidFill>
                <a:srgbClr val="FFC000"/>
              </a:solidFill>
              <a:effectLst/>
              <a:latin typeface="Montserrat"/>
            </a:endParaRPr>
          </a:p>
          <a:p>
            <a:pPr algn="just" rtl="0" fontAlgn="base">
              <a:spcBef>
                <a:spcPts val="0"/>
              </a:spcBef>
              <a:spcAft>
                <a:spcPts val="800"/>
              </a:spcAft>
              <a:buFont typeface="Wingdings" panose="05000000000000000000" pitchFamily="2" charset="2"/>
              <a:buChar char="Ø"/>
            </a:pPr>
            <a:r>
              <a:rPr lang="en-US" sz="2000" b="1" i="0" u="none" strike="noStrike" dirty="0">
                <a:solidFill>
                  <a:srgbClr val="FFC000"/>
                </a:solidFill>
                <a:effectLst/>
                <a:latin typeface="Calibri" panose="020F0502020204030204" pitchFamily="34" charset="0"/>
              </a:rPr>
              <a:t>Able to create meaningful dashboards</a:t>
            </a:r>
            <a:endParaRPr lang="en-US" sz="2000" b="1" i="0" u="none" strike="noStrike" dirty="0">
              <a:solidFill>
                <a:srgbClr val="FFC000"/>
              </a:solidFill>
              <a:effectLst/>
              <a:latin typeface="Montserrat"/>
            </a:endParaRPr>
          </a:p>
          <a:p>
            <a:pPr>
              <a:buFont typeface="Wingdings" panose="05000000000000000000" pitchFamily="2" charset="2"/>
              <a:buChar char="Ø"/>
            </a:pPr>
            <a:endParaRPr lang="en-IN" sz="2400" b="1" dirty="0">
              <a:solidFill>
                <a:srgbClr val="FF0000"/>
              </a:solidFill>
            </a:endParaRPr>
          </a:p>
        </p:txBody>
      </p:sp>
      <p:pic>
        <p:nvPicPr>
          <p:cNvPr id="5" name="Picture 4">
            <a:extLst>
              <a:ext uri="{FF2B5EF4-FFF2-40B4-BE49-F238E27FC236}">
                <a16:creationId xmlns:a16="http://schemas.microsoft.com/office/drawing/2014/main" id="{4238F5F2-2026-4DBA-8F51-3BEE47E7F7E4}"/>
              </a:ext>
            </a:extLst>
          </p:cNvPr>
          <p:cNvPicPr>
            <a:picLocks noChangeAspect="1"/>
          </p:cNvPicPr>
          <p:nvPr/>
        </p:nvPicPr>
        <p:blipFill>
          <a:blip r:embed="rId2"/>
          <a:stretch>
            <a:fillRect/>
          </a:stretch>
        </p:blipFill>
        <p:spPr>
          <a:xfrm>
            <a:off x="3045041" y="3071674"/>
            <a:ext cx="6116714" cy="2180038"/>
          </a:xfrm>
          <a:prstGeom prst="rect">
            <a:avLst/>
          </a:prstGeom>
        </p:spPr>
      </p:pic>
    </p:spTree>
    <p:extLst>
      <p:ext uri="{BB962C8B-B14F-4D97-AF65-F5344CB8AC3E}">
        <p14:creationId xmlns:p14="http://schemas.microsoft.com/office/powerpoint/2010/main" val="269345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5D24-78E9-4297-B41F-C70D1D57BF7B}"/>
              </a:ext>
            </a:extLst>
          </p:cNvPr>
          <p:cNvSpPr>
            <a:spLocks noGrp="1"/>
          </p:cNvSpPr>
          <p:nvPr>
            <p:ph type="title"/>
          </p:nvPr>
        </p:nvSpPr>
        <p:spPr>
          <a:xfrm>
            <a:off x="1553592" y="609600"/>
            <a:ext cx="9263634" cy="1456267"/>
          </a:xfrm>
        </p:spPr>
        <p:txBody>
          <a:bodyPr/>
          <a:lstStyle/>
          <a:p>
            <a:pPr algn="ctr"/>
            <a:r>
              <a:rPr lang="en-US" b="1" dirty="0">
                <a:solidFill>
                  <a:srgbClr val="00B050"/>
                </a:solidFill>
              </a:rPr>
              <a:t>Problem solutions</a:t>
            </a:r>
            <a:endParaRPr lang="en-IN" b="1" dirty="0">
              <a:solidFill>
                <a:srgbClr val="00B050"/>
              </a:solidFill>
            </a:endParaRPr>
          </a:p>
        </p:txBody>
      </p:sp>
      <p:sp>
        <p:nvSpPr>
          <p:cNvPr id="3" name="Content Placeholder 2">
            <a:extLst>
              <a:ext uri="{FF2B5EF4-FFF2-40B4-BE49-F238E27FC236}">
                <a16:creationId xmlns:a16="http://schemas.microsoft.com/office/drawing/2014/main" id="{E42C2A39-56D8-4F6E-85A3-16A927D478A9}"/>
              </a:ext>
            </a:extLst>
          </p:cNvPr>
          <p:cNvSpPr>
            <a:spLocks noGrp="1"/>
          </p:cNvSpPr>
          <p:nvPr>
            <p:ph idx="1"/>
          </p:nvPr>
        </p:nvSpPr>
        <p:spPr>
          <a:xfrm>
            <a:off x="2015231" y="2142067"/>
            <a:ext cx="8801995" cy="3649133"/>
          </a:xfrm>
        </p:spPr>
        <p:txBody>
          <a:bodyPr/>
          <a:lstStyle/>
          <a:p>
            <a:pPr marL="0" indent="0">
              <a:buNone/>
            </a:pPr>
            <a:r>
              <a:rPr lang="en-IN" sz="2000" b="1" dirty="0">
                <a:solidFill>
                  <a:srgbClr val="FF0000"/>
                </a:solidFill>
              </a:rPr>
              <a:t>SOLUTION:</a:t>
            </a:r>
          </a:p>
          <a:p>
            <a:pPr algn="just" rtl="0">
              <a:spcBef>
                <a:spcPts val="0"/>
              </a:spcBef>
              <a:spcAft>
                <a:spcPts val="1000"/>
              </a:spcAft>
              <a:buFont typeface="Wingdings" panose="05000000000000000000" pitchFamily="2" charset="2"/>
              <a:buChar char="Ø"/>
            </a:pPr>
            <a:r>
              <a:rPr lang="en-US" sz="1800" b="1" i="0" dirty="0">
                <a:solidFill>
                  <a:srgbClr val="FFC000"/>
                </a:solidFill>
                <a:effectLst/>
                <a:latin typeface="Calibri" panose="020F0502020204030204" pitchFamily="34" charset="0"/>
              </a:rPr>
              <a:t>To accomplish this, we have to complete all the activities and tasks listed below</a:t>
            </a:r>
            <a:endParaRPr lang="en-US" sz="1800" b="1" dirty="0">
              <a:solidFill>
                <a:srgbClr val="FFC000"/>
              </a:solidFill>
              <a:latin typeface="Montserrat"/>
            </a:endParaRPr>
          </a:p>
          <a:p>
            <a:pPr algn="just" rtl="0">
              <a:spcBef>
                <a:spcPts val="0"/>
              </a:spcBef>
              <a:spcAft>
                <a:spcPts val="1000"/>
              </a:spcAft>
              <a:buFont typeface="Wingdings" panose="05000000000000000000" pitchFamily="2" charset="2"/>
              <a:buChar char="Ø"/>
            </a:pPr>
            <a:r>
              <a:rPr lang="en-US" sz="1800" b="1" i="0" dirty="0">
                <a:solidFill>
                  <a:srgbClr val="FFC000"/>
                </a:solidFill>
                <a:effectLst/>
                <a:latin typeface="Calibri" panose="020F0502020204030204" pitchFamily="34" charset="0"/>
              </a:rPr>
              <a:t>IBM Cloud Account</a:t>
            </a:r>
            <a:endParaRPr lang="en-US" sz="1800" b="1" dirty="0">
              <a:solidFill>
                <a:srgbClr val="FFC000"/>
              </a:solidFill>
              <a:latin typeface="Montserrat"/>
            </a:endParaRPr>
          </a:p>
          <a:p>
            <a:pPr algn="just" rtl="0">
              <a:spcBef>
                <a:spcPts val="0"/>
              </a:spcBef>
              <a:spcAft>
                <a:spcPts val="1000"/>
              </a:spcAft>
              <a:buFont typeface="Wingdings" panose="05000000000000000000" pitchFamily="2" charset="2"/>
              <a:buChar char="Ø"/>
            </a:pPr>
            <a:r>
              <a:rPr lang="en-US" sz="1800" b="1" i="0" dirty="0">
                <a:solidFill>
                  <a:srgbClr val="FFC000"/>
                </a:solidFill>
                <a:effectLst/>
                <a:latin typeface="Calibri" panose="020F0502020204030204" pitchFamily="34" charset="0"/>
              </a:rPr>
              <a:t>Log in to Cognos Analytics</a:t>
            </a:r>
            <a:endParaRPr lang="en-US" sz="1800" b="1" dirty="0">
              <a:solidFill>
                <a:srgbClr val="FFC000"/>
              </a:solidFill>
              <a:latin typeface="Montserrat"/>
            </a:endParaRPr>
          </a:p>
          <a:p>
            <a:pPr algn="just" rtl="0">
              <a:spcBef>
                <a:spcPts val="0"/>
              </a:spcBef>
              <a:spcAft>
                <a:spcPts val="1000"/>
              </a:spcAft>
              <a:buFont typeface="Wingdings" panose="05000000000000000000" pitchFamily="2" charset="2"/>
              <a:buChar char="Ø"/>
            </a:pPr>
            <a:r>
              <a:rPr lang="en-US" sz="1800" b="1" i="0" dirty="0">
                <a:solidFill>
                  <a:srgbClr val="FFC000"/>
                </a:solidFill>
                <a:effectLst/>
                <a:latin typeface="Calibri" panose="020F0502020204030204" pitchFamily="34" charset="0"/>
              </a:rPr>
              <a:t>Working with the Dataset</a:t>
            </a:r>
            <a:endParaRPr lang="en-US" sz="1800" b="1" dirty="0">
              <a:solidFill>
                <a:srgbClr val="FFC000"/>
              </a:solidFill>
              <a:latin typeface="Montserrat"/>
            </a:endParaRPr>
          </a:p>
          <a:p>
            <a:pPr algn="just" rtl="0">
              <a:spcBef>
                <a:spcPts val="0"/>
              </a:spcBef>
              <a:spcAft>
                <a:spcPts val="1000"/>
              </a:spcAft>
              <a:buFont typeface="Wingdings" panose="05000000000000000000" pitchFamily="2" charset="2"/>
              <a:buChar char="Ø"/>
            </a:pPr>
            <a:r>
              <a:rPr lang="en-US" sz="1800" b="1" i="0" dirty="0">
                <a:solidFill>
                  <a:srgbClr val="FFC000"/>
                </a:solidFill>
                <a:effectLst/>
                <a:latin typeface="Calibri" panose="020F0502020204030204" pitchFamily="34" charset="0"/>
              </a:rPr>
              <a:t>Data visualization charts</a:t>
            </a:r>
            <a:endParaRPr lang="en-US" sz="1800" b="1" dirty="0">
              <a:solidFill>
                <a:srgbClr val="FFC000"/>
              </a:solidFill>
              <a:latin typeface="Montserrat"/>
            </a:endParaRPr>
          </a:p>
          <a:p>
            <a:pPr algn="just" rtl="0">
              <a:spcBef>
                <a:spcPts val="0"/>
              </a:spcBef>
              <a:spcAft>
                <a:spcPts val="1000"/>
              </a:spcAft>
              <a:buFont typeface="Wingdings" panose="05000000000000000000" pitchFamily="2" charset="2"/>
              <a:buChar char="Ø"/>
            </a:pPr>
            <a:r>
              <a:rPr lang="en-US" sz="1800" b="1" i="0" dirty="0">
                <a:solidFill>
                  <a:srgbClr val="FFC000"/>
                </a:solidFill>
                <a:effectLst/>
                <a:latin typeface="Calibri" panose="020F0502020204030204" pitchFamily="34" charset="0"/>
              </a:rPr>
              <a:t>Dashboard Creation</a:t>
            </a:r>
            <a:endParaRPr lang="en-US" sz="1800" b="1" i="0" dirty="0">
              <a:solidFill>
                <a:srgbClr val="FFC000"/>
              </a:solidFill>
              <a:effectLst/>
              <a:latin typeface="Montserrat"/>
            </a:endParaRPr>
          </a:p>
          <a:p>
            <a:pPr algn="just" rtl="0" fontAlgn="base">
              <a:spcBef>
                <a:spcPts val="0"/>
              </a:spcBef>
              <a:spcAft>
                <a:spcPts val="1000"/>
              </a:spcAft>
              <a:buFont typeface="Wingdings" panose="05000000000000000000" pitchFamily="2" charset="2"/>
              <a:buChar char="Ø"/>
            </a:pPr>
            <a:r>
              <a:rPr lang="en-US" sz="1800" b="1" i="0" dirty="0">
                <a:solidFill>
                  <a:srgbClr val="FFC000"/>
                </a:solidFill>
                <a:effectLst/>
                <a:latin typeface="Calibri" panose="020F0502020204030204" pitchFamily="34" charset="0"/>
              </a:rPr>
              <a:t>Export the Analytics</a:t>
            </a:r>
            <a:endParaRPr lang="en-US" sz="1800" b="1" i="0" dirty="0">
              <a:solidFill>
                <a:srgbClr val="FFC000"/>
              </a:solidFill>
              <a:effectLst/>
              <a:latin typeface="Montserrat"/>
            </a:endParaRPr>
          </a:p>
          <a:p>
            <a:endParaRPr lang="en-IN" dirty="0"/>
          </a:p>
        </p:txBody>
      </p:sp>
      <p:pic>
        <p:nvPicPr>
          <p:cNvPr id="5" name="Picture 4">
            <a:extLst>
              <a:ext uri="{FF2B5EF4-FFF2-40B4-BE49-F238E27FC236}">
                <a16:creationId xmlns:a16="http://schemas.microsoft.com/office/drawing/2014/main" id="{F7A13F54-79B2-4445-AC88-3E00ED8632E8}"/>
              </a:ext>
            </a:extLst>
          </p:cNvPr>
          <p:cNvPicPr>
            <a:picLocks noChangeAspect="1"/>
          </p:cNvPicPr>
          <p:nvPr/>
        </p:nvPicPr>
        <p:blipFill>
          <a:blip r:embed="rId2"/>
          <a:stretch>
            <a:fillRect/>
          </a:stretch>
        </p:blipFill>
        <p:spPr>
          <a:xfrm>
            <a:off x="5334261" y="3429000"/>
            <a:ext cx="5065713" cy="2085918"/>
          </a:xfrm>
          <a:prstGeom prst="rect">
            <a:avLst/>
          </a:prstGeom>
        </p:spPr>
      </p:pic>
    </p:spTree>
    <p:extLst>
      <p:ext uri="{BB962C8B-B14F-4D97-AF65-F5344CB8AC3E}">
        <p14:creationId xmlns:p14="http://schemas.microsoft.com/office/powerpoint/2010/main" val="233218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F12F-D27C-4A4B-96FC-2C099A935B18}"/>
              </a:ext>
            </a:extLst>
          </p:cNvPr>
          <p:cNvSpPr>
            <a:spLocks noGrp="1"/>
          </p:cNvSpPr>
          <p:nvPr>
            <p:ph type="title"/>
          </p:nvPr>
        </p:nvSpPr>
        <p:spPr>
          <a:xfrm>
            <a:off x="763479" y="609600"/>
            <a:ext cx="10289220" cy="881849"/>
          </a:xfrm>
        </p:spPr>
        <p:txBody>
          <a:bodyPr/>
          <a:lstStyle/>
          <a:p>
            <a:pPr algn="ctr"/>
            <a:r>
              <a:rPr lang="en-US" b="1" dirty="0">
                <a:solidFill>
                  <a:srgbClr val="00B050"/>
                </a:solidFill>
              </a:rPr>
              <a:t>Visualization charts</a:t>
            </a:r>
            <a:endParaRPr lang="en-IN" b="1" dirty="0">
              <a:solidFill>
                <a:srgbClr val="00B050"/>
              </a:solidFill>
            </a:endParaRPr>
          </a:p>
        </p:txBody>
      </p:sp>
      <p:pic>
        <p:nvPicPr>
          <p:cNvPr id="5" name="Content Placeholder 4">
            <a:extLst>
              <a:ext uri="{FF2B5EF4-FFF2-40B4-BE49-F238E27FC236}">
                <a16:creationId xmlns:a16="http://schemas.microsoft.com/office/drawing/2014/main" id="{A91B50D8-4C80-44AF-9EF4-F737525893D2}"/>
              </a:ext>
            </a:extLst>
          </p:cNvPr>
          <p:cNvPicPr>
            <a:picLocks noGrp="1" noChangeAspect="1"/>
          </p:cNvPicPr>
          <p:nvPr>
            <p:ph idx="1"/>
          </p:nvPr>
        </p:nvPicPr>
        <p:blipFill>
          <a:blip r:embed="rId2"/>
          <a:stretch>
            <a:fillRect/>
          </a:stretch>
        </p:blipFill>
        <p:spPr>
          <a:xfrm>
            <a:off x="763479" y="1625353"/>
            <a:ext cx="10688714" cy="4572000"/>
          </a:xfrm>
        </p:spPr>
      </p:pic>
    </p:spTree>
    <p:extLst>
      <p:ext uri="{BB962C8B-B14F-4D97-AF65-F5344CB8AC3E}">
        <p14:creationId xmlns:p14="http://schemas.microsoft.com/office/powerpoint/2010/main" val="327071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DDE53B-36CA-44D8-A1EA-356561239362}"/>
              </a:ext>
            </a:extLst>
          </p:cNvPr>
          <p:cNvPicPr>
            <a:picLocks noChangeAspect="1"/>
          </p:cNvPicPr>
          <p:nvPr/>
        </p:nvPicPr>
        <p:blipFill>
          <a:blip r:embed="rId2"/>
          <a:stretch>
            <a:fillRect/>
          </a:stretch>
        </p:blipFill>
        <p:spPr>
          <a:xfrm>
            <a:off x="543017" y="450541"/>
            <a:ext cx="11105965" cy="5956917"/>
          </a:xfrm>
          <a:prstGeom prst="rect">
            <a:avLst/>
          </a:prstGeom>
        </p:spPr>
      </p:pic>
    </p:spTree>
    <p:extLst>
      <p:ext uri="{BB962C8B-B14F-4D97-AF65-F5344CB8AC3E}">
        <p14:creationId xmlns:p14="http://schemas.microsoft.com/office/powerpoint/2010/main" val="1745644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267</TotalTime>
  <Words>408</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Montserrat</vt:lpstr>
      <vt:lpstr>Muli</vt:lpstr>
      <vt:lpstr>museosans-300</vt:lpstr>
      <vt:lpstr>Open Sans</vt:lpstr>
      <vt:lpstr>Wingdings</vt:lpstr>
      <vt:lpstr>Celestial</vt:lpstr>
      <vt:lpstr>HR ANALYTICS USING IBM COGNOS</vt:lpstr>
      <vt:lpstr>INTRODUCTION </vt:lpstr>
      <vt:lpstr>What is hr analytics ?</vt:lpstr>
      <vt:lpstr>PowerPoint Presentation</vt:lpstr>
      <vt:lpstr>Benefits of hr analytics </vt:lpstr>
      <vt:lpstr>Problem statements</vt:lpstr>
      <vt:lpstr>Problem solutions</vt:lpstr>
      <vt:lpstr>Visualization charts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BHARATAM SACHIN</dc:creator>
  <cp:lastModifiedBy>BHARATAM SACHIN</cp:lastModifiedBy>
  <cp:revision>16</cp:revision>
  <dcterms:created xsi:type="dcterms:W3CDTF">2021-06-03T14:39:02Z</dcterms:created>
  <dcterms:modified xsi:type="dcterms:W3CDTF">2021-06-04T06:10:21Z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