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yambadri3725@gmail.com" userId="af3c002cfe536ceb" providerId="LiveId" clId="{CB625321-86F3-48F0-A6FF-5C7CE51FA092}"/>
    <pc:docChg chg="custSel addSld modSld">
      <pc:chgData name="panyambadri3725@gmail.com" userId="af3c002cfe536ceb" providerId="LiveId" clId="{CB625321-86F3-48F0-A6FF-5C7CE51FA092}" dt="2021-06-06T09:00:54.900" v="255" actId="20577"/>
      <pc:docMkLst>
        <pc:docMk/>
      </pc:docMkLst>
      <pc:sldChg chg="modSp mod">
        <pc:chgData name="panyambadri3725@gmail.com" userId="af3c002cfe536ceb" providerId="LiveId" clId="{CB625321-86F3-48F0-A6FF-5C7CE51FA092}" dt="2021-06-06T09:00:54.900" v="255" actId="20577"/>
        <pc:sldMkLst>
          <pc:docMk/>
          <pc:sldMk cId="1632330350" sldId="256"/>
        </pc:sldMkLst>
        <pc:spChg chg="mod">
          <ac:chgData name="panyambadri3725@gmail.com" userId="af3c002cfe536ceb" providerId="LiveId" clId="{CB625321-86F3-48F0-A6FF-5C7CE51FA092}" dt="2021-06-06T09:00:54.900" v="255" actId="20577"/>
          <ac:spMkLst>
            <pc:docMk/>
            <pc:sldMk cId="1632330350" sldId="256"/>
            <ac:spMk id="3" creationId="{C56E8726-789E-48FE-AF21-E36732A27985}"/>
          </ac:spMkLst>
        </pc:spChg>
      </pc:sldChg>
      <pc:sldChg chg="modSp new mod">
        <pc:chgData name="panyambadri3725@gmail.com" userId="af3c002cfe536ceb" providerId="LiveId" clId="{CB625321-86F3-48F0-A6FF-5C7CE51FA092}" dt="2021-06-06T08:44:35.043" v="127" actId="27636"/>
        <pc:sldMkLst>
          <pc:docMk/>
          <pc:sldMk cId="632068547" sldId="259"/>
        </pc:sldMkLst>
        <pc:spChg chg="mod">
          <ac:chgData name="panyambadri3725@gmail.com" userId="af3c002cfe536ceb" providerId="LiveId" clId="{CB625321-86F3-48F0-A6FF-5C7CE51FA092}" dt="2021-06-06T08:42:23.172" v="25" actId="20577"/>
          <ac:spMkLst>
            <pc:docMk/>
            <pc:sldMk cId="632068547" sldId="259"/>
            <ac:spMk id="2" creationId="{1E5A78EB-F340-499A-A6F5-10100C4ED877}"/>
          </ac:spMkLst>
        </pc:spChg>
        <pc:spChg chg="mod">
          <ac:chgData name="panyambadri3725@gmail.com" userId="af3c002cfe536ceb" providerId="LiveId" clId="{CB625321-86F3-48F0-A6FF-5C7CE51FA092}" dt="2021-06-06T08:44:35.043" v="127" actId="27636"/>
          <ac:spMkLst>
            <pc:docMk/>
            <pc:sldMk cId="632068547" sldId="259"/>
            <ac:spMk id="3" creationId="{D050E945-69EA-46D1-9399-A3FED1E3C7E7}"/>
          </ac:spMkLst>
        </pc:spChg>
      </pc:sldChg>
      <pc:sldChg chg="modSp new mod">
        <pc:chgData name="panyambadri3725@gmail.com" userId="af3c002cfe536ceb" providerId="LiveId" clId="{CB625321-86F3-48F0-A6FF-5C7CE51FA092}" dt="2021-06-06T08:47:37.766" v="150" actId="27636"/>
        <pc:sldMkLst>
          <pc:docMk/>
          <pc:sldMk cId="2228926659" sldId="260"/>
        </pc:sldMkLst>
        <pc:spChg chg="mod">
          <ac:chgData name="panyambadri3725@gmail.com" userId="af3c002cfe536ceb" providerId="LiveId" clId="{CB625321-86F3-48F0-A6FF-5C7CE51FA092}" dt="2021-06-06T08:45:40.994" v="144" actId="20577"/>
          <ac:spMkLst>
            <pc:docMk/>
            <pc:sldMk cId="2228926659" sldId="260"/>
            <ac:spMk id="2" creationId="{7287B707-4FF4-45C9-8D26-3E8D1C5FF573}"/>
          </ac:spMkLst>
        </pc:spChg>
        <pc:spChg chg="mod">
          <ac:chgData name="panyambadri3725@gmail.com" userId="af3c002cfe536ceb" providerId="LiveId" clId="{CB625321-86F3-48F0-A6FF-5C7CE51FA092}" dt="2021-06-06T08:47:37.766" v="150" actId="27636"/>
          <ac:spMkLst>
            <pc:docMk/>
            <pc:sldMk cId="2228926659" sldId="260"/>
            <ac:spMk id="3" creationId="{7DBE860E-8DB6-468A-93D7-19105987F67B}"/>
          </ac:spMkLst>
        </pc:spChg>
      </pc:sldChg>
      <pc:sldChg chg="addSp delSp modSp new mod">
        <pc:chgData name="panyambadri3725@gmail.com" userId="af3c002cfe536ceb" providerId="LiveId" clId="{CB625321-86F3-48F0-A6FF-5C7CE51FA092}" dt="2021-06-06T08:52:52.279" v="170" actId="14100"/>
        <pc:sldMkLst>
          <pc:docMk/>
          <pc:sldMk cId="3817441074" sldId="261"/>
        </pc:sldMkLst>
        <pc:spChg chg="mod">
          <ac:chgData name="panyambadri3725@gmail.com" userId="af3c002cfe536ceb" providerId="LiveId" clId="{CB625321-86F3-48F0-A6FF-5C7CE51FA092}" dt="2021-06-06T08:50:53.983" v="161" actId="14100"/>
          <ac:spMkLst>
            <pc:docMk/>
            <pc:sldMk cId="3817441074" sldId="261"/>
            <ac:spMk id="2" creationId="{1F086D37-6040-4F57-9CEC-0EA728FDCCFD}"/>
          </ac:spMkLst>
        </pc:spChg>
        <pc:spChg chg="del mod">
          <ac:chgData name="panyambadri3725@gmail.com" userId="af3c002cfe536ceb" providerId="LiveId" clId="{CB625321-86F3-48F0-A6FF-5C7CE51FA092}" dt="2021-06-06T08:51:54.533" v="163" actId="931"/>
          <ac:spMkLst>
            <pc:docMk/>
            <pc:sldMk cId="3817441074" sldId="261"/>
            <ac:spMk id="3" creationId="{2C3F95C1-CA47-4FAE-B371-90CC715661F1}"/>
          </ac:spMkLst>
        </pc:spChg>
        <pc:spChg chg="add del mod">
          <ac:chgData name="panyambadri3725@gmail.com" userId="af3c002cfe536ceb" providerId="LiveId" clId="{CB625321-86F3-48F0-A6FF-5C7CE51FA092}" dt="2021-06-06T08:52:32.895" v="166" actId="931"/>
          <ac:spMkLst>
            <pc:docMk/>
            <pc:sldMk cId="3817441074" sldId="261"/>
            <ac:spMk id="7" creationId="{A1F997F0-DB89-44A7-8124-58164CCD17C0}"/>
          </ac:spMkLst>
        </pc:spChg>
        <pc:picChg chg="add del mod">
          <ac:chgData name="panyambadri3725@gmail.com" userId="af3c002cfe536ceb" providerId="LiveId" clId="{CB625321-86F3-48F0-A6FF-5C7CE51FA092}" dt="2021-06-06T08:52:01.749" v="165" actId="478"/>
          <ac:picMkLst>
            <pc:docMk/>
            <pc:sldMk cId="3817441074" sldId="261"/>
            <ac:picMk id="5" creationId="{A272DC8E-FF7D-43BC-B4ED-E2FB0C3904A9}"/>
          </ac:picMkLst>
        </pc:picChg>
        <pc:picChg chg="add mod">
          <ac:chgData name="panyambadri3725@gmail.com" userId="af3c002cfe536ceb" providerId="LiveId" clId="{CB625321-86F3-48F0-A6FF-5C7CE51FA092}" dt="2021-06-06T08:52:52.279" v="170" actId="14100"/>
          <ac:picMkLst>
            <pc:docMk/>
            <pc:sldMk cId="3817441074" sldId="261"/>
            <ac:picMk id="9" creationId="{8D5F2894-2C0A-43D2-8F9B-5FDB356B60D4}"/>
          </ac:picMkLst>
        </pc:picChg>
      </pc:sldChg>
      <pc:sldChg chg="addSp delSp modSp new mod">
        <pc:chgData name="panyambadri3725@gmail.com" userId="af3c002cfe536ceb" providerId="LiveId" clId="{CB625321-86F3-48F0-A6FF-5C7CE51FA092}" dt="2021-06-06T08:55:35.343" v="175" actId="14100"/>
        <pc:sldMkLst>
          <pc:docMk/>
          <pc:sldMk cId="1337153618" sldId="262"/>
        </pc:sldMkLst>
        <pc:spChg chg="del">
          <ac:chgData name="panyambadri3725@gmail.com" userId="af3c002cfe536ceb" providerId="LiveId" clId="{CB625321-86F3-48F0-A6FF-5C7CE51FA092}" dt="2021-06-06T08:55:19.992" v="172" actId="931"/>
          <ac:spMkLst>
            <pc:docMk/>
            <pc:sldMk cId="1337153618" sldId="262"/>
            <ac:spMk id="3" creationId="{BB628B51-992F-4AF0-A7CB-7C22444DEE92}"/>
          </ac:spMkLst>
        </pc:spChg>
        <pc:picChg chg="add mod">
          <ac:chgData name="panyambadri3725@gmail.com" userId="af3c002cfe536ceb" providerId="LiveId" clId="{CB625321-86F3-48F0-A6FF-5C7CE51FA092}" dt="2021-06-06T08:55:35.343" v="175" actId="14100"/>
          <ac:picMkLst>
            <pc:docMk/>
            <pc:sldMk cId="1337153618" sldId="262"/>
            <ac:picMk id="5" creationId="{D1879929-313C-4201-B051-47C796575BD9}"/>
          </ac:picMkLst>
        </pc:picChg>
      </pc:sldChg>
      <pc:sldChg chg="addSp delSp modSp new mod">
        <pc:chgData name="panyambadri3725@gmail.com" userId="af3c002cfe536ceb" providerId="LiveId" clId="{CB625321-86F3-48F0-A6FF-5C7CE51FA092}" dt="2021-06-06T08:58:48.174" v="192" actId="14100"/>
        <pc:sldMkLst>
          <pc:docMk/>
          <pc:sldMk cId="1880757305" sldId="263"/>
        </pc:sldMkLst>
        <pc:spChg chg="mod">
          <ac:chgData name="panyambadri3725@gmail.com" userId="af3c002cfe536ceb" providerId="LiveId" clId="{CB625321-86F3-48F0-A6FF-5C7CE51FA092}" dt="2021-06-06T08:58:33.692" v="188" actId="14100"/>
          <ac:spMkLst>
            <pc:docMk/>
            <pc:sldMk cId="1880757305" sldId="263"/>
            <ac:spMk id="2" creationId="{3BE5C347-B737-4247-A270-268BA64AE222}"/>
          </ac:spMkLst>
        </pc:spChg>
        <pc:spChg chg="del">
          <ac:chgData name="panyambadri3725@gmail.com" userId="af3c002cfe536ceb" providerId="LiveId" clId="{CB625321-86F3-48F0-A6FF-5C7CE51FA092}" dt="2021-06-06T08:58:14.460" v="185" actId="931"/>
          <ac:spMkLst>
            <pc:docMk/>
            <pc:sldMk cId="1880757305" sldId="263"/>
            <ac:spMk id="3" creationId="{190BFC57-AB58-49E7-B1E0-DE3FDFCE5804}"/>
          </ac:spMkLst>
        </pc:spChg>
        <pc:picChg chg="add mod">
          <ac:chgData name="panyambadri3725@gmail.com" userId="af3c002cfe536ceb" providerId="LiveId" clId="{CB625321-86F3-48F0-A6FF-5C7CE51FA092}" dt="2021-06-06T08:58:48.174" v="192" actId="14100"/>
          <ac:picMkLst>
            <pc:docMk/>
            <pc:sldMk cId="1880757305" sldId="263"/>
            <ac:picMk id="5" creationId="{060A689F-6B4D-409B-9622-4026919CE1FD}"/>
          </ac:picMkLst>
        </pc:picChg>
      </pc:sldChg>
      <pc:sldChg chg="addSp delSp modSp new mod">
        <pc:chgData name="panyambadri3725@gmail.com" userId="af3c002cfe536ceb" providerId="LiveId" clId="{CB625321-86F3-48F0-A6FF-5C7CE51FA092}" dt="2021-06-06T08:59:35.036" v="209" actId="14100"/>
        <pc:sldMkLst>
          <pc:docMk/>
          <pc:sldMk cId="2256211302" sldId="264"/>
        </pc:sldMkLst>
        <pc:spChg chg="mod">
          <ac:chgData name="panyambadri3725@gmail.com" userId="af3c002cfe536ceb" providerId="LiveId" clId="{CB625321-86F3-48F0-A6FF-5C7CE51FA092}" dt="2021-06-06T08:59:22.779" v="206" actId="1076"/>
          <ac:spMkLst>
            <pc:docMk/>
            <pc:sldMk cId="2256211302" sldId="264"/>
            <ac:spMk id="2" creationId="{B30EB6A7-A042-46D5-9A66-25741113D055}"/>
          </ac:spMkLst>
        </pc:spChg>
        <pc:spChg chg="del">
          <ac:chgData name="panyambadri3725@gmail.com" userId="af3c002cfe536ceb" providerId="LiveId" clId="{CB625321-86F3-48F0-A6FF-5C7CE51FA092}" dt="2021-06-06T08:59:13.528" v="204" actId="931"/>
          <ac:spMkLst>
            <pc:docMk/>
            <pc:sldMk cId="2256211302" sldId="264"/>
            <ac:spMk id="3" creationId="{EE220C81-9D3C-43A7-820A-3BB2B9BC8625}"/>
          </ac:spMkLst>
        </pc:spChg>
        <pc:picChg chg="add mod">
          <ac:chgData name="panyambadri3725@gmail.com" userId="af3c002cfe536ceb" providerId="LiveId" clId="{CB625321-86F3-48F0-A6FF-5C7CE51FA092}" dt="2021-06-06T08:59:35.036" v="209" actId="14100"/>
          <ac:picMkLst>
            <pc:docMk/>
            <pc:sldMk cId="2256211302" sldId="264"/>
            <ac:picMk id="5" creationId="{59399F96-0B5E-4479-83B2-6203C13DA1C6}"/>
          </ac:picMkLst>
        </pc:picChg>
      </pc:sldChg>
      <pc:sldChg chg="modSp new mod">
        <pc:chgData name="panyambadri3725@gmail.com" userId="af3c002cfe536ceb" providerId="LiveId" clId="{CB625321-86F3-48F0-A6FF-5C7CE51FA092}" dt="2021-06-06T08:59:56.452" v="222" actId="14100"/>
        <pc:sldMkLst>
          <pc:docMk/>
          <pc:sldMk cId="1573939886" sldId="265"/>
        </pc:sldMkLst>
        <pc:spChg chg="mod">
          <ac:chgData name="panyambadri3725@gmail.com" userId="af3c002cfe536ceb" providerId="LiveId" clId="{CB625321-86F3-48F0-A6FF-5C7CE51FA092}" dt="2021-06-06T08:59:56.452" v="222" actId="14100"/>
          <ac:spMkLst>
            <pc:docMk/>
            <pc:sldMk cId="1573939886" sldId="265"/>
            <ac:spMk id="2" creationId="{50257607-BAD7-4345-BF39-12DE18A390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52201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B12EC-919A-4CD6-B65D-AE826C26DA62}"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73172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04344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1730071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151703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320727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59336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61557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83466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16722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B12EC-919A-4CD6-B65D-AE826C26DA62}"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359213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B12EC-919A-4CD6-B65D-AE826C26DA62}"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53306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B12EC-919A-4CD6-B65D-AE826C26DA62}"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313117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B12EC-919A-4CD6-B65D-AE826C26DA62}"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150361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B12EC-919A-4CD6-B65D-AE826C26DA62}"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192352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B12EC-919A-4CD6-B65D-AE826C26DA62}"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29318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B12EC-919A-4CD6-B65D-AE826C26DA62}"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0BA936-AE5B-4DBE-8FB8-E28A1FFBE04D}" type="slidenum">
              <a:rPr lang="en-IN" smtClean="0"/>
              <a:t>‹#›</a:t>
            </a:fld>
            <a:endParaRPr lang="en-IN"/>
          </a:p>
        </p:txBody>
      </p:sp>
    </p:spTree>
    <p:extLst>
      <p:ext uri="{BB962C8B-B14F-4D97-AF65-F5344CB8AC3E}">
        <p14:creationId xmlns:p14="http://schemas.microsoft.com/office/powerpoint/2010/main" val="17363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0B12EC-919A-4CD6-B65D-AE826C26DA62}" type="datetimeFigureOut">
              <a:rPr lang="en-IN" smtClean="0"/>
              <a:t>06-06-2021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0BA936-AE5B-4DBE-8FB8-E28A1FFBE04D}" type="slidenum">
              <a:rPr lang="en-IN" smtClean="0"/>
              <a:t>‹#›</a:t>
            </a:fld>
            <a:endParaRPr lang="en-IN"/>
          </a:p>
        </p:txBody>
      </p:sp>
    </p:spTree>
    <p:extLst>
      <p:ext uri="{BB962C8B-B14F-4D97-AF65-F5344CB8AC3E}">
        <p14:creationId xmlns:p14="http://schemas.microsoft.com/office/powerpoint/2010/main" val="2813715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96C6-3F35-4714-92E5-048C5F5E171F}"/>
              </a:ext>
            </a:extLst>
          </p:cNvPr>
          <p:cNvSpPr>
            <a:spLocks noGrp="1"/>
          </p:cNvSpPr>
          <p:nvPr>
            <p:ph type="ctrTitle"/>
          </p:nvPr>
        </p:nvSpPr>
        <p:spPr/>
        <p:txBody>
          <a:bodyPr>
            <a:normAutofit fontScale="90000"/>
          </a:bodyPr>
          <a:lstStyle/>
          <a:p>
            <a:r>
              <a:rPr lang="en-US" dirty="0"/>
              <a:t> </a:t>
            </a:r>
            <a:r>
              <a:rPr lang="en-IN" b="1" i="0" dirty="0">
                <a:solidFill>
                  <a:srgbClr val="2D2828"/>
                </a:solidFill>
                <a:effectLst/>
                <a:latin typeface="Open Sans" panose="020B0606030504020204" pitchFamily="34" charset="0"/>
              </a:rPr>
              <a:t>Digital Naturalist </a:t>
            </a:r>
            <a:r>
              <a:rPr lang="en-US" dirty="0"/>
              <a:t> </a:t>
            </a:r>
            <a:r>
              <a:rPr lang="en-IN" b="1" i="0" dirty="0">
                <a:solidFill>
                  <a:srgbClr val="2D2828"/>
                </a:solidFill>
                <a:effectLst/>
                <a:latin typeface="Open Sans" panose="020B0604020202020204" pitchFamily="34" charset="0"/>
              </a:rPr>
              <a:t>Using IBM Watson Studio</a:t>
            </a:r>
            <a:br>
              <a:rPr lang="en-IN" b="1" i="0" dirty="0">
                <a:solidFill>
                  <a:srgbClr val="2D2828"/>
                </a:solidFill>
                <a:effectLst/>
                <a:latin typeface="Open Sans" panose="020B0604020202020204" pitchFamily="34" charset="0"/>
              </a:rPr>
            </a:br>
            <a:endParaRPr lang="en-IN" dirty="0"/>
          </a:p>
        </p:txBody>
      </p:sp>
      <p:sp>
        <p:nvSpPr>
          <p:cNvPr id="3" name="Subtitle 2">
            <a:extLst>
              <a:ext uri="{FF2B5EF4-FFF2-40B4-BE49-F238E27FC236}">
                <a16:creationId xmlns:a16="http://schemas.microsoft.com/office/drawing/2014/main" id="{C56E8726-789E-48FE-AF21-E36732A27985}"/>
              </a:ext>
            </a:extLst>
          </p:cNvPr>
          <p:cNvSpPr>
            <a:spLocks noGrp="1"/>
          </p:cNvSpPr>
          <p:nvPr>
            <p:ph type="subTitle" idx="1"/>
          </p:nvPr>
        </p:nvSpPr>
        <p:spPr>
          <a:xfrm>
            <a:off x="4515377" y="3996267"/>
            <a:ext cx="6987645" cy="2741884"/>
          </a:xfrm>
        </p:spPr>
        <p:txBody>
          <a:bodyPr/>
          <a:lstStyle/>
          <a:p>
            <a:r>
              <a:rPr lang="en-US" dirty="0"/>
              <a:t>CSE TEAM 32    :</a:t>
            </a:r>
          </a:p>
          <a:p>
            <a:r>
              <a:rPr lang="en-US" dirty="0" err="1"/>
              <a:t>Panyam</a:t>
            </a:r>
            <a:r>
              <a:rPr lang="en-US"/>
              <a:t> Badrinath  </a:t>
            </a:r>
            <a:r>
              <a:rPr lang="en-US" dirty="0"/>
              <a:t>Reddy (</a:t>
            </a:r>
            <a:r>
              <a:rPr lang="en-IN" b="0" i="0" dirty="0">
                <a:solidFill>
                  <a:srgbClr val="000000"/>
                </a:solidFill>
                <a:effectLst/>
                <a:latin typeface="Tahoma" panose="020B0604030504040204" pitchFamily="34" charset="0"/>
              </a:rPr>
              <a:t>19R11A05C9)</a:t>
            </a:r>
            <a:endParaRPr lang="en-US" dirty="0"/>
          </a:p>
          <a:p>
            <a:r>
              <a:rPr lang="en-US" dirty="0"/>
              <a:t>     </a:t>
            </a:r>
          </a:p>
          <a:p>
            <a:r>
              <a:rPr lang="en-US" dirty="0"/>
              <a:t>                                                                                      </a:t>
            </a:r>
            <a:endParaRPr lang="en-IN" dirty="0"/>
          </a:p>
        </p:txBody>
      </p:sp>
    </p:spTree>
    <p:extLst>
      <p:ext uri="{BB962C8B-B14F-4D97-AF65-F5344CB8AC3E}">
        <p14:creationId xmlns:p14="http://schemas.microsoft.com/office/powerpoint/2010/main" val="163233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7607-BAD7-4345-BF39-12DE18A3908A}"/>
              </a:ext>
            </a:extLst>
          </p:cNvPr>
          <p:cNvSpPr>
            <a:spLocks noGrp="1"/>
          </p:cNvSpPr>
          <p:nvPr>
            <p:ph type="title"/>
          </p:nvPr>
        </p:nvSpPr>
        <p:spPr>
          <a:xfrm>
            <a:off x="1484311" y="685800"/>
            <a:ext cx="10018713" cy="5105400"/>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1491B363-0C80-4C4C-92C0-CC18F2D206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393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B2AF-8C43-4E83-A48D-FE0F1561C739}"/>
              </a:ext>
            </a:extLst>
          </p:cNvPr>
          <p:cNvSpPr>
            <a:spLocks noGrp="1"/>
          </p:cNvSpPr>
          <p:nvPr>
            <p:ph type="title"/>
          </p:nvPr>
        </p:nvSpPr>
        <p:spPr>
          <a:xfrm>
            <a:off x="1086643" y="383960"/>
            <a:ext cx="5163237" cy="885548"/>
          </a:xfrm>
        </p:spPr>
        <p:txBody>
          <a:bodyPr/>
          <a:lstStyle/>
          <a:p>
            <a:r>
              <a:rPr lang="en-US" dirty="0"/>
              <a:t>Contents  :</a:t>
            </a:r>
            <a:endParaRPr lang="en-IN" dirty="0"/>
          </a:p>
        </p:txBody>
      </p:sp>
      <p:sp>
        <p:nvSpPr>
          <p:cNvPr id="3" name="Content Placeholder 2">
            <a:extLst>
              <a:ext uri="{FF2B5EF4-FFF2-40B4-BE49-F238E27FC236}">
                <a16:creationId xmlns:a16="http://schemas.microsoft.com/office/drawing/2014/main" id="{9DB0B1D5-AC9A-4F97-BB26-0D96541C9275}"/>
              </a:ext>
            </a:extLst>
          </p:cNvPr>
          <p:cNvSpPr>
            <a:spLocks noGrp="1"/>
          </p:cNvSpPr>
          <p:nvPr>
            <p:ph idx="1"/>
          </p:nvPr>
        </p:nvSpPr>
        <p:spPr>
          <a:xfrm>
            <a:off x="1439921" y="1619434"/>
            <a:ext cx="10018713" cy="4239828"/>
          </a:xfrm>
        </p:spPr>
        <p:txBody>
          <a:bodyPr/>
          <a:lstStyle/>
          <a:p>
            <a:pPr marL="0" indent="0">
              <a:buNone/>
            </a:pPr>
            <a:r>
              <a:rPr lang="en-US" dirty="0"/>
              <a:t>-&gt;Introduction</a:t>
            </a:r>
          </a:p>
          <a:p>
            <a:pPr marL="0" indent="0">
              <a:buNone/>
            </a:pPr>
            <a:r>
              <a:rPr lang="en-US" dirty="0"/>
              <a:t>-&gt;Explanation Of CNN</a:t>
            </a:r>
          </a:p>
          <a:p>
            <a:pPr marL="0" indent="0">
              <a:buNone/>
            </a:pPr>
            <a:r>
              <a:rPr lang="en-US" dirty="0"/>
              <a:t>-&gt;FLASK</a:t>
            </a:r>
          </a:p>
          <a:p>
            <a:pPr marL="0" indent="0">
              <a:buNone/>
            </a:pPr>
            <a:r>
              <a:rPr lang="en-US" dirty="0"/>
              <a:t>-&gt;Deployment using IBM Watson Studio</a:t>
            </a:r>
            <a:endParaRPr lang="en-IN" dirty="0"/>
          </a:p>
        </p:txBody>
      </p:sp>
    </p:spTree>
    <p:extLst>
      <p:ext uri="{BB962C8B-B14F-4D97-AF65-F5344CB8AC3E}">
        <p14:creationId xmlns:p14="http://schemas.microsoft.com/office/powerpoint/2010/main" val="183577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424F-60BD-4352-8829-C5CBDD0850DB}"/>
              </a:ext>
            </a:extLst>
          </p:cNvPr>
          <p:cNvSpPr>
            <a:spLocks noGrp="1"/>
          </p:cNvSpPr>
          <p:nvPr>
            <p:ph type="title"/>
          </p:nvPr>
        </p:nvSpPr>
        <p:spPr>
          <a:xfrm>
            <a:off x="-1587363" y="659167"/>
            <a:ext cx="10018713" cy="1752599"/>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AC3381D6-A021-4807-A034-1F3586A94F8D}"/>
              </a:ext>
            </a:extLst>
          </p:cNvPr>
          <p:cNvSpPr>
            <a:spLocks noGrp="1"/>
          </p:cNvSpPr>
          <p:nvPr>
            <p:ph idx="1"/>
          </p:nvPr>
        </p:nvSpPr>
        <p:spPr>
          <a:xfrm>
            <a:off x="1484310" y="1908699"/>
            <a:ext cx="10018713" cy="3882501"/>
          </a:xfrm>
        </p:spPr>
        <p:txBody>
          <a:bodyPr>
            <a:normAutofit/>
          </a:bodyPr>
          <a:lstStyle/>
          <a:p>
            <a:pPr algn="just" rtl="0">
              <a:spcBef>
                <a:spcPts val="0"/>
              </a:spcBef>
              <a:spcAft>
                <a:spcPts val="800"/>
              </a:spcAft>
            </a:pPr>
            <a:r>
              <a:rPr lang="en-US" sz="1800" b="0" i="0" dirty="0">
                <a:solidFill>
                  <a:srgbClr val="000000"/>
                </a:solidFill>
                <a:effectLst/>
                <a:latin typeface="Calibri" panose="020F0502020204030204" pitchFamily="34" charset="0"/>
              </a:rPr>
              <a:t>A naturalist is someone who studies the patterns of nature, identifies a different kind of flora and fauna in nature. Being able to identify the flora and fauna around us often leads to an interest in protecting wild spaces, and collecting and sharing information about the species we see on our travels is very useful for conservation groups like NCC.</a:t>
            </a:r>
            <a:endParaRPr lang="en-US" b="0" i="0" dirty="0">
              <a:effectLst/>
              <a:latin typeface="Montserrat"/>
            </a:endParaRPr>
          </a:p>
          <a:p>
            <a:pPr algn="just" rtl="0">
              <a:spcBef>
                <a:spcPts val="0"/>
              </a:spcBef>
              <a:spcAft>
                <a:spcPts val="800"/>
              </a:spcAft>
            </a:pPr>
            <a:r>
              <a:rPr lang="en-US" sz="1800" b="0" i="0" dirty="0">
                <a:solidFill>
                  <a:srgbClr val="000000"/>
                </a:solidFill>
                <a:effectLst/>
                <a:latin typeface="Calibri" panose="020F0502020204030204" pitchFamily="34" charset="0"/>
              </a:rPr>
              <a:t>When venturing into the woods, field naturalists usually rely on common approaches like always carrying a guidebook around everywhere or seeking help from experienced ornithologists. There should be a handy tool for them to capture, identify and share the beauty to the outside world. </a:t>
            </a:r>
            <a:endParaRPr lang="en-US" b="0" i="0" dirty="0">
              <a:effectLst/>
              <a:latin typeface="Montserrat"/>
            </a:endParaRPr>
          </a:p>
          <a:p>
            <a:pPr algn="just" rtl="0">
              <a:spcBef>
                <a:spcPts val="0"/>
              </a:spcBef>
              <a:spcAft>
                <a:spcPts val="800"/>
              </a:spcAft>
            </a:pPr>
            <a:r>
              <a:rPr lang="en-US" sz="1800" b="0" i="0" u="none" strike="noStrike" dirty="0">
                <a:solidFill>
                  <a:srgbClr val="000000"/>
                </a:solidFill>
                <a:effectLst/>
                <a:latin typeface="Calibri" panose="020F0502020204030204" pitchFamily="34" charset="0"/>
              </a:rPr>
              <a:t>Field naturalists can only use this web app from anywhere to identify the birds, flowers, mammals and other species they see on their hikes, canoe trips and other excursions.</a:t>
            </a:r>
            <a:endParaRPr lang="en-US" b="0" i="0" dirty="0">
              <a:effectLst/>
              <a:latin typeface="Montserrat"/>
            </a:endParaRPr>
          </a:p>
          <a:p>
            <a:r>
              <a:rPr lang="en-US" sz="1700" b="0" i="1" dirty="0">
                <a:effectLst/>
                <a:latin typeface="Montserrat"/>
              </a:rPr>
              <a:t>In this project, we are creating a web application which uses a deep learning model, trained on different species of birds, flowers and mammals (2 subclasses in each for a quick understanding)and get the prediction of the bird when an image is been given.</a:t>
            </a:r>
            <a:endParaRPr lang="en-IN" sz="1700" i="1" dirty="0"/>
          </a:p>
        </p:txBody>
      </p:sp>
    </p:spTree>
    <p:extLst>
      <p:ext uri="{BB962C8B-B14F-4D97-AF65-F5344CB8AC3E}">
        <p14:creationId xmlns:p14="http://schemas.microsoft.com/office/powerpoint/2010/main" val="302971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78EB-F340-499A-A6F5-10100C4ED877}"/>
              </a:ext>
            </a:extLst>
          </p:cNvPr>
          <p:cNvSpPr>
            <a:spLocks noGrp="1"/>
          </p:cNvSpPr>
          <p:nvPr>
            <p:ph type="title"/>
          </p:nvPr>
        </p:nvSpPr>
        <p:spPr/>
        <p:txBody>
          <a:bodyPr/>
          <a:lstStyle/>
          <a:p>
            <a:r>
              <a:rPr lang="en-US" dirty="0"/>
              <a:t>Structure Of Dataset</a:t>
            </a:r>
            <a:endParaRPr lang="en-IN" dirty="0"/>
          </a:p>
        </p:txBody>
      </p:sp>
      <p:sp>
        <p:nvSpPr>
          <p:cNvPr id="3" name="Content Placeholder 2">
            <a:extLst>
              <a:ext uri="{FF2B5EF4-FFF2-40B4-BE49-F238E27FC236}">
                <a16:creationId xmlns:a16="http://schemas.microsoft.com/office/drawing/2014/main" id="{D050E945-69EA-46D1-9399-A3FED1E3C7E7}"/>
              </a:ext>
            </a:extLst>
          </p:cNvPr>
          <p:cNvSpPr>
            <a:spLocks noGrp="1"/>
          </p:cNvSpPr>
          <p:nvPr>
            <p:ph idx="1"/>
          </p:nvPr>
        </p:nvSpPr>
        <p:spPr>
          <a:xfrm>
            <a:off x="1484310" y="2139519"/>
            <a:ext cx="10018713" cy="3651682"/>
          </a:xfrm>
        </p:spPr>
        <p:txBody>
          <a:bodyPr>
            <a:normAutofit fontScale="85000" lnSpcReduction="20000"/>
          </a:bodyPr>
          <a:lstStyle/>
          <a:p>
            <a:r>
              <a:rPr lang="en-US" dirty="0"/>
              <a:t>Mammals:</a:t>
            </a:r>
          </a:p>
          <a:p>
            <a:r>
              <a:rPr lang="en-US" dirty="0"/>
              <a:t>-&gt;Elephant</a:t>
            </a:r>
          </a:p>
          <a:p>
            <a:r>
              <a:rPr lang="en-US" dirty="0"/>
              <a:t>-&gt;Rats</a:t>
            </a:r>
          </a:p>
          <a:p>
            <a:r>
              <a:rPr lang="en-US" dirty="0"/>
              <a:t>Flowers:</a:t>
            </a:r>
          </a:p>
          <a:p>
            <a:r>
              <a:rPr lang="en-US" dirty="0"/>
              <a:t>-&gt;Rose</a:t>
            </a:r>
          </a:p>
          <a:p>
            <a:r>
              <a:rPr lang="en-US" dirty="0"/>
              <a:t>-&gt;Sunflower</a:t>
            </a:r>
          </a:p>
          <a:p>
            <a:r>
              <a:rPr lang="en-US" dirty="0"/>
              <a:t>Birds:</a:t>
            </a:r>
          </a:p>
          <a:p>
            <a:r>
              <a:rPr lang="en-IN" dirty="0"/>
              <a:t>-&gt;Eagle</a:t>
            </a:r>
          </a:p>
          <a:p>
            <a:r>
              <a:rPr lang="en-IN" dirty="0"/>
              <a:t>-&gt;Parrot</a:t>
            </a:r>
          </a:p>
        </p:txBody>
      </p:sp>
    </p:spTree>
    <p:extLst>
      <p:ext uri="{BB962C8B-B14F-4D97-AF65-F5344CB8AC3E}">
        <p14:creationId xmlns:p14="http://schemas.microsoft.com/office/powerpoint/2010/main" val="63206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B707-4FF4-45C9-8D26-3E8D1C5FF573}"/>
              </a:ext>
            </a:extLst>
          </p:cNvPr>
          <p:cNvSpPr>
            <a:spLocks noGrp="1"/>
          </p:cNvSpPr>
          <p:nvPr>
            <p:ph type="title"/>
          </p:nvPr>
        </p:nvSpPr>
        <p:spPr/>
        <p:txBody>
          <a:bodyPr/>
          <a:lstStyle/>
          <a:p>
            <a:r>
              <a:rPr lang="en-US" dirty="0"/>
              <a:t>Libraries Used:</a:t>
            </a:r>
            <a:br>
              <a:rPr lang="en-US" dirty="0"/>
            </a:br>
            <a:endParaRPr lang="en-IN" dirty="0"/>
          </a:p>
        </p:txBody>
      </p:sp>
      <p:sp>
        <p:nvSpPr>
          <p:cNvPr id="3" name="Content Placeholder 2">
            <a:extLst>
              <a:ext uri="{FF2B5EF4-FFF2-40B4-BE49-F238E27FC236}">
                <a16:creationId xmlns:a16="http://schemas.microsoft.com/office/drawing/2014/main" id="{7DBE860E-8DB6-468A-93D7-19105987F67B}"/>
              </a:ext>
            </a:extLst>
          </p:cNvPr>
          <p:cNvSpPr>
            <a:spLocks noGrp="1"/>
          </p:cNvSpPr>
          <p:nvPr>
            <p:ph idx="1"/>
          </p:nvPr>
        </p:nvSpPr>
        <p:spPr/>
        <p:txBody>
          <a:bodyPr>
            <a:normAutofit fontScale="92500" lnSpcReduction="10000"/>
          </a:bodyPr>
          <a:lstStyle/>
          <a:p>
            <a:r>
              <a:rPr lang="en-IN" dirty="0"/>
              <a:t>from </a:t>
            </a:r>
            <a:r>
              <a:rPr lang="en-IN" dirty="0" err="1"/>
              <a:t>tensorflow.keras.models</a:t>
            </a:r>
            <a:r>
              <a:rPr lang="en-IN" dirty="0"/>
              <a:t> import Sequential</a:t>
            </a:r>
          </a:p>
          <a:p>
            <a:r>
              <a:rPr lang="en-IN" dirty="0"/>
              <a:t>from </a:t>
            </a:r>
            <a:r>
              <a:rPr lang="en-IN" dirty="0" err="1"/>
              <a:t>tensorflow.keras.layers</a:t>
            </a:r>
            <a:r>
              <a:rPr lang="en-IN" dirty="0"/>
              <a:t> import Dense</a:t>
            </a:r>
          </a:p>
          <a:p>
            <a:r>
              <a:rPr lang="en-IN" dirty="0"/>
              <a:t>from </a:t>
            </a:r>
            <a:r>
              <a:rPr lang="en-IN" dirty="0" err="1"/>
              <a:t>tensorflow.keras.layers</a:t>
            </a:r>
            <a:r>
              <a:rPr lang="en-IN" dirty="0"/>
              <a:t> import Convolution2D</a:t>
            </a:r>
          </a:p>
          <a:p>
            <a:r>
              <a:rPr lang="en-IN" dirty="0"/>
              <a:t>from </a:t>
            </a:r>
            <a:r>
              <a:rPr lang="en-IN" dirty="0" err="1"/>
              <a:t>tensorflow.keras.layers</a:t>
            </a:r>
            <a:r>
              <a:rPr lang="en-IN" dirty="0"/>
              <a:t> import MaxPooling2D</a:t>
            </a:r>
          </a:p>
          <a:p>
            <a:r>
              <a:rPr lang="en-IN" dirty="0"/>
              <a:t>from </a:t>
            </a:r>
            <a:r>
              <a:rPr lang="en-IN" dirty="0" err="1"/>
              <a:t>tensorflow.keras.layers</a:t>
            </a:r>
            <a:r>
              <a:rPr lang="en-IN" dirty="0"/>
              <a:t> import Flatten</a:t>
            </a:r>
          </a:p>
          <a:p>
            <a:r>
              <a:rPr lang="en-US" dirty="0"/>
              <a:t>from </a:t>
            </a:r>
            <a:r>
              <a:rPr lang="en-US" dirty="0" err="1"/>
              <a:t>keras.preprocessing.image</a:t>
            </a:r>
            <a:r>
              <a:rPr lang="en-US" dirty="0"/>
              <a:t> import </a:t>
            </a:r>
            <a:r>
              <a:rPr lang="en-US" dirty="0" err="1"/>
              <a:t>ImageDataGenerator</a:t>
            </a:r>
            <a:endParaRPr lang="en-IN" dirty="0"/>
          </a:p>
          <a:p>
            <a:r>
              <a:rPr lang="en-US" dirty="0"/>
              <a:t>from </a:t>
            </a:r>
            <a:r>
              <a:rPr lang="en-US" dirty="0" err="1"/>
              <a:t>ibm_watson_machine_learning</a:t>
            </a:r>
            <a:r>
              <a:rPr lang="en-US" dirty="0"/>
              <a:t> import </a:t>
            </a:r>
            <a:r>
              <a:rPr lang="en-US" dirty="0" err="1"/>
              <a:t>APIClient</a:t>
            </a:r>
            <a:endParaRPr lang="en-IN" dirty="0"/>
          </a:p>
        </p:txBody>
      </p:sp>
    </p:spTree>
    <p:extLst>
      <p:ext uri="{BB962C8B-B14F-4D97-AF65-F5344CB8AC3E}">
        <p14:creationId xmlns:p14="http://schemas.microsoft.com/office/powerpoint/2010/main" val="222892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6D37-6040-4F57-9CEC-0EA728FDCCFD}"/>
              </a:ext>
            </a:extLst>
          </p:cNvPr>
          <p:cNvSpPr>
            <a:spLocks noGrp="1"/>
          </p:cNvSpPr>
          <p:nvPr>
            <p:ph type="title"/>
          </p:nvPr>
        </p:nvSpPr>
        <p:spPr>
          <a:xfrm>
            <a:off x="1484311" y="142043"/>
            <a:ext cx="10018713" cy="727969"/>
          </a:xfrm>
        </p:spPr>
        <p:txBody>
          <a:bodyPr>
            <a:normAutofit/>
          </a:bodyPr>
          <a:lstStyle/>
          <a:p>
            <a:r>
              <a:rPr lang="en-US" dirty="0"/>
              <a:t>CNN</a:t>
            </a:r>
            <a:endParaRPr lang="en-IN" dirty="0"/>
          </a:p>
        </p:txBody>
      </p:sp>
      <p:pic>
        <p:nvPicPr>
          <p:cNvPr id="9" name="Content Placeholder 8">
            <a:extLst>
              <a:ext uri="{FF2B5EF4-FFF2-40B4-BE49-F238E27FC236}">
                <a16:creationId xmlns:a16="http://schemas.microsoft.com/office/drawing/2014/main" id="{8D5F2894-2C0A-43D2-8F9B-5FDB356B60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02" y="870012"/>
            <a:ext cx="10164931" cy="4921188"/>
          </a:xfrm>
        </p:spPr>
      </p:pic>
    </p:spTree>
    <p:extLst>
      <p:ext uri="{BB962C8B-B14F-4D97-AF65-F5344CB8AC3E}">
        <p14:creationId xmlns:p14="http://schemas.microsoft.com/office/powerpoint/2010/main" val="381744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3956-4041-40F4-A692-FFE91BBF8B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879929-313C-4201-B051-47C796575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225" y="585926"/>
            <a:ext cx="9922799" cy="5205274"/>
          </a:xfrm>
        </p:spPr>
      </p:pic>
    </p:spTree>
    <p:extLst>
      <p:ext uri="{BB962C8B-B14F-4D97-AF65-F5344CB8AC3E}">
        <p14:creationId xmlns:p14="http://schemas.microsoft.com/office/powerpoint/2010/main" val="133715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C347-B737-4247-A270-268BA64AE222}"/>
              </a:ext>
            </a:extLst>
          </p:cNvPr>
          <p:cNvSpPr>
            <a:spLocks noGrp="1"/>
          </p:cNvSpPr>
          <p:nvPr>
            <p:ph type="title"/>
          </p:nvPr>
        </p:nvSpPr>
        <p:spPr>
          <a:xfrm>
            <a:off x="1484311" y="168676"/>
            <a:ext cx="10018713" cy="1047565"/>
          </a:xfrm>
        </p:spPr>
        <p:txBody>
          <a:bodyPr/>
          <a:lstStyle/>
          <a:p>
            <a:r>
              <a:rPr lang="en-US" dirty="0"/>
              <a:t>Website:</a:t>
            </a:r>
            <a:endParaRPr lang="en-IN" dirty="0"/>
          </a:p>
        </p:txBody>
      </p:sp>
      <p:pic>
        <p:nvPicPr>
          <p:cNvPr id="5" name="Content Placeholder 4">
            <a:extLst>
              <a:ext uri="{FF2B5EF4-FFF2-40B4-BE49-F238E27FC236}">
                <a16:creationId xmlns:a16="http://schemas.microsoft.com/office/drawing/2014/main" id="{060A689F-6B4D-409B-9622-4026919CE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354" y="1216241"/>
            <a:ext cx="9632272" cy="4601592"/>
          </a:xfrm>
        </p:spPr>
      </p:pic>
    </p:spTree>
    <p:extLst>
      <p:ext uri="{BB962C8B-B14F-4D97-AF65-F5344CB8AC3E}">
        <p14:creationId xmlns:p14="http://schemas.microsoft.com/office/powerpoint/2010/main" val="188075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B6A7-A042-46D5-9A66-25741113D055}"/>
              </a:ext>
            </a:extLst>
          </p:cNvPr>
          <p:cNvSpPr>
            <a:spLocks noGrp="1"/>
          </p:cNvSpPr>
          <p:nvPr>
            <p:ph type="title"/>
          </p:nvPr>
        </p:nvSpPr>
        <p:spPr>
          <a:xfrm>
            <a:off x="1537577" y="-685800"/>
            <a:ext cx="10018713" cy="2367378"/>
          </a:xfrm>
        </p:spPr>
        <p:txBody>
          <a:bodyPr/>
          <a:lstStyle/>
          <a:p>
            <a:r>
              <a:rPr lang="en-US" dirty="0"/>
              <a:t>Prediction</a:t>
            </a:r>
            <a:endParaRPr lang="en-IN" dirty="0"/>
          </a:p>
        </p:txBody>
      </p:sp>
      <p:pic>
        <p:nvPicPr>
          <p:cNvPr id="5" name="Content Placeholder 4">
            <a:extLst>
              <a:ext uri="{FF2B5EF4-FFF2-40B4-BE49-F238E27FC236}">
                <a16:creationId xmlns:a16="http://schemas.microsoft.com/office/drawing/2014/main" id="{59399F96-0B5E-4479-83B2-6203C13DA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375" y="1278384"/>
            <a:ext cx="9818703" cy="4512816"/>
          </a:xfrm>
        </p:spPr>
      </p:pic>
    </p:spTree>
    <p:extLst>
      <p:ext uri="{BB962C8B-B14F-4D97-AF65-F5344CB8AC3E}">
        <p14:creationId xmlns:p14="http://schemas.microsoft.com/office/powerpoint/2010/main" val="225621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300</TotalTime>
  <Words>323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Montserrat</vt:lpstr>
      <vt:lpstr>Open Sans</vt:lpstr>
      <vt:lpstr>Tahoma</vt:lpstr>
      <vt:lpstr>Parallax</vt:lpstr>
      <vt:lpstr> Digital Naturalist  Using IBM Watson Studio </vt:lpstr>
      <vt:lpstr>Contents  :</vt:lpstr>
      <vt:lpstr>Introduction :</vt:lpstr>
      <vt:lpstr>Structure Of Dataset</vt:lpstr>
      <vt:lpstr>Libraries Used: </vt:lpstr>
      <vt:lpstr>CNN</vt:lpstr>
      <vt:lpstr>PowerPoint Presentation</vt:lpstr>
      <vt:lpstr>Website:</vt:lpstr>
      <vt:lpstr>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Naturalist  Using IBM Watson Studio</dc:title>
  <dc:creator>panyambadri3725@gmail.com</dc:creator>
  <cp:lastModifiedBy>panyambadri3725@gmail.com</cp:lastModifiedBy>
  <cp:revision>7</cp:revision>
  <dcterms:created xsi:type="dcterms:W3CDTF">2021-06-06T03:15:15Z</dcterms:created>
  <dcterms:modified xsi:type="dcterms:W3CDTF">2021-06-06T09:01:06Z</dcterms:modified>
</cp:coreProperties>
</file>