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F10008-5AA5-4346-B9CD-611B230F9F3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EDDD5F-1236-4110-9DB2-0F0C3FF21B47}">
      <dgm:prSet/>
      <dgm:spPr/>
      <dgm:t>
        <a:bodyPr/>
        <a:lstStyle/>
        <a:p>
          <a:r>
            <a:rPr lang="en-US"/>
            <a:t>Collection of data </a:t>
          </a:r>
        </a:p>
      </dgm:t>
    </dgm:pt>
    <dgm:pt modelId="{C112C27B-34A8-4D5D-83B5-4FEE37C4D284}" type="parTrans" cxnId="{66BC6C86-6DA5-442F-99D0-FE2196520FD7}">
      <dgm:prSet/>
      <dgm:spPr/>
      <dgm:t>
        <a:bodyPr/>
        <a:lstStyle/>
        <a:p>
          <a:endParaRPr lang="en-US"/>
        </a:p>
      </dgm:t>
    </dgm:pt>
    <dgm:pt modelId="{69611C17-3C41-45EA-8277-709D26F747E5}" type="sibTrans" cxnId="{66BC6C86-6DA5-442F-99D0-FE2196520FD7}">
      <dgm:prSet/>
      <dgm:spPr/>
      <dgm:t>
        <a:bodyPr/>
        <a:lstStyle/>
        <a:p>
          <a:endParaRPr lang="en-US"/>
        </a:p>
      </dgm:t>
    </dgm:pt>
    <dgm:pt modelId="{F8623230-0F5D-4D87-BE92-EDAB43E73589}">
      <dgm:prSet/>
      <dgm:spPr/>
      <dgm:t>
        <a:bodyPr/>
        <a:lstStyle/>
        <a:p>
          <a:r>
            <a:rPr lang="en-US"/>
            <a:t>Image Preprocessing </a:t>
          </a:r>
        </a:p>
      </dgm:t>
    </dgm:pt>
    <dgm:pt modelId="{ECB19309-3487-41AC-BF1A-7A7746FF2249}" type="parTrans" cxnId="{176E4EBB-B287-4217-843C-02465EA4D573}">
      <dgm:prSet/>
      <dgm:spPr/>
      <dgm:t>
        <a:bodyPr/>
        <a:lstStyle/>
        <a:p>
          <a:endParaRPr lang="en-US"/>
        </a:p>
      </dgm:t>
    </dgm:pt>
    <dgm:pt modelId="{A80356A8-98A7-4134-A4DD-BA3076820B0D}" type="sibTrans" cxnId="{176E4EBB-B287-4217-843C-02465EA4D573}">
      <dgm:prSet/>
      <dgm:spPr/>
      <dgm:t>
        <a:bodyPr/>
        <a:lstStyle/>
        <a:p>
          <a:endParaRPr lang="en-US"/>
        </a:p>
      </dgm:t>
    </dgm:pt>
    <dgm:pt modelId="{AB5C9756-7163-4AE1-A1E1-5D7A0D4ADEFB}">
      <dgm:prSet/>
      <dgm:spPr/>
      <dgm:t>
        <a:bodyPr/>
        <a:lstStyle/>
        <a:p>
          <a:r>
            <a:rPr lang="en-US"/>
            <a:t>Model Building </a:t>
          </a:r>
        </a:p>
      </dgm:t>
    </dgm:pt>
    <dgm:pt modelId="{092690F8-6130-4592-B1ED-03648A8F2B0C}" type="parTrans" cxnId="{9A72AC61-996A-4AE0-95CF-B9910D92080E}">
      <dgm:prSet/>
      <dgm:spPr/>
      <dgm:t>
        <a:bodyPr/>
        <a:lstStyle/>
        <a:p>
          <a:endParaRPr lang="en-US"/>
        </a:p>
      </dgm:t>
    </dgm:pt>
    <dgm:pt modelId="{2B8E3EB2-DC29-4167-BB1D-0FE6B66D0F0F}" type="sibTrans" cxnId="{9A72AC61-996A-4AE0-95CF-B9910D92080E}">
      <dgm:prSet/>
      <dgm:spPr/>
      <dgm:t>
        <a:bodyPr/>
        <a:lstStyle/>
        <a:p>
          <a:endParaRPr lang="en-US"/>
        </a:p>
      </dgm:t>
    </dgm:pt>
    <dgm:pt modelId="{2675D7C3-012E-48BE-91F6-019BFCD6D078}">
      <dgm:prSet/>
      <dgm:spPr/>
      <dgm:t>
        <a:bodyPr/>
        <a:lstStyle/>
        <a:p>
          <a:r>
            <a:rPr lang="en-US"/>
            <a:t>Application Building </a:t>
          </a:r>
        </a:p>
      </dgm:t>
    </dgm:pt>
    <dgm:pt modelId="{F4F30C1C-0CFA-4DCF-ADB2-DBA24DE370C4}" type="parTrans" cxnId="{185F7CA2-6D0B-4E05-A7CE-4BEF2AAC9B89}">
      <dgm:prSet/>
      <dgm:spPr/>
      <dgm:t>
        <a:bodyPr/>
        <a:lstStyle/>
        <a:p>
          <a:endParaRPr lang="en-US"/>
        </a:p>
      </dgm:t>
    </dgm:pt>
    <dgm:pt modelId="{7064156A-7D9F-4617-8D86-3FF4D98FE851}" type="sibTrans" cxnId="{185F7CA2-6D0B-4E05-A7CE-4BEF2AAC9B89}">
      <dgm:prSet/>
      <dgm:spPr/>
      <dgm:t>
        <a:bodyPr/>
        <a:lstStyle/>
        <a:p>
          <a:endParaRPr lang="en-US"/>
        </a:p>
      </dgm:t>
    </dgm:pt>
    <dgm:pt modelId="{F9952080-B1A9-4EF9-A94E-1666D5A97ACA}">
      <dgm:prSet/>
      <dgm:spPr/>
      <dgm:t>
        <a:bodyPr/>
        <a:lstStyle/>
        <a:p>
          <a:r>
            <a:rPr lang="en-US"/>
            <a:t>Train the Model on IBM</a:t>
          </a:r>
        </a:p>
      </dgm:t>
    </dgm:pt>
    <dgm:pt modelId="{67B91442-978B-4341-BE39-19B724C53973}" type="parTrans" cxnId="{2CFB7BB0-92A4-498A-9740-295F1CABB471}">
      <dgm:prSet/>
      <dgm:spPr/>
      <dgm:t>
        <a:bodyPr/>
        <a:lstStyle/>
        <a:p>
          <a:endParaRPr lang="en-US"/>
        </a:p>
      </dgm:t>
    </dgm:pt>
    <dgm:pt modelId="{C0DDE523-F8CF-44DC-A621-E8D184FE7572}" type="sibTrans" cxnId="{2CFB7BB0-92A4-498A-9740-295F1CABB471}">
      <dgm:prSet/>
      <dgm:spPr/>
      <dgm:t>
        <a:bodyPr/>
        <a:lstStyle/>
        <a:p>
          <a:endParaRPr lang="en-US"/>
        </a:p>
      </dgm:t>
    </dgm:pt>
    <dgm:pt modelId="{B75EA2B0-3889-46D6-88CC-3FF94DC093CB}" type="pres">
      <dgm:prSet presAssocID="{3BF10008-5AA5-4346-B9CD-611B230F9F3E}" presName="outerComposite" presStyleCnt="0">
        <dgm:presLayoutVars>
          <dgm:chMax val="5"/>
          <dgm:dir/>
          <dgm:resizeHandles val="exact"/>
        </dgm:presLayoutVars>
      </dgm:prSet>
      <dgm:spPr/>
    </dgm:pt>
    <dgm:pt modelId="{3A878F89-6AA5-4051-954B-567DBCDF89D5}" type="pres">
      <dgm:prSet presAssocID="{3BF10008-5AA5-4346-B9CD-611B230F9F3E}" presName="dummyMaxCanvas" presStyleCnt="0">
        <dgm:presLayoutVars/>
      </dgm:prSet>
      <dgm:spPr/>
    </dgm:pt>
    <dgm:pt modelId="{7B87B68D-DACB-4D1B-AF7E-63C2A59789A0}" type="pres">
      <dgm:prSet presAssocID="{3BF10008-5AA5-4346-B9CD-611B230F9F3E}" presName="FiveNodes_1" presStyleLbl="node1" presStyleIdx="0" presStyleCnt="5">
        <dgm:presLayoutVars>
          <dgm:bulletEnabled val="1"/>
        </dgm:presLayoutVars>
      </dgm:prSet>
      <dgm:spPr/>
    </dgm:pt>
    <dgm:pt modelId="{8FB1902D-057D-4731-8407-E219D366CA60}" type="pres">
      <dgm:prSet presAssocID="{3BF10008-5AA5-4346-B9CD-611B230F9F3E}" presName="FiveNodes_2" presStyleLbl="node1" presStyleIdx="1" presStyleCnt="5">
        <dgm:presLayoutVars>
          <dgm:bulletEnabled val="1"/>
        </dgm:presLayoutVars>
      </dgm:prSet>
      <dgm:spPr/>
    </dgm:pt>
    <dgm:pt modelId="{CBC28225-9606-4F67-9FB3-EFECFD1B7CC8}" type="pres">
      <dgm:prSet presAssocID="{3BF10008-5AA5-4346-B9CD-611B230F9F3E}" presName="FiveNodes_3" presStyleLbl="node1" presStyleIdx="2" presStyleCnt="5">
        <dgm:presLayoutVars>
          <dgm:bulletEnabled val="1"/>
        </dgm:presLayoutVars>
      </dgm:prSet>
      <dgm:spPr/>
    </dgm:pt>
    <dgm:pt modelId="{A275BBE7-3822-4212-AABC-88CF79C6F5CD}" type="pres">
      <dgm:prSet presAssocID="{3BF10008-5AA5-4346-B9CD-611B230F9F3E}" presName="FiveNodes_4" presStyleLbl="node1" presStyleIdx="3" presStyleCnt="5">
        <dgm:presLayoutVars>
          <dgm:bulletEnabled val="1"/>
        </dgm:presLayoutVars>
      </dgm:prSet>
      <dgm:spPr/>
    </dgm:pt>
    <dgm:pt modelId="{7BC8D84A-F309-4A15-B153-DA3139AC2A58}" type="pres">
      <dgm:prSet presAssocID="{3BF10008-5AA5-4346-B9CD-611B230F9F3E}" presName="FiveNodes_5" presStyleLbl="node1" presStyleIdx="4" presStyleCnt="5">
        <dgm:presLayoutVars>
          <dgm:bulletEnabled val="1"/>
        </dgm:presLayoutVars>
      </dgm:prSet>
      <dgm:spPr/>
    </dgm:pt>
    <dgm:pt modelId="{9753395C-9B87-456E-9295-E539AF98B847}" type="pres">
      <dgm:prSet presAssocID="{3BF10008-5AA5-4346-B9CD-611B230F9F3E}" presName="FiveConn_1-2" presStyleLbl="fgAccFollowNode1" presStyleIdx="0" presStyleCnt="4">
        <dgm:presLayoutVars>
          <dgm:bulletEnabled val="1"/>
        </dgm:presLayoutVars>
      </dgm:prSet>
      <dgm:spPr/>
    </dgm:pt>
    <dgm:pt modelId="{0488BB20-A03E-4212-8B05-8BD243B17BAF}" type="pres">
      <dgm:prSet presAssocID="{3BF10008-5AA5-4346-B9CD-611B230F9F3E}" presName="FiveConn_2-3" presStyleLbl="fgAccFollowNode1" presStyleIdx="1" presStyleCnt="4">
        <dgm:presLayoutVars>
          <dgm:bulletEnabled val="1"/>
        </dgm:presLayoutVars>
      </dgm:prSet>
      <dgm:spPr/>
    </dgm:pt>
    <dgm:pt modelId="{8CA54331-1A0C-400C-B72F-39E9FE64CFAE}" type="pres">
      <dgm:prSet presAssocID="{3BF10008-5AA5-4346-B9CD-611B230F9F3E}" presName="FiveConn_3-4" presStyleLbl="fgAccFollowNode1" presStyleIdx="2" presStyleCnt="4">
        <dgm:presLayoutVars>
          <dgm:bulletEnabled val="1"/>
        </dgm:presLayoutVars>
      </dgm:prSet>
      <dgm:spPr/>
    </dgm:pt>
    <dgm:pt modelId="{B9484396-C5FD-44CE-A669-CEC6F4A34ED3}" type="pres">
      <dgm:prSet presAssocID="{3BF10008-5AA5-4346-B9CD-611B230F9F3E}" presName="FiveConn_4-5" presStyleLbl="fgAccFollowNode1" presStyleIdx="3" presStyleCnt="4">
        <dgm:presLayoutVars>
          <dgm:bulletEnabled val="1"/>
        </dgm:presLayoutVars>
      </dgm:prSet>
      <dgm:spPr/>
    </dgm:pt>
    <dgm:pt modelId="{074E655D-3C74-4ABF-859D-2C6C7CC531B3}" type="pres">
      <dgm:prSet presAssocID="{3BF10008-5AA5-4346-B9CD-611B230F9F3E}" presName="FiveNodes_1_text" presStyleLbl="node1" presStyleIdx="4" presStyleCnt="5">
        <dgm:presLayoutVars>
          <dgm:bulletEnabled val="1"/>
        </dgm:presLayoutVars>
      </dgm:prSet>
      <dgm:spPr/>
    </dgm:pt>
    <dgm:pt modelId="{D6267A91-EC80-4668-88F5-1BEBF9A47C6D}" type="pres">
      <dgm:prSet presAssocID="{3BF10008-5AA5-4346-B9CD-611B230F9F3E}" presName="FiveNodes_2_text" presStyleLbl="node1" presStyleIdx="4" presStyleCnt="5">
        <dgm:presLayoutVars>
          <dgm:bulletEnabled val="1"/>
        </dgm:presLayoutVars>
      </dgm:prSet>
      <dgm:spPr/>
    </dgm:pt>
    <dgm:pt modelId="{391AD807-0AFA-4595-9F2E-99DA63F2218B}" type="pres">
      <dgm:prSet presAssocID="{3BF10008-5AA5-4346-B9CD-611B230F9F3E}" presName="FiveNodes_3_text" presStyleLbl="node1" presStyleIdx="4" presStyleCnt="5">
        <dgm:presLayoutVars>
          <dgm:bulletEnabled val="1"/>
        </dgm:presLayoutVars>
      </dgm:prSet>
      <dgm:spPr/>
    </dgm:pt>
    <dgm:pt modelId="{88084119-E2BC-439E-95EF-1A07F6C8384A}" type="pres">
      <dgm:prSet presAssocID="{3BF10008-5AA5-4346-B9CD-611B230F9F3E}" presName="FiveNodes_4_text" presStyleLbl="node1" presStyleIdx="4" presStyleCnt="5">
        <dgm:presLayoutVars>
          <dgm:bulletEnabled val="1"/>
        </dgm:presLayoutVars>
      </dgm:prSet>
      <dgm:spPr/>
    </dgm:pt>
    <dgm:pt modelId="{4B922668-65FD-4394-8F2D-F50D9671B761}" type="pres">
      <dgm:prSet presAssocID="{3BF10008-5AA5-4346-B9CD-611B230F9F3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7660C0E-8DE1-407C-9DCC-701DEE90789E}" type="presOf" srcId="{F8623230-0F5D-4D87-BE92-EDAB43E73589}" destId="{D6267A91-EC80-4668-88F5-1BEBF9A47C6D}" srcOrd="1" destOrd="0" presId="urn:microsoft.com/office/officeart/2005/8/layout/vProcess5"/>
    <dgm:cxn modelId="{AB7B592B-39AC-4C05-9005-0D9AFF005189}" type="presOf" srcId="{2675D7C3-012E-48BE-91F6-019BFCD6D078}" destId="{88084119-E2BC-439E-95EF-1A07F6C8384A}" srcOrd="1" destOrd="0" presId="urn:microsoft.com/office/officeart/2005/8/layout/vProcess5"/>
    <dgm:cxn modelId="{D839972E-0D3B-4CAF-89B9-11233E528EF9}" type="presOf" srcId="{AB5C9756-7163-4AE1-A1E1-5D7A0D4ADEFB}" destId="{391AD807-0AFA-4595-9F2E-99DA63F2218B}" srcOrd="1" destOrd="0" presId="urn:microsoft.com/office/officeart/2005/8/layout/vProcess5"/>
    <dgm:cxn modelId="{9A72AC61-996A-4AE0-95CF-B9910D92080E}" srcId="{3BF10008-5AA5-4346-B9CD-611B230F9F3E}" destId="{AB5C9756-7163-4AE1-A1E1-5D7A0D4ADEFB}" srcOrd="2" destOrd="0" parTransId="{092690F8-6130-4592-B1ED-03648A8F2B0C}" sibTransId="{2B8E3EB2-DC29-4167-BB1D-0FE6B66D0F0F}"/>
    <dgm:cxn modelId="{43312849-6765-4A6C-B0C1-A688B34D33A6}" type="presOf" srcId="{D5EDDD5F-1236-4110-9DB2-0F0C3FF21B47}" destId="{074E655D-3C74-4ABF-859D-2C6C7CC531B3}" srcOrd="1" destOrd="0" presId="urn:microsoft.com/office/officeart/2005/8/layout/vProcess5"/>
    <dgm:cxn modelId="{7AD9FA49-700C-473A-A222-D05858FCA94F}" type="presOf" srcId="{7064156A-7D9F-4617-8D86-3FF4D98FE851}" destId="{B9484396-C5FD-44CE-A669-CEC6F4A34ED3}" srcOrd="0" destOrd="0" presId="urn:microsoft.com/office/officeart/2005/8/layout/vProcess5"/>
    <dgm:cxn modelId="{2637D754-32D1-4917-9E61-AAF10318FFAD}" type="presOf" srcId="{69611C17-3C41-45EA-8277-709D26F747E5}" destId="{9753395C-9B87-456E-9295-E539AF98B847}" srcOrd="0" destOrd="0" presId="urn:microsoft.com/office/officeart/2005/8/layout/vProcess5"/>
    <dgm:cxn modelId="{66BC6C86-6DA5-442F-99D0-FE2196520FD7}" srcId="{3BF10008-5AA5-4346-B9CD-611B230F9F3E}" destId="{D5EDDD5F-1236-4110-9DB2-0F0C3FF21B47}" srcOrd="0" destOrd="0" parTransId="{C112C27B-34A8-4D5D-83B5-4FEE37C4D284}" sibTransId="{69611C17-3C41-45EA-8277-709D26F747E5}"/>
    <dgm:cxn modelId="{47C77398-0FF2-4183-8D6A-55B3FBA7FF66}" type="presOf" srcId="{F9952080-B1A9-4EF9-A94E-1666D5A97ACA}" destId="{4B922668-65FD-4394-8F2D-F50D9671B761}" srcOrd="1" destOrd="0" presId="urn:microsoft.com/office/officeart/2005/8/layout/vProcess5"/>
    <dgm:cxn modelId="{185F7CA2-6D0B-4E05-A7CE-4BEF2AAC9B89}" srcId="{3BF10008-5AA5-4346-B9CD-611B230F9F3E}" destId="{2675D7C3-012E-48BE-91F6-019BFCD6D078}" srcOrd="3" destOrd="0" parTransId="{F4F30C1C-0CFA-4DCF-ADB2-DBA24DE370C4}" sibTransId="{7064156A-7D9F-4617-8D86-3FF4D98FE851}"/>
    <dgm:cxn modelId="{5892B7A4-B28D-4838-9AAD-BDCF4B74EAC2}" type="presOf" srcId="{3BF10008-5AA5-4346-B9CD-611B230F9F3E}" destId="{B75EA2B0-3889-46D6-88CC-3FF94DC093CB}" srcOrd="0" destOrd="0" presId="urn:microsoft.com/office/officeart/2005/8/layout/vProcess5"/>
    <dgm:cxn modelId="{D26CCDAB-0EAE-4449-A972-EEDF9E62C734}" type="presOf" srcId="{D5EDDD5F-1236-4110-9DB2-0F0C3FF21B47}" destId="{7B87B68D-DACB-4D1B-AF7E-63C2A59789A0}" srcOrd="0" destOrd="0" presId="urn:microsoft.com/office/officeart/2005/8/layout/vProcess5"/>
    <dgm:cxn modelId="{2CFB7BB0-92A4-498A-9740-295F1CABB471}" srcId="{3BF10008-5AA5-4346-B9CD-611B230F9F3E}" destId="{F9952080-B1A9-4EF9-A94E-1666D5A97ACA}" srcOrd="4" destOrd="0" parTransId="{67B91442-978B-4341-BE39-19B724C53973}" sibTransId="{C0DDE523-F8CF-44DC-A621-E8D184FE7572}"/>
    <dgm:cxn modelId="{2B58DDB5-8326-4BD6-A08F-7D85EB54B97D}" type="presOf" srcId="{A80356A8-98A7-4134-A4DD-BA3076820B0D}" destId="{0488BB20-A03E-4212-8B05-8BD243B17BAF}" srcOrd="0" destOrd="0" presId="urn:microsoft.com/office/officeart/2005/8/layout/vProcess5"/>
    <dgm:cxn modelId="{176E4EBB-B287-4217-843C-02465EA4D573}" srcId="{3BF10008-5AA5-4346-B9CD-611B230F9F3E}" destId="{F8623230-0F5D-4D87-BE92-EDAB43E73589}" srcOrd="1" destOrd="0" parTransId="{ECB19309-3487-41AC-BF1A-7A7746FF2249}" sibTransId="{A80356A8-98A7-4134-A4DD-BA3076820B0D}"/>
    <dgm:cxn modelId="{C22FDDBB-C4B4-487B-A4E9-30D0567E3435}" type="presOf" srcId="{AB5C9756-7163-4AE1-A1E1-5D7A0D4ADEFB}" destId="{CBC28225-9606-4F67-9FB3-EFECFD1B7CC8}" srcOrd="0" destOrd="0" presId="urn:microsoft.com/office/officeart/2005/8/layout/vProcess5"/>
    <dgm:cxn modelId="{5DC50ACB-003E-4A2F-8FC4-617AA447C98B}" type="presOf" srcId="{2B8E3EB2-DC29-4167-BB1D-0FE6B66D0F0F}" destId="{8CA54331-1A0C-400C-B72F-39E9FE64CFAE}" srcOrd="0" destOrd="0" presId="urn:microsoft.com/office/officeart/2005/8/layout/vProcess5"/>
    <dgm:cxn modelId="{E33F61D2-2CB4-493F-B3FD-1505E7C79F42}" type="presOf" srcId="{2675D7C3-012E-48BE-91F6-019BFCD6D078}" destId="{A275BBE7-3822-4212-AABC-88CF79C6F5CD}" srcOrd="0" destOrd="0" presId="urn:microsoft.com/office/officeart/2005/8/layout/vProcess5"/>
    <dgm:cxn modelId="{A26963D2-FD70-4DE1-AF7B-D1246B1FB2F1}" type="presOf" srcId="{F8623230-0F5D-4D87-BE92-EDAB43E73589}" destId="{8FB1902D-057D-4731-8407-E219D366CA60}" srcOrd="0" destOrd="0" presId="urn:microsoft.com/office/officeart/2005/8/layout/vProcess5"/>
    <dgm:cxn modelId="{1CC7F1D9-11DC-4641-9099-67F43788840E}" type="presOf" srcId="{F9952080-B1A9-4EF9-A94E-1666D5A97ACA}" destId="{7BC8D84A-F309-4A15-B153-DA3139AC2A58}" srcOrd="0" destOrd="0" presId="urn:microsoft.com/office/officeart/2005/8/layout/vProcess5"/>
    <dgm:cxn modelId="{142330DF-F001-44FC-8CD0-081839CE280F}" type="presParOf" srcId="{B75EA2B0-3889-46D6-88CC-3FF94DC093CB}" destId="{3A878F89-6AA5-4051-954B-567DBCDF89D5}" srcOrd="0" destOrd="0" presId="urn:microsoft.com/office/officeart/2005/8/layout/vProcess5"/>
    <dgm:cxn modelId="{84A34B56-F713-46D0-B0AA-1DFE8F8ACA45}" type="presParOf" srcId="{B75EA2B0-3889-46D6-88CC-3FF94DC093CB}" destId="{7B87B68D-DACB-4D1B-AF7E-63C2A59789A0}" srcOrd="1" destOrd="0" presId="urn:microsoft.com/office/officeart/2005/8/layout/vProcess5"/>
    <dgm:cxn modelId="{85A4A81F-6E27-4B41-B209-5C2D37D9988B}" type="presParOf" srcId="{B75EA2B0-3889-46D6-88CC-3FF94DC093CB}" destId="{8FB1902D-057D-4731-8407-E219D366CA60}" srcOrd="2" destOrd="0" presId="urn:microsoft.com/office/officeart/2005/8/layout/vProcess5"/>
    <dgm:cxn modelId="{59A3AD77-B0CF-46C4-A071-0C5F9816A9DA}" type="presParOf" srcId="{B75EA2B0-3889-46D6-88CC-3FF94DC093CB}" destId="{CBC28225-9606-4F67-9FB3-EFECFD1B7CC8}" srcOrd="3" destOrd="0" presId="urn:microsoft.com/office/officeart/2005/8/layout/vProcess5"/>
    <dgm:cxn modelId="{C8B9B8FA-22DB-4F6D-822A-810E4883A072}" type="presParOf" srcId="{B75EA2B0-3889-46D6-88CC-3FF94DC093CB}" destId="{A275BBE7-3822-4212-AABC-88CF79C6F5CD}" srcOrd="4" destOrd="0" presId="urn:microsoft.com/office/officeart/2005/8/layout/vProcess5"/>
    <dgm:cxn modelId="{6D7199ED-4FE4-43D0-8682-CCB6F4E45011}" type="presParOf" srcId="{B75EA2B0-3889-46D6-88CC-3FF94DC093CB}" destId="{7BC8D84A-F309-4A15-B153-DA3139AC2A58}" srcOrd="5" destOrd="0" presId="urn:microsoft.com/office/officeart/2005/8/layout/vProcess5"/>
    <dgm:cxn modelId="{05D9FBE2-7A79-4FA3-9184-65C70150B4CE}" type="presParOf" srcId="{B75EA2B0-3889-46D6-88CC-3FF94DC093CB}" destId="{9753395C-9B87-456E-9295-E539AF98B847}" srcOrd="6" destOrd="0" presId="urn:microsoft.com/office/officeart/2005/8/layout/vProcess5"/>
    <dgm:cxn modelId="{C9ECBBE8-5B81-41E0-9259-C5D26B1BDADA}" type="presParOf" srcId="{B75EA2B0-3889-46D6-88CC-3FF94DC093CB}" destId="{0488BB20-A03E-4212-8B05-8BD243B17BAF}" srcOrd="7" destOrd="0" presId="urn:microsoft.com/office/officeart/2005/8/layout/vProcess5"/>
    <dgm:cxn modelId="{B73BFA51-AC05-4CB3-8137-B2F71852637B}" type="presParOf" srcId="{B75EA2B0-3889-46D6-88CC-3FF94DC093CB}" destId="{8CA54331-1A0C-400C-B72F-39E9FE64CFAE}" srcOrd="8" destOrd="0" presId="urn:microsoft.com/office/officeart/2005/8/layout/vProcess5"/>
    <dgm:cxn modelId="{26C5841C-5699-40D8-BD57-7609EBA06F08}" type="presParOf" srcId="{B75EA2B0-3889-46D6-88CC-3FF94DC093CB}" destId="{B9484396-C5FD-44CE-A669-CEC6F4A34ED3}" srcOrd="9" destOrd="0" presId="urn:microsoft.com/office/officeart/2005/8/layout/vProcess5"/>
    <dgm:cxn modelId="{7D5962E9-2524-484E-B2E1-3FA4B0F30D6C}" type="presParOf" srcId="{B75EA2B0-3889-46D6-88CC-3FF94DC093CB}" destId="{074E655D-3C74-4ABF-859D-2C6C7CC531B3}" srcOrd="10" destOrd="0" presId="urn:microsoft.com/office/officeart/2005/8/layout/vProcess5"/>
    <dgm:cxn modelId="{836E0A2F-382B-4056-A1F8-A7D178278A5F}" type="presParOf" srcId="{B75EA2B0-3889-46D6-88CC-3FF94DC093CB}" destId="{D6267A91-EC80-4668-88F5-1BEBF9A47C6D}" srcOrd="11" destOrd="0" presId="urn:microsoft.com/office/officeart/2005/8/layout/vProcess5"/>
    <dgm:cxn modelId="{F2B6538E-9109-4E2C-82A5-D4D505B28FA4}" type="presParOf" srcId="{B75EA2B0-3889-46D6-88CC-3FF94DC093CB}" destId="{391AD807-0AFA-4595-9F2E-99DA63F2218B}" srcOrd="12" destOrd="0" presId="urn:microsoft.com/office/officeart/2005/8/layout/vProcess5"/>
    <dgm:cxn modelId="{BBF00CFB-A2DE-49E5-BA4D-FE75BD5A8FA9}" type="presParOf" srcId="{B75EA2B0-3889-46D6-88CC-3FF94DC093CB}" destId="{88084119-E2BC-439E-95EF-1A07F6C8384A}" srcOrd="13" destOrd="0" presId="urn:microsoft.com/office/officeart/2005/8/layout/vProcess5"/>
    <dgm:cxn modelId="{DBFEE86F-362B-4457-8EEE-233C115708AD}" type="presParOf" srcId="{B75EA2B0-3889-46D6-88CC-3FF94DC093CB}" destId="{4B922668-65FD-4394-8F2D-F50D9671B76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7B68D-DACB-4D1B-AF7E-63C2A59789A0}">
      <dsp:nvSpPr>
        <dsp:cNvPr id="0" name=""/>
        <dsp:cNvSpPr/>
      </dsp:nvSpPr>
      <dsp:spPr>
        <a:xfrm>
          <a:off x="0" y="0"/>
          <a:ext cx="8414428" cy="754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Collection of data </a:t>
          </a:r>
        </a:p>
      </dsp:txBody>
      <dsp:txXfrm>
        <a:off x="22105" y="22105"/>
        <a:ext cx="7511741" cy="710494"/>
      </dsp:txXfrm>
    </dsp:sp>
    <dsp:sp modelId="{8FB1902D-057D-4731-8407-E219D366CA60}">
      <dsp:nvSpPr>
        <dsp:cNvPr id="0" name=""/>
        <dsp:cNvSpPr/>
      </dsp:nvSpPr>
      <dsp:spPr>
        <a:xfrm>
          <a:off x="628350" y="859525"/>
          <a:ext cx="8414428" cy="7547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Image Preprocessing </a:t>
          </a:r>
        </a:p>
      </dsp:txBody>
      <dsp:txXfrm>
        <a:off x="650455" y="881630"/>
        <a:ext cx="7251309" cy="710494"/>
      </dsp:txXfrm>
    </dsp:sp>
    <dsp:sp modelId="{CBC28225-9606-4F67-9FB3-EFECFD1B7CC8}">
      <dsp:nvSpPr>
        <dsp:cNvPr id="0" name=""/>
        <dsp:cNvSpPr/>
      </dsp:nvSpPr>
      <dsp:spPr>
        <a:xfrm>
          <a:off x="1256700" y="1719050"/>
          <a:ext cx="8414428" cy="7547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Model Building </a:t>
          </a:r>
        </a:p>
      </dsp:txBody>
      <dsp:txXfrm>
        <a:off x="1278805" y="1741155"/>
        <a:ext cx="7251309" cy="710494"/>
      </dsp:txXfrm>
    </dsp:sp>
    <dsp:sp modelId="{A275BBE7-3822-4212-AABC-88CF79C6F5CD}">
      <dsp:nvSpPr>
        <dsp:cNvPr id="0" name=""/>
        <dsp:cNvSpPr/>
      </dsp:nvSpPr>
      <dsp:spPr>
        <a:xfrm>
          <a:off x="1885050" y="2578575"/>
          <a:ext cx="8414428" cy="7547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Application Building </a:t>
          </a:r>
        </a:p>
      </dsp:txBody>
      <dsp:txXfrm>
        <a:off x="1907155" y="2600680"/>
        <a:ext cx="7251309" cy="710494"/>
      </dsp:txXfrm>
    </dsp:sp>
    <dsp:sp modelId="{7BC8D84A-F309-4A15-B153-DA3139AC2A58}">
      <dsp:nvSpPr>
        <dsp:cNvPr id="0" name=""/>
        <dsp:cNvSpPr/>
      </dsp:nvSpPr>
      <dsp:spPr>
        <a:xfrm>
          <a:off x="2513400" y="3438100"/>
          <a:ext cx="8414428" cy="7547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Train the Model on IBM</a:t>
          </a:r>
        </a:p>
      </dsp:txBody>
      <dsp:txXfrm>
        <a:off x="2535505" y="3460205"/>
        <a:ext cx="7251309" cy="710494"/>
      </dsp:txXfrm>
    </dsp:sp>
    <dsp:sp modelId="{9753395C-9B87-456E-9295-E539AF98B847}">
      <dsp:nvSpPr>
        <dsp:cNvPr id="0" name=""/>
        <dsp:cNvSpPr/>
      </dsp:nvSpPr>
      <dsp:spPr>
        <a:xfrm>
          <a:off x="7923870" y="551353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034246" y="551353"/>
        <a:ext cx="269806" cy="369145"/>
      </dsp:txXfrm>
    </dsp:sp>
    <dsp:sp modelId="{0488BB20-A03E-4212-8B05-8BD243B17BAF}">
      <dsp:nvSpPr>
        <dsp:cNvPr id="0" name=""/>
        <dsp:cNvSpPr/>
      </dsp:nvSpPr>
      <dsp:spPr>
        <a:xfrm>
          <a:off x="8552220" y="1410878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62596" y="1410878"/>
        <a:ext cx="269806" cy="369145"/>
      </dsp:txXfrm>
    </dsp:sp>
    <dsp:sp modelId="{8CA54331-1A0C-400C-B72F-39E9FE64CFAE}">
      <dsp:nvSpPr>
        <dsp:cNvPr id="0" name=""/>
        <dsp:cNvSpPr/>
      </dsp:nvSpPr>
      <dsp:spPr>
        <a:xfrm>
          <a:off x="9180570" y="2257825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290946" y="2257825"/>
        <a:ext cx="269806" cy="369145"/>
      </dsp:txXfrm>
    </dsp:sp>
    <dsp:sp modelId="{B9484396-C5FD-44CE-A669-CEC6F4A34ED3}">
      <dsp:nvSpPr>
        <dsp:cNvPr id="0" name=""/>
        <dsp:cNvSpPr/>
      </dsp:nvSpPr>
      <dsp:spPr>
        <a:xfrm>
          <a:off x="9808920" y="3125736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919296" y="3125736"/>
        <a:ext cx="269806" cy="369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B797-04B7-4413-ACB2-75ECD4AEB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125C9-91AB-4A54-9012-4F47860D0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FC1E3-9E27-4713-888F-653D40F8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448F-6083-4E44-9618-E2FC8F7D53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ACA9-F90E-44B2-9392-AB3B9237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AEFF-BA57-4AD3-8A47-ECAB9718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5788-3C4F-40C8-A1E0-0A11AD088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31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00BC-4FC2-4620-BF5F-D62B9303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094B3-0FB5-4511-8144-9CB47DF64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DAF7-3ACC-43DF-8A53-D5E1B61E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448F-6083-4E44-9618-E2FC8F7D53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A1DA-94DD-4969-84F0-5AB26476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2498-3A17-4810-9E68-050E43E0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5788-3C4F-40C8-A1E0-0A11AD088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4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ED632-9467-42F8-900E-299BB9B9E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A4C60-CAAC-400F-94CE-8BECC54F3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99C0-0CC6-4921-8209-C6AA55A2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448F-6083-4E44-9618-E2FC8F7D53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9D274-EEF4-4A01-B677-F134DF42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24412-DC8B-4D0E-A46C-3A538E2B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5788-3C4F-40C8-A1E0-0A11AD088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48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48ED-FEA6-4BE6-9E1A-75522035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6550-D570-48E2-9202-217C8E9EF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4F21-019E-41AA-A1E1-29D90DA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448F-6083-4E44-9618-E2FC8F7D53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149A5-DB02-4E97-ABA0-93E67326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9A92-70FC-4738-A567-A36FFB22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5788-3C4F-40C8-A1E0-0A11AD088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76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3F30-0EDF-42EA-BB2D-A88D9B1B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515B9-6AE5-4366-9C21-A5241B8B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E9775-B81A-4C16-863C-4066E94E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448F-6083-4E44-9618-E2FC8F7D53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E158-940E-4066-AC69-C97ACEA7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7C55-F261-47F8-BDB8-298E936A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5788-3C4F-40C8-A1E0-0A11AD088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02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047A-DE0C-4E5C-816B-92BFDA6F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B2ED-6461-47D7-BD11-0CE00BA63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20C14-CC3A-4242-A1C8-E461D73D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90018-2FDB-4B77-9B91-F3460247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448F-6083-4E44-9618-E2FC8F7D53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0B268-3D0F-4990-AD10-9BAE7E25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C2A8A-01A7-4034-B22B-A382BD04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5788-3C4F-40C8-A1E0-0A11AD088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9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4210-9C4C-4A6E-A5D9-E77C879F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F714-8480-4538-BB67-C49ED969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41C92-ECB1-4DF4-B730-F96FD53F5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B9087-6B98-4D94-ACC2-859759E8D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C6AE9-2A53-4236-90E0-7CCB09EB9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48FC4-1E51-4B0E-8DCA-BF97CA87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448F-6083-4E44-9618-E2FC8F7D53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2790B-6237-4E04-B02D-B6C6B0F6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132BB-54F7-4349-8461-24A395BF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5788-3C4F-40C8-A1E0-0A11AD088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42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E148-068E-4D75-85D4-81FDAC38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B434E-5EA0-40C0-B1C1-02C5984E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448F-6083-4E44-9618-E2FC8F7D53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E5ADA-97D3-40BC-B93B-1806A1F6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61466-559A-4A81-9FB4-783AF02A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5788-3C4F-40C8-A1E0-0A11AD088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7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38E73-7958-456E-8BDC-900EAFE4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448F-6083-4E44-9618-E2FC8F7D53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24752-5024-44C6-BC2E-1283CB49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58167-1BAD-4CAD-BC99-18D70D9E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5788-3C4F-40C8-A1E0-0A11AD088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44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44F6-1285-4EA1-B64E-6860CDDF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6783-DCF1-47B8-B3E8-A315247B3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DDE34-06A6-4D83-A172-F592E8B59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FEFD8-95A9-4D88-AF2C-4B9DFBB0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448F-6083-4E44-9618-E2FC8F7D53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D8FE6-9080-4E45-807E-33EC9B95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3723D-2F29-473E-85FF-A5F16B0E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5788-3C4F-40C8-A1E0-0A11AD088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67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AA26-EEAB-42A2-86D6-606D075A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605A-2AD4-474B-818C-7849A5616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7B528-F423-4570-8425-10B224DD3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38F9F-79EE-4DA1-8125-9CEBEFFE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448F-6083-4E44-9618-E2FC8F7D53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ACCF4-28C4-44F9-B5AD-532BC9D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4F0DB-EC7A-4CAB-8F05-528E9934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5788-3C4F-40C8-A1E0-0A11AD088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5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5C08D-B2CD-4757-A51B-555E8C18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C4D7A-DD1F-40FB-95DA-B816E36F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C9FD-06A8-4957-8A2B-60CC0F439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4448F-6083-4E44-9618-E2FC8F7D53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A7C40-CEFA-4DC6-A39E-2CDEEE53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87EA3-AEC9-40FC-9066-FE9BE8BA5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A5788-3C4F-40C8-A1E0-0A11AD088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63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F783A-533F-46AA-A373-54D6199ED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715821"/>
            <a:ext cx="9942716" cy="179224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5000" b="1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SMART MATHEMATICS TUTOR </a:t>
            </a:r>
            <a:br>
              <a:rPr lang="en-US" sz="5000" b="1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5000" b="1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USING </a:t>
            </a:r>
            <a:br>
              <a:rPr lang="en-US" sz="5000" b="1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5000" b="1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IBM WATSON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4FAA0-E3F0-486A-88AF-905A9603C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2897945"/>
            <a:ext cx="9941319" cy="32442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CSE TEAM -10</a:t>
            </a:r>
          </a:p>
          <a:p>
            <a:pPr algn="l"/>
            <a:r>
              <a:rPr lang="en-US" sz="2200" b="1" dirty="0"/>
              <a:t>    </a:t>
            </a:r>
            <a:r>
              <a:rPr lang="en-US" sz="2200" b="1" dirty="0">
                <a:solidFill>
                  <a:srgbClr val="FF0000"/>
                </a:solidFill>
              </a:rPr>
              <a:t>TEAM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19R11A0580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19R11A0582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19R11A0583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19R11A0585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20R15A0510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883F-D7B1-B84C-B2BF-7EDC67FF0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952" y="952500"/>
            <a:ext cx="9010953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  <a:p>
            <a:pPr marL="0" indent="0">
              <a:buNone/>
            </a:pPr>
            <a:r>
              <a:rPr lang="en-US" sz="4000" dirty="0">
                <a:latin typeface="Amasis MT Pro Black" panose="02000000000000000000" pitchFamily="2" charset="0"/>
                <a:ea typeface="Amasis MT Pro Black" panose="02000000000000000000" pitchFamily="2" charset="0"/>
              </a:rPr>
              <a:t>      </a:t>
            </a:r>
          </a:p>
          <a:p>
            <a:pPr marL="0" indent="0">
              <a:buNone/>
            </a:pPr>
            <a:r>
              <a:rPr lang="en-US" sz="4000" b="1" dirty="0">
                <a:latin typeface="Amasis MT Pro Black" panose="02000000000000000000" pitchFamily="2" charset="0"/>
                <a:ea typeface="Amasis MT Pro Black" panose="02000000000000000000" pitchFamily="2" charset="0"/>
              </a:rPr>
              <a:t>How to make Math Learning interactive to students without getting bored….??</a:t>
            </a:r>
          </a:p>
          <a:p>
            <a:pPr marL="0" indent="0">
              <a:buNone/>
            </a:pPr>
            <a:endParaRPr lang="en-US" sz="4000" b="1" dirty="0"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424D99A9-BBAA-AB4D-88E3-77295982EDE9}"/>
              </a:ext>
            </a:extLst>
          </p:cNvPr>
          <p:cNvSpPr/>
          <p:nvPr/>
        </p:nvSpPr>
        <p:spPr>
          <a:xfrm>
            <a:off x="0" y="0"/>
            <a:ext cx="1579638" cy="15505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C56CA187-CF43-6C46-BD8E-F0AA9536FADC}"/>
              </a:ext>
            </a:extLst>
          </p:cNvPr>
          <p:cNvSpPr/>
          <p:nvPr/>
        </p:nvSpPr>
        <p:spPr>
          <a:xfrm>
            <a:off x="10410319" y="5229981"/>
            <a:ext cx="1676400" cy="16280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vision Sign 24">
            <a:extLst>
              <a:ext uri="{FF2B5EF4-FFF2-40B4-BE49-F238E27FC236}">
                <a16:creationId xmlns:a16="http://schemas.microsoft.com/office/drawing/2014/main" id="{4DAA1BB5-AFB7-604D-8714-8CD9C455B58C}"/>
              </a:ext>
            </a:extLst>
          </p:cNvPr>
          <p:cNvSpPr/>
          <p:nvPr/>
        </p:nvSpPr>
        <p:spPr>
          <a:xfrm>
            <a:off x="70152" y="4991100"/>
            <a:ext cx="1828800" cy="1828800"/>
          </a:xfrm>
          <a:prstGeom prst="mathDivide">
            <a:avLst>
              <a:gd name="adj1" fmla="val 23520"/>
              <a:gd name="adj2" fmla="val 2930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1B8221FB-E838-8D4E-926D-7B70B5A27218}"/>
              </a:ext>
            </a:extLst>
          </p:cNvPr>
          <p:cNvSpPr/>
          <p:nvPr/>
        </p:nvSpPr>
        <p:spPr>
          <a:xfrm>
            <a:off x="10534322" y="0"/>
            <a:ext cx="1579638" cy="144054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1FD0A86-DE80-4208-9C92-24B71B2E7BD0}"/>
              </a:ext>
            </a:extLst>
          </p:cNvPr>
          <p:cNvSpPr/>
          <p:nvPr/>
        </p:nvSpPr>
        <p:spPr>
          <a:xfrm rot="19954057">
            <a:off x="9279823" y="167162"/>
            <a:ext cx="1438401" cy="118319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610583BD-4289-4034-BB0D-736967FA4DBF}"/>
              </a:ext>
            </a:extLst>
          </p:cNvPr>
          <p:cNvSpPr/>
          <p:nvPr/>
        </p:nvSpPr>
        <p:spPr>
          <a:xfrm>
            <a:off x="1898952" y="5751444"/>
            <a:ext cx="1308296" cy="86118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94414B5-F850-4B19-8DAC-7EF3DAE176E1}"/>
              </a:ext>
            </a:extLst>
          </p:cNvPr>
          <p:cNvSpPr/>
          <p:nvPr/>
        </p:nvSpPr>
        <p:spPr>
          <a:xfrm>
            <a:off x="1725334" y="148245"/>
            <a:ext cx="1110553" cy="10336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6A379C-C474-401B-A651-5B64F7C96010}"/>
              </a:ext>
            </a:extLst>
          </p:cNvPr>
          <p:cNvSpPr/>
          <p:nvPr/>
        </p:nvSpPr>
        <p:spPr>
          <a:xfrm>
            <a:off x="8640417" y="5579165"/>
            <a:ext cx="1652631" cy="103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A96EC6-B0AC-4730-8582-574807D465B4}"/>
              </a:ext>
            </a:extLst>
          </p:cNvPr>
          <p:cNvSpPr/>
          <p:nvPr/>
        </p:nvSpPr>
        <p:spPr>
          <a:xfrm>
            <a:off x="11039061" y="1325216"/>
            <a:ext cx="901148" cy="954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1FBBCB06-F984-46E3-ABE8-B902F313E96A}"/>
              </a:ext>
            </a:extLst>
          </p:cNvPr>
          <p:cNvSpPr/>
          <p:nvPr/>
        </p:nvSpPr>
        <p:spPr>
          <a:xfrm>
            <a:off x="251791" y="1709530"/>
            <a:ext cx="848139" cy="993913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EF3DF55F-6FED-447D-BE48-5A575DC6D67B}"/>
              </a:ext>
            </a:extLst>
          </p:cNvPr>
          <p:cNvSpPr/>
          <p:nvPr/>
        </p:nvSpPr>
        <p:spPr>
          <a:xfrm>
            <a:off x="8213552" y="245369"/>
            <a:ext cx="1110553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F927F3F7-ECED-46D6-939C-C3E58E7EA0DD}"/>
              </a:ext>
            </a:extLst>
          </p:cNvPr>
          <p:cNvSpPr/>
          <p:nvPr/>
        </p:nvSpPr>
        <p:spPr>
          <a:xfrm>
            <a:off x="10909903" y="2665327"/>
            <a:ext cx="1176816" cy="95415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407BCE2-F10B-43FF-B764-77BBDC00086B}"/>
              </a:ext>
            </a:extLst>
          </p:cNvPr>
          <p:cNvSpPr/>
          <p:nvPr/>
        </p:nvSpPr>
        <p:spPr>
          <a:xfrm rot="19866790">
            <a:off x="7339467" y="5405432"/>
            <a:ext cx="1169557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7578055-1113-4EC7-8036-7E7F6A6B8B2E}"/>
              </a:ext>
            </a:extLst>
          </p:cNvPr>
          <p:cNvSpPr/>
          <p:nvPr/>
        </p:nvSpPr>
        <p:spPr>
          <a:xfrm>
            <a:off x="3379742" y="258822"/>
            <a:ext cx="1401934" cy="762204"/>
          </a:xfrm>
          <a:prstGeom prst="parallelogram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Not Equal 12">
            <a:extLst>
              <a:ext uri="{FF2B5EF4-FFF2-40B4-BE49-F238E27FC236}">
                <a16:creationId xmlns:a16="http://schemas.microsoft.com/office/drawing/2014/main" id="{F86849E2-BD2B-4AB4-A043-3F90CBF4921B}"/>
              </a:ext>
            </a:extLst>
          </p:cNvPr>
          <p:cNvSpPr/>
          <p:nvPr/>
        </p:nvSpPr>
        <p:spPr>
          <a:xfrm>
            <a:off x="4955660" y="221415"/>
            <a:ext cx="1298713" cy="589926"/>
          </a:xfrm>
          <a:prstGeom prst="mathNotEqual">
            <a:avLst>
              <a:gd name="adj1" fmla="val 23520"/>
              <a:gd name="adj2" fmla="val 4755014"/>
              <a:gd name="adj3" fmla="val 16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302F64-20A5-400B-9EF4-549ABC045243}"/>
              </a:ext>
            </a:extLst>
          </p:cNvPr>
          <p:cNvSpPr/>
          <p:nvPr/>
        </p:nvSpPr>
        <p:spPr>
          <a:xfrm>
            <a:off x="6922731" y="397565"/>
            <a:ext cx="988598" cy="762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7593CC03-6D1E-48E9-ADD1-9A916402373B}"/>
              </a:ext>
            </a:extLst>
          </p:cNvPr>
          <p:cNvSpPr/>
          <p:nvPr/>
        </p:nvSpPr>
        <p:spPr>
          <a:xfrm>
            <a:off x="375583" y="3225671"/>
            <a:ext cx="848139" cy="1550504"/>
          </a:xfrm>
          <a:prstGeom prst="can">
            <a:avLst>
              <a:gd name="adj" fmla="val 65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2573689E-272E-4B1D-90E9-38AB13B9A639}"/>
              </a:ext>
            </a:extLst>
          </p:cNvPr>
          <p:cNvSpPr/>
          <p:nvPr/>
        </p:nvSpPr>
        <p:spPr>
          <a:xfrm>
            <a:off x="3224497" y="5579165"/>
            <a:ext cx="1169557" cy="914400"/>
          </a:xfrm>
          <a:prstGeom prst="cube">
            <a:avLst>
              <a:gd name="adj" fmla="val 30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Beveled 16">
            <a:extLst>
              <a:ext uri="{FF2B5EF4-FFF2-40B4-BE49-F238E27FC236}">
                <a16:creationId xmlns:a16="http://schemas.microsoft.com/office/drawing/2014/main" id="{321CEBB5-B568-4A07-B3F6-A0D386FBB316}"/>
              </a:ext>
            </a:extLst>
          </p:cNvPr>
          <p:cNvSpPr/>
          <p:nvPr/>
        </p:nvSpPr>
        <p:spPr>
          <a:xfrm>
            <a:off x="4673551" y="5460099"/>
            <a:ext cx="1340998" cy="1086679"/>
          </a:xfrm>
          <a:prstGeom prst="bevel">
            <a:avLst>
              <a:gd name="adj" fmla="val 35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B94939F2-C49C-443B-8105-7AC8A817AC1C}"/>
              </a:ext>
            </a:extLst>
          </p:cNvPr>
          <p:cNvSpPr/>
          <p:nvPr/>
        </p:nvSpPr>
        <p:spPr>
          <a:xfrm rot="3914549">
            <a:off x="10731960" y="4316093"/>
            <a:ext cx="948163" cy="841159"/>
          </a:xfrm>
          <a:prstGeom prst="donut">
            <a:avLst>
              <a:gd name="adj" fmla="val 30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Division Sign 19">
            <a:extLst>
              <a:ext uri="{FF2B5EF4-FFF2-40B4-BE49-F238E27FC236}">
                <a16:creationId xmlns:a16="http://schemas.microsoft.com/office/drawing/2014/main" id="{31ABE162-47BB-4D5C-8289-3A545AE600F6}"/>
              </a:ext>
            </a:extLst>
          </p:cNvPr>
          <p:cNvSpPr/>
          <p:nvPr/>
        </p:nvSpPr>
        <p:spPr>
          <a:xfrm rot="19014078">
            <a:off x="105233" y="788646"/>
            <a:ext cx="1091994" cy="1136131"/>
          </a:xfrm>
          <a:prstGeom prst="mathDivid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8BE86CEF-0338-453D-8176-B9A040F2D0E7}"/>
              </a:ext>
            </a:extLst>
          </p:cNvPr>
          <p:cNvSpPr/>
          <p:nvPr/>
        </p:nvSpPr>
        <p:spPr>
          <a:xfrm>
            <a:off x="121688" y="2408248"/>
            <a:ext cx="848139" cy="908441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A40075F4-D242-42E7-B33E-2BF6E8D6AF56}"/>
              </a:ext>
            </a:extLst>
          </p:cNvPr>
          <p:cNvSpPr/>
          <p:nvPr/>
        </p:nvSpPr>
        <p:spPr>
          <a:xfrm rot="1357720">
            <a:off x="10026211" y="5345799"/>
            <a:ext cx="627699" cy="1033668"/>
          </a:xfrm>
          <a:prstGeom prst="can">
            <a:avLst>
              <a:gd name="adj" fmla="val 7404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8827FC65-553B-4CDB-9F99-282DC9B81018}"/>
              </a:ext>
            </a:extLst>
          </p:cNvPr>
          <p:cNvSpPr/>
          <p:nvPr/>
        </p:nvSpPr>
        <p:spPr>
          <a:xfrm rot="19814705">
            <a:off x="47721" y="4376691"/>
            <a:ext cx="973839" cy="99739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7360045B-83CD-4206-BA43-1F91BA24116A}"/>
              </a:ext>
            </a:extLst>
          </p:cNvPr>
          <p:cNvSpPr/>
          <p:nvPr/>
        </p:nvSpPr>
        <p:spPr>
          <a:xfrm rot="4044090">
            <a:off x="2537502" y="235645"/>
            <a:ext cx="943887" cy="1033668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4E5E995-8B98-4A7C-9B59-A8E7B56158C4}"/>
              </a:ext>
            </a:extLst>
          </p:cNvPr>
          <p:cNvSpPr/>
          <p:nvPr/>
        </p:nvSpPr>
        <p:spPr>
          <a:xfrm rot="19840345">
            <a:off x="5492111" y="465230"/>
            <a:ext cx="1518632" cy="76220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FBEEC1DD-6C2D-4436-BE61-441ECC6D6C2B}"/>
              </a:ext>
            </a:extLst>
          </p:cNvPr>
          <p:cNvSpPr/>
          <p:nvPr/>
        </p:nvSpPr>
        <p:spPr>
          <a:xfrm rot="2902836">
            <a:off x="5994884" y="5460099"/>
            <a:ext cx="1505625" cy="1033466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7B38FED9-B5A7-4F7E-BDAC-8CFFDF449A21}"/>
              </a:ext>
            </a:extLst>
          </p:cNvPr>
          <p:cNvSpPr/>
          <p:nvPr/>
        </p:nvSpPr>
        <p:spPr>
          <a:xfrm rot="1260454">
            <a:off x="1363396" y="5698231"/>
            <a:ext cx="741288" cy="9144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67446001-D91B-4F8C-977F-B7D35D161768}"/>
              </a:ext>
            </a:extLst>
          </p:cNvPr>
          <p:cNvSpPr/>
          <p:nvPr/>
        </p:nvSpPr>
        <p:spPr>
          <a:xfrm rot="1442052">
            <a:off x="2922200" y="6112408"/>
            <a:ext cx="564969" cy="635946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CE4DE9B1-689F-4B08-90AA-9C52AE5BA227}"/>
              </a:ext>
            </a:extLst>
          </p:cNvPr>
          <p:cNvSpPr/>
          <p:nvPr/>
        </p:nvSpPr>
        <p:spPr>
          <a:xfrm rot="611006">
            <a:off x="11120520" y="2034672"/>
            <a:ext cx="1176815" cy="919581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3538BD71-3CC0-4C58-8D67-48FE7F85B497}"/>
              </a:ext>
            </a:extLst>
          </p:cNvPr>
          <p:cNvSpPr/>
          <p:nvPr/>
        </p:nvSpPr>
        <p:spPr>
          <a:xfrm rot="3433504">
            <a:off x="10351157" y="178134"/>
            <a:ext cx="1058387" cy="915779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Not Equal 34">
            <a:extLst>
              <a:ext uri="{FF2B5EF4-FFF2-40B4-BE49-F238E27FC236}">
                <a16:creationId xmlns:a16="http://schemas.microsoft.com/office/drawing/2014/main" id="{83AA6C76-7641-47DE-B28C-344BB2954B6D}"/>
              </a:ext>
            </a:extLst>
          </p:cNvPr>
          <p:cNvSpPr/>
          <p:nvPr/>
        </p:nvSpPr>
        <p:spPr>
          <a:xfrm rot="2146955">
            <a:off x="7726403" y="774837"/>
            <a:ext cx="1657645" cy="696735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Partial Circle 35">
            <a:extLst>
              <a:ext uri="{FF2B5EF4-FFF2-40B4-BE49-F238E27FC236}">
                <a16:creationId xmlns:a16="http://schemas.microsoft.com/office/drawing/2014/main" id="{49050758-2808-4FB7-B085-F4ACCA14839C}"/>
              </a:ext>
            </a:extLst>
          </p:cNvPr>
          <p:cNvSpPr/>
          <p:nvPr/>
        </p:nvSpPr>
        <p:spPr>
          <a:xfrm rot="13053932">
            <a:off x="11095014" y="3727959"/>
            <a:ext cx="917392" cy="1096574"/>
          </a:xfrm>
          <a:prstGeom prst="pie">
            <a:avLst>
              <a:gd name="adj1" fmla="val 5411054"/>
              <a:gd name="adj2" fmla="val 1620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4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B1F3FA-7C0A-4D3F-A1A7-430D72CE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108800" cy="1298448"/>
          </a:xfrm>
        </p:spPr>
        <p:txBody>
          <a:bodyPr anchor="b">
            <a:noAutofit/>
          </a:bodyPr>
          <a:lstStyle/>
          <a:p>
            <a:r>
              <a:rPr lang="en-US" sz="4800" b="1" kern="1200" dirty="0">
                <a:cs typeface="Aharoni" panose="02010803020104030203" pitchFamily="2" charset="-79"/>
              </a:rPr>
              <a:t>SMART MATHEMATICS TUTOR USING IBM WATSON</a:t>
            </a:r>
            <a:endParaRPr lang="en-IN" sz="4800" dirty="0">
              <a:cs typeface="Aharoni" panose="02010803020104030203" pitchFamily="2" charset="-79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D8ADE6-81B6-4158-8558-B1AC1DE1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07" y="2484255"/>
            <a:ext cx="4587152" cy="3754704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Montserrat"/>
              </a:rPr>
              <a:t>Smart Math tutor system is a web based graphical user interface where a user gets to draw shapes of mathematical figures such as square, triangle, circle etc. for which the output would be related formulas to the drawn figure.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Montserrat"/>
            </a:endParaRPr>
          </a:p>
          <a:p>
            <a:r>
              <a:rPr lang="en-US" sz="2000" dirty="0">
                <a:latin typeface="Montserrat"/>
              </a:rPr>
              <a:t>This project helps the students to learn math interactively and also make use of Interactive Technology in </a:t>
            </a:r>
            <a:r>
              <a:rPr lang="en-US" sz="2000">
                <a:latin typeface="Montserrat"/>
              </a:rPr>
              <a:t>learning these things</a:t>
            </a:r>
            <a:r>
              <a:rPr lang="en-US" sz="1800" dirty="0">
                <a:latin typeface="Montserrat"/>
              </a:rPr>
              <a:t>.</a:t>
            </a:r>
            <a:endParaRPr lang="en-IN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E6BA91-58AC-42A7-87BA-6A7B0DB43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9" r="14102" b="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28FAB-8BCA-417A-9FD3-39C4E8E3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Steps for the Project:</a:t>
            </a:r>
            <a:endParaRPr lang="en-IN" sz="4000" b="1">
              <a:solidFill>
                <a:srgbClr val="FFFFFF"/>
              </a:solidFill>
            </a:endParaRP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B84985F7-DA30-4CE4-89D4-AE9E7CF2F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3031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06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12AC5E-91C9-4004-BD16-1C7B96FF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98474"/>
            <a:ext cx="9849751" cy="583660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1. Collection of Dataset 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b="0" i="0" dirty="0">
                <a:effectLst/>
                <a:latin typeface="Montserrat"/>
              </a:rPr>
              <a:t>ML depends heavily on data, without data, it is impossible for a machine to learn. In this project, the dataset contains 3 classes –  </a:t>
            </a:r>
            <a:r>
              <a:rPr lang="en-US" sz="1900" b="1" i="0" dirty="0">
                <a:effectLst/>
                <a:latin typeface="Montserrat"/>
              </a:rPr>
              <a:t>circle , square , triangle.</a:t>
            </a:r>
          </a:p>
          <a:p>
            <a:r>
              <a:rPr lang="en-US" sz="1900" dirty="0">
                <a:latin typeface="Montserrat"/>
              </a:rPr>
              <a:t>The </a:t>
            </a:r>
            <a:r>
              <a:rPr lang="en-US" sz="1900" b="0" i="0" dirty="0">
                <a:effectLst/>
                <a:latin typeface="Montserrat"/>
              </a:rPr>
              <a:t>data set used to train the model for performing various actions.</a:t>
            </a:r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r>
              <a:rPr lang="en-US" sz="2000" b="1" dirty="0"/>
              <a:t>2. Image Preprocessing :</a:t>
            </a:r>
          </a:p>
          <a:p>
            <a:pPr marL="0" indent="0">
              <a:buNone/>
            </a:pPr>
            <a:endParaRPr lang="en-IN" sz="1900" i="0" dirty="0">
              <a:effectLst/>
              <a:latin typeface="Open Sans" panose="020B0606030504020204" pitchFamily="34" charset="0"/>
            </a:endParaRPr>
          </a:p>
          <a:p>
            <a:r>
              <a:rPr lang="en-IN" sz="1800" i="0" dirty="0">
                <a:effectLst/>
                <a:latin typeface="Open Sans" panose="020B0606030504020204" pitchFamily="34" charset="0"/>
              </a:rPr>
              <a:t>Import The Image Data Generator Library</a:t>
            </a:r>
          </a:p>
          <a:p>
            <a:r>
              <a:rPr lang="en-IN" sz="1800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Configure Image Data Generator Class</a:t>
            </a:r>
          </a:p>
          <a:p>
            <a:r>
              <a:rPr lang="en-US" sz="1800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Apply Image Data Generator Functionality To Trainset And Test set</a:t>
            </a:r>
          </a:p>
          <a:p>
            <a:endParaRPr lang="en-IN" sz="1800" i="0" dirty="0">
              <a:effectLst/>
              <a:latin typeface="Open Sans" panose="020B0606030504020204" pitchFamily="34" charset="0"/>
            </a:endParaRPr>
          </a:p>
          <a:p>
            <a:endParaRPr lang="en-US" sz="1900" dirty="0"/>
          </a:p>
          <a:p>
            <a:endParaRPr lang="en-IN" sz="19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BC1226D-BAF1-414F-8A01-6EBBF8C5D23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-119270"/>
            <a:ext cx="251792" cy="1192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42830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CE41F2B-D91E-4AB6-9195-1992360AE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4731" y="261353"/>
            <a:ext cx="184731" cy="5109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42830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9539D7-2396-4602-BDD7-78C27736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034" y="2628900"/>
            <a:ext cx="367357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6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BA15-2EE8-450B-A449-53323442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162" y="354959"/>
            <a:ext cx="5542387" cy="5915211"/>
          </a:xfrm>
        </p:spPr>
        <p:txBody>
          <a:bodyPr anchor="t">
            <a:normAutofit/>
          </a:bodyPr>
          <a:lstStyle/>
          <a:p>
            <a:endParaRPr lang="en-US" sz="1400" i="0" dirty="0"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b="1" dirty="0"/>
              <a:t>3. Model Building :</a:t>
            </a:r>
          </a:p>
          <a:p>
            <a:pPr marL="0" indent="0">
              <a:buNone/>
            </a:pPr>
            <a:r>
              <a:rPr lang="en-US" sz="1700" dirty="0">
                <a:latin typeface="Montserrat"/>
              </a:rPr>
              <a:t>T</a:t>
            </a:r>
            <a:r>
              <a:rPr lang="en-US" sz="1700" b="0" i="0" dirty="0">
                <a:effectLst/>
                <a:latin typeface="Montserrat"/>
              </a:rPr>
              <a:t>o build our Convolutional Neural Networking which contains an input layer along with the Convolution, </a:t>
            </a:r>
            <a:r>
              <a:rPr lang="en-US" sz="1700" dirty="0">
                <a:latin typeface="Montserrat"/>
              </a:rPr>
              <a:t>Max P</a:t>
            </a:r>
            <a:r>
              <a:rPr lang="en-US" sz="1700" b="0" i="0" dirty="0">
                <a:effectLst/>
                <a:latin typeface="Montserrat"/>
              </a:rPr>
              <a:t>ooling and finally an</a:t>
            </a:r>
            <a:r>
              <a:rPr lang="en-US" sz="1700" dirty="0">
                <a:latin typeface="Montserrat"/>
              </a:rPr>
              <a:t> </a:t>
            </a:r>
            <a:r>
              <a:rPr lang="en-US" sz="1700" b="0" i="0" dirty="0">
                <a:effectLst/>
                <a:latin typeface="Montserrat"/>
              </a:rPr>
              <a:t>output layer.</a:t>
            </a:r>
          </a:p>
          <a:p>
            <a:pPr marL="0" indent="0">
              <a:buNone/>
            </a:pPr>
            <a:endParaRPr lang="en-US" sz="160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Open Sans" panose="020B0606030504020204" pitchFamily="34" charset="0"/>
            </a:endParaRPr>
          </a:p>
          <a:p>
            <a:r>
              <a:rPr lang="en-US" sz="1800" i="0" dirty="0">
                <a:effectLst/>
                <a:latin typeface="Open Sans" panose="020B0606030504020204" pitchFamily="34" charset="0"/>
              </a:rPr>
              <a:t>Importing The Model Building Libraries</a:t>
            </a:r>
          </a:p>
          <a:p>
            <a:r>
              <a:rPr lang="en-IN" sz="1800" i="0" dirty="0">
                <a:effectLst/>
                <a:latin typeface="Open Sans" panose="020B0606030504020204" pitchFamily="34" charset="0"/>
              </a:rPr>
              <a:t>Initializing The Model</a:t>
            </a:r>
          </a:p>
          <a:p>
            <a:r>
              <a:rPr lang="en-IN" sz="1800" i="0" dirty="0">
                <a:effectLst/>
                <a:latin typeface="Open Sans" panose="020B0606030504020204" pitchFamily="34" charset="0"/>
              </a:rPr>
              <a:t>Adding CNN Layers</a:t>
            </a:r>
          </a:p>
          <a:p>
            <a:r>
              <a:rPr lang="en-IN" sz="1800" i="0" dirty="0">
                <a:effectLst/>
                <a:latin typeface="Open Sans" panose="020B0606030504020204" pitchFamily="34" charset="0"/>
              </a:rPr>
              <a:t>Adding Dense Layers</a:t>
            </a:r>
          </a:p>
          <a:p>
            <a:r>
              <a:rPr lang="en-IN" sz="1800" i="0" dirty="0">
                <a:effectLst/>
                <a:latin typeface="Open Sans" panose="020B0606030504020204" pitchFamily="34" charset="0"/>
              </a:rPr>
              <a:t>Configure The Learning Process</a:t>
            </a:r>
          </a:p>
          <a:p>
            <a:r>
              <a:rPr lang="en-IN" sz="1800" i="0" dirty="0">
                <a:effectLst/>
                <a:latin typeface="Open Sans" panose="020B0606030504020204" pitchFamily="34" charset="0"/>
              </a:rPr>
              <a:t>Train The Model</a:t>
            </a:r>
          </a:p>
          <a:p>
            <a:r>
              <a:rPr lang="en-IN" sz="1800" i="0" dirty="0">
                <a:effectLst/>
                <a:latin typeface="Open Sans" panose="020B0606030504020204" pitchFamily="34" charset="0"/>
              </a:rPr>
              <a:t>Save The Model</a:t>
            </a:r>
          </a:p>
          <a:p>
            <a:r>
              <a:rPr lang="en-IN" sz="1800" dirty="0">
                <a:latin typeface="Open Sans" panose="020B0606030504020204" pitchFamily="34" charset="0"/>
              </a:rPr>
              <a:t>Test the Model</a:t>
            </a:r>
            <a:endParaRPr lang="en-IN" sz="1800" i="0" dirty="0">
              <a:effectLst/>
              <a:latin typeface="Open Sans" panose="020B0606030504020204" pitchFamily="34" charset="0"/>
            </a:endParaRPr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3568A-FD03-4F7B-9350-9A1EE2B9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4266"/>
            <a:ext cx="5542387" cy="28165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137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8239-3E39-49AA-A14C-4902FE749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326082"/>
            <a:ext cx="9849751" cy="56089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4. Application Building: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After the Model trained , we will be building a flask application which will be running in our local browser with a UI.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In this Application building process,</a:t>
            </a:r>
          </a:p>
          <a:p>
            <a:pPr lvl="1"/>
            <a:r>
              <a:rPr lang="en-IN" sz="1800" dirty="0"/>
              <a:t> First ,we use HTML pages to create front end part of web pages;</a:t>
            </a:r>
          </a:p>
          <a:p>
            <a:pPr lvl="1"/>
            <a:r>
              <a:rPr lang="en-IN" sz="1800" dirty="0"/>
              <a:t> Then ,building FLASK file which is a web framework written in python for server-side scripting</a:t>
            </a:r>
          </a:p>
          <a:p>
            <a:pPr marL="914400" lvl="2" indent="0">
              <a:buNone/>
            </a:pPr>
            <a:r>
              <a:rPr lang="en-IN" sz="1700" b="0" i="0" dirty="0">
                <a:effectLst/>
                <a:latin typeface="Calibri" panose="020F0502020204030204" pitchFamily="34" charset="0"/>
              </a:rPr>
              <a:t>Importing Libraries </a:t>
            </a:r>
            <a:r>
              <a:rPr lang="en-IN" sz="17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-&gt;</a:t>
            </a:r>
            <a:r>
              <a:rPr lang="en-IN" sz="1700" b="0" i="0" dirty="0">
                <a:effectLst/>
                <a:latin typeface="Calibri" panose="020F0502020204030204" pitchFamily="34" charset="0"/>
              </a:rPr>
              <a:t> Creating our flask application</a:t>
            </a:r>
            <a:r>
              <a:rPr lang="en-IN" sz="17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7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-&gt;</a:t>
            </a:r>
            <a:r>
              <a:rPr lang="en-IN" sz="17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700" b="0" i="0" dirty="0">
                <a:effectLst/>
                <a:latin typeface="Calibri" panose="020F0502020204030204" pitchFamily="34" charset="0"/>
              </a:rPr>
              <a:t>Routing to the different html pages </a:t>
            </a:r>
            <a:r>
              <a:rPr lang="en-IN" sz="17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-&gt;</a:t>
            </a:r>
            <a:r>
              <a:rPr lang="en-US" sz="1700" b="0" i="0" dirty="0">
                <a:effectLst/>
                <a:latin typeface="Calibri" panose="020F0502020204030204" pitchFamily="34" charset="0"/>
              </a:rPr>
              <a:t> </a:t>
            </a:r>
            <a:r>
              <a:rPr lang="en-IN" sz="1700" i="0" dirty="0">
                <a:effectLst/>
                <a:latin typeface="Calibri" panose="020F0502020204030204" pitchFamily="34" charset="0"/>
              </a:rPr>
              <a:t>Creating a GUI </a:t>
            </a:r>
            <a:r>
              <a:rPr lang="en-IN" sz="170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7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-&gt; </a:t>
            </a:r>
            <a:r>
              <a:rPr lang="en-US" sz="1700" i="0" dirty="0">
                <a:effectLst/>
                <a:latin typeface="Calibri" panose="020F0502020204030204" pitchFamily="34" charset="0"/>
              </a:rPr>
              <a:t>Grabbing the image and sending it to our model for prediction </a:t>
            </a:r>
            <a:r>
              <a:rPr lang="en-IN" sz="17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-&gt;</a:t>
            </a:r>
            <a:r>
              <a:rPr lang="en-US" sz="1700" i="0" dirty="0">
                <a:effectLst/>
                <a:latin typeface="Calibri" panose="020F0502020204030204" pitchFamily="34" charset="0"/>
              </a:rPr>
              <a:t> Showcase the results with the help of open cv .</a:t>
            </a:r>
          </a:p>
          <a:p>
            <a:pPr marL="914400" lvl="2" indent="0">
              <a:buNone/>
            </a:pPr>
            <a:endParaRPr lang="en-US" sz="1800" i="0" dirty="0">
              <a:effectLst/>
              <a:latin typeface="Calibri" panose="020F0502020204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</a:rPr>
              <a:t>And then run the application.</a:t>
            </a:r>
            <a:endParaRPr lang="en-US" sz="1800" i="0" dirty="0">
              <a:effectLst/>
              <a:latin typeface="Montserrat"/>
            </a:endParaRPr>
          </a:p>
          <a:p>
            <a:pPr marL="914400" lvl="2" indent="0">
              <a:buNone/>
            </a:pPr>
            <a:endParaRPr lang="en-US" sz="1100" i="0" dirty="0">
              <a:effectLst/>
              <a:latin typeface="Montserrat"/>
            </a:endParaRPr>
          </a:p>
          <a:p>
            <a:pPr marL="914400" lvl="2" indent="0">
              <a:buNone/>
            </a:pPr>
            <a:endParaRPr lang="en-US" sz="1100" dirty="0">
              <a:latin typeface="Montserrat"/>
            </a:endParaRPr>
          </a:p>
          <a:p>
            <a:pPr marL="914400" lvl="2" indent="0">
              <a:buNone/>
            </a:pPr>
            <a:endParaRPr lang="en-US" sz="1100" dirty="0">
              <a:latin typeface="Montserrat"/>
            </a:endParaRPr>
          </a:p>
          <a:p>
            <a:pPr marL="914400" lvl="2" indent="0">
              <a:buNone/>
            </a:pPr>
            <a:r>
              <a:rPr lang="en-US" b="1" dirty="0">
                <a:latin typeface="Montserrat"/>
              </a:rPr>
              <a:t>5. </a:t>
            </a:r>
            <a:r>
              <a:rPr lang="en-US" b="1" dirty="0"/>
              <a:t>Train the Model on IBM :</a:t>
            </a:r>
          </a:p>
          <a:p>
            <a:pPr lvl="2"/>
            <a:r>
              <a:rPr lang="en-US" sz="1800" dirty="0"/>
              <a:t>In this step we deploy our model in IBM and integrate it with the flask application.</a:t>
            </a:r>
          </a:p>
          <a:p>
            <a:pPr marL="914400" lvl="2" indent="0">
              <a:buNone/>
            </a:pPr>
            <a:endParaRPr lang="en-IN" sz="1100" b="1" dirty="0"/>
          </a:p>
          <a:p>
            <a:pPr marL="914400" lvl="2" indent="0">
              <a:buNone/>
            </a:pPr>
            <a:endParaRPr lang="en-US" sz="1100" dirty="0">
              <a:latin typeface="Montserrat"/>
            </a:endParaRPr>
          </a:p>
          <a:p>
            <a:pPr marL="914400" lvl="2" indent="0">
              <a:buNone/>
            </a:pPr>
            <a:endParaRPr lang="en-US" sz="1100" dirty="0">
              <a:latin typeface="Montserrat"/>
            </a:endParaRPr>
          </a:p>
          <a:p>
            <a:pPr marL="914400" lvl="2" indent="0">
              <a:buNone/>
            </a:pPr>
            <a:endParaRPr lang="en-US" sz="1100" dirty="0">
              <a:latin typeface="Montserrat"/>
            </a:endParaRPr>
          </a:p>
          <a:p>
            <a:pPr marL="914400" lvl="2" indent="0">
              <a:buNone/>
            </a:pPr>
            <a:endParaRPr lang="en-US" sz="11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3546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B6C9C-3901-4B88-B2FC-0E0E0A24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masis MT Pro Black" panose="02040A04050005020304" pitchFamily="18" charset="0"/>
              </a:rPr>
              <a:t>FINAL  OUTPUT  :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77F0F0A-4EAE-45D5-AE53-0996F6045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7" y="1675227"/>
            <a:ext cx="9250945" cy="46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8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FC125D-28E1-4F45-AC75-0D77BB7D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Broadway" panose="04040905080B02020502" pitchFamily="82" charset="0"/>
              </a:rPr>
              <a:t>THANK </a:t>
            </a:r>
            <a:r>
              <a:rPr lang="en-US" sz="7200" dirty="0">
                <a:latin typeface="Broadway" panose="04040905080B02020502" pitchFamily="82" charset="0"/>
              </a:rPr>
              <a:t> </a:t>
            </a:r>
            <a:r>
              <a:rPr lang="en-US" sz="7200" kern="1200" dirty="0">
                <a:solidFill>
                  <a:schemeClr val="tx1"/>
                </a:solidFill>
                <a:latin typeface="Broadway" panose="04040905080B02020502" pitchFamily="82" charset="0"/>
              </a:rPr>
              <a:t>YOU…!!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1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404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Aharoni</vt:lpstr>
      <vt:lpstr>Amasis MT Pro Black</vt:lpstr>
      <vt:lpstr>Arial</vt:lpstr>
      <vt:lpstr>Broadway</vt:lpstr>
      <vt:lpstr>Calibri</vt:lpstr>
      <vt:lpstr>Calibri Light</vt:lpstr>
      <vt:lpstr>Montserrat</vt:lpstr>
      <vt:lpstr>Open Sans</vt:lpstr>
      <vt:lpstr>Wingdings</vt:lpstr>
      <vt:lpstr>Office Theme</vt:lpstr>
      <vt:lpstr>SMART MATHEMATICS TUTOR  USING  IBM WATSON</vt:lpstr>
      <vt:lpstr>PowerPoint Presentation</vt:lpstr>
      <vt:lpstr>SMART MATHEMATICS TUTOR USING IBM WATSON</vt:lpstr>
      <vt:lpstr>Steps for the Project:</vt:lpstr>
      <vt:lpstr>PowerPoint Presentation</vt:lpstr>
      <vt:lpstr>PowerPoint Presentation</vt:lpstr>
      <vt:lpstr>PowerPoint Presentation</vt:lpstr>
      <vt:lpstr>FINAL  OUTPUT  :</vt:lpstr>
      <vt:lpstr>THANK  YOU…!!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MATHEMATICS TUTOR USING  IBM WATSON</dc:title>
  <dc:creator>John Bosco</dc:creator>
  <cp:lastModifiedBy>John Bosco</cp:lastModifiedBy>
  <cp:revision>18</cp:revision>
  <dcterms:created xsi:type="dcterms:W3CDTF">2021-06-03T18:16:56Z</dcterms:created>
  <dcterms:modified xsi:type="dcterms:W3CDTF">2021-06-04T18:23:25Z</dcterms:modified>
</cp:coreProperties>
</file>