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7738"/>
            <a:ext cx="9144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875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71563"/>
            <a:ext cx="9144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33463"/>
            <a:ext cx="91440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763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33450"/>
            <a:ext cx="91440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2963"/>
            <a:ext cx="91440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675"/>
            <a:ext cx="9144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3925"/>
            <a:ext cx="91440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875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62025"/>
            <a:ext cx="9144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13"/>
            <a:ext cx="9144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DEPLOYMENT CODE </dc:title>
  <dc:creator>DELL</dc:creator>
  <cp:lastModifiedBy>DELL</cp:lastModifiedBy>
  <cp:revision>5</cp:revision>
  <dcterms:created xsi:type="dcterms:W3CDTF">2006-08-16T00:00:00Z</dcterms:created>
  <dcterms:modified xsi:type="dcterms:W3CDTF">2021-06-07T11:59:22Z</dcterms:modified>
</cp:coreProperties>
</file>