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9" r:id="rId11"/>
    <p:sldId id="270" r:id="rId12"/>
    <p:sldId id="267" r:id="rId13"/>
    <p:sldId id="265"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CB45C-58C9-95AE-CC96-DFA93DEDAD05}" v="677" dt="2021-07-02T19:25:02.704"/>
    <p1510:client id="{3C94DC96-D866-4CD4-99A5-3F59268777CC}" v="766" dt="2021-07-02T09:47:39.778"/>
    <p1510:client id="{84A8022D-08E9-400D-4BB9-FE26559A9F4F}" v="153" dt="2021-07-02T11:34:25.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8FDA0-4F16-4727-84AA-B0D326D02E9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C50715-2D95-4D10-937D-3BC14EF88A20}">
      <dgm:prSet/>
      <dgm:spPr/>
      <dgm:t>
        <a:bodyPr/>
        <a:lstStyle/>
        <a:p>
          <a:pPr>
            <a:lnSpc>
              <a:spcPct val="100000"/>
            </a:lnSpc>
          </a:pPr>
          <a:r>
            <a:rPr lang="en-US" b="1"/>
            <a:t>In our project firstly we created the virtual IOT device in the IBM cloud services.</a:t>
          </a:r>
          <a:endParaRPr lang="en-US"/>
        </a:p>
      </dgm:t>
    </dgm:pt>
    <dgm:pt modelId="{2F5D0A52-5B8E-4BAA-B303-C1D66FE1AC09}" type="parTrans" cxnId="{9B97E9D3-1B07-4CDD-9718-5A9B3771A464}">
      <dgm:prSet/>
      <dgm:spPr/>
      <dgm:t>
        <a:bodyPr/>
        <a:lstStyle/>
        <a:p>
          <a:endParaRPr lang="en-US"/>
        </a:p>
      </dgm:t>
    </dgm:pt>
    <dgm:pt modelId="{0A1A9C66-4D79-4421-B4CC-EC0B4C96D550}" type="sibTrans" cxnId="{9B97E9D3-1B07-4CDD-9718-5A9B3771A464}">
      <dgm:prSet/>
      <dgm:spPr/>
      <dgm:t>
        <a:bodyPr/>
        <a:lstStyle/>
        <a:p>
          <a:endParaRPr lang="en-US"/>
        </a:p>
      </dgm:t>
    </dgm:pt>
    <dgm:pt modelId="{5154FFA7-DECD-4080-9C58-F78A4561E7F0}">
      <dgm:prSet/>
      <dgm:spPr/>
      <dgm:t>
        <a:bodyPr/>
        <a:lstStyle/>
        <a:p>
          <a:pPr>
            <a:lnSpc>
              <a:spcPct val="100000"/>
            </a:lnSpc>
          </a:pPr>
          <a:r>
            <a:rPr lang="en-US" b="1">
              <a:latin typeface="Gill Sans MT" panose="020B0502020104020203"/>
            </a:rPr>
            <a:t>We</a:t>
          </a:r>
          <a:r>
            <a:rPr lang="en-US" b="1"/>
            <a:t> also</a:t>
          </a:r>
          <a:r>
            <a:rPr lang="en-US" b="1">
              <a:latin typeface="Gill Sans MT" panose="020B0502020104020203"/>
            </a:rPr>
            <a:t> used</a:t>
          </a:r>
          <a:r>
            <a:rPr lang="en-US" b="1"/>
            <a:t> the Node Red service to connect the required nodes to build our project.</a:t>
          </a:r>
          <a:endParaRPr lang="en-US"/>
        </a:p>
      </dgm:t>
    </dgm:pt>
    <dgm:pt modelId="{EFBBB044-C56D-4DD3-8827-E37DACEF0915}" type="parTrans" cxnId="{366A4A85-7ABA-4A03-9DBA-50956974323E}">
      <dgm:prSet/>
      <dgm:spPr/>
      <dgm:t>
        <a:bodyPr/>
        <a:lstStyle/>
        <a:p>
          <a:endParaRPr lang="en-US"/>
        </a:p>
      </dgm:t>
    </dgm:pt>
    <dgm:pt modelId="{AF958FC9-540B-4649-9C13-3D1C014788E1}" type="sibTrans" cxnId="{366A4A85-7ABA-4A03-9DBA-50956974323E}">
      <dgm:prSet/>
      <dgm:spPr/>
      <dgm:t>
        <a:bodyPr/>
        <a:lstStyle/>
        <a:p>
          <a:endParaRPr lang="en-US"/>
        </a:p>
      </dgm:t>
    </dgm:pt>
    <dgm:pt modelId="{7B145F9A-8A8A-4B1E-A5E0-6E8CE1269A9E}">
      <dgm:prSet/>
      <dgm:spPr/>
      <dgm:t>
        <a:bodyPr/>
        <a:lstStyle/>
        <a:p>
          <a:pPr>
            <a:lnSpc>
              <a:spcPct val="100000"/>
            </a:lnSpc>
          </a:pPr>
          <a:r>
            <a:rPr lang="en-US" b="1">
              <a:latin typeface="Gill Sans MT" panose="020B0502020104020203"/>
            </a:rPr>
            <a:t>Then</a:t>
          </a:r>
          <a:r>
            <a:rPr lang="en-US" b="1"/>
            <a:t> we also get the location link to locate the soldiers position and we added it as a node in the node red services.</a:t>
          </a:r>
          <a:endParaRPr lang="en-US"/>
        </a:p>
      </dgm:t>
    </dgm:pt>
    <dgm:pt modelId="{273FC57A-382B-4ECC-95DD-5419EC863C03}" type="parTrans" cxnId="{B7147E4C-BF67-40E8-9862-1F9611318762}">
      <dgm:prSet/>
      <dgm:spPr/>
      <dgm:t>
        <a:bodyPr/>
        <a:lstStyle/>
        <a:p>
          <a:endParaRPr lang="en-US"/>
        </a:p>
      </dgm:t>
    </dgm:pt>
    <dgm:pt modelId="{5008CEE8-BCBB-4C96-B8F7-B6D94407A68B}" type="sibTrans" cxnId="{B7147E4C-BF67-40E8-9862-1F9611318762}">
      <dgm:prSet/>
      <dgm:spPr/>
      <dgm:t>
        <a:bodyPr/>
        <a:lstStyle/>
        <a:p>
          <a:endParaRPr lang="en-US"/>
        </a:p>
      </dgm:t>
    </dgm:pt>
    <dgm:pt modelId="{D0B25B77-81F6-49BC-8AB0-0CD41048FF65}">
      <dgm:prSet/>
      <dgm:spPr/>
      <dgm:t>
        <a:bodyPr/>
        <a:lstStyle/>
        <a:p>
          <a:pPr>
            <a:lnSpc>
              <a:spcPct val="100000"/>
            </a:lnSpc>
          </a:pPr>
          <a:r>
            <a:rPr lang="en-US" b="1">
              <a:latin typeface="Gill Sans MT" panose="020B0502020104020203"/>
            </a:rPr>
            <a:t>We</a:t>
          </a:r>
          <a:r>
            <a:rPr lang="en-US" b="1"/>
            <a:t> runed the python code which is written in the Python Idle to measure pulse rate and temperature of the soldier. </a:t>
          </a:r>
          <a:endParaRPr lang="en-US"/>
        </a:p>
      </dgm:t>
    </dgm:pt>
    <dgm:pt modelId="{A6303F23-C0BA-4EA6-895A-577476CF50CF}" type="parTrans" cxnId="{8D5507C9-C4BE-44A9-AEBA-880968E278B6}">
      <dgm:prSet/>
      <dgm:spPr/>
      <dgm:t>
        <a:bodyPr/>
        <a:lstStyle/>
        <a:p>
          <a:endParaRPr lang="en-US"/>
        </a:p>
      </dgm:t>
    </dgm:pt>
    <dgm:pt modelId="{4E56BE2E-358A-4648-B529-3CC15D4A5256}" type="sibTrans" cxnId="{8D5507C9-C4BE-44A9-AEBA-880968E278B6}">
      <dgm:prSet/>
      <dgm:spPr/>
      <dgm:t>
        <a:bodyPr/>
        <a:lstStyle/>
        <a:p>
          <a:endParaRPr lang="en-US"/>
        </a:p>
      </dgm:t>
    </dgm:pt>
    <dgm:pt modelId="{9F271661-E8F1-4D9F-88D8-181F56F12A80}">
      <dgm:prSet/>
      <dgm:spPr/>
      <dgm:t>
        <a:bodyPr/>
        <a:lstStyle/>
        <a:p>
          <a:pPr>
            <a:lnSpc>
              <a:spcPct val="100000"/>
            </a:lnSpc>
          </a:pPr>
          <a:r>
            <a:rPr lang="en-US" b="1"/>
            <a:t>we varied the temperature and pulse rate of the soldier virtually in the IBM Watson Service.</a:t>
          </a:r>
          <a:endParaRPr lang="en-US"/>
        </a:p>
      </dgm:t>
    </dgm:pt>
    <dgm:pt modelId="{A416C241-EE94-4C11-849B-8C2504BBE481}" type="parTrans" cxnId="{8C1A66FC-0CE8-45C7-9896-65B0E4F2CC2D}">
      <dgm:prSet/>
      <dgm:spPr/>
      <dgm:t>
        <a:bodyPr/>
        <a:lstStyle/>
        <a:p>
          <a:endParaRPr lang="en-US"/>
        </a:p>
      </dgm:t>
    </dgm:pt>
    <dgm:pt modelId="{8C0CA7B2-DCFD-4A6A-BF37-27DD54CE235D}" type="sibTrans" cxnId="{8C1A66FC-0CE8-45C7-9896-65B0E4F2CC2D}">
      <dgm:prSet/>
      <dgm:spPr/>
      <dgm:t>
        <a:bodyPr/>
        <a:lstStyle/>
        <a:p>
          <a:endParaRPr lang="en-US"/>
        </a:p>
      </dgm:t>
    </dgm:pt>
    <dgm:pt modelId="{E8E6E1E7-3349-4B5D-814A-456325E59934}" type="pres">
      <dgm:prSet presAssocID="{C238FDA0-4F16-4727-84AA-B0D326D02E9D}" presName="root" presStyleCnt="0">
        <dgm:presLayoutVars>
          <dgm:dir/>
          <dgm:resizeHandles val="exact"/>
        </dgm:presLayoutVars>
      </dgm:prSet>
      <dgm:spPr/>
    </dgm:pt>
    <dgm:pt modelId="{C172BE67-C422-4868-9E3C-E331EE600CDC}" type="pres">
      <dgm:prSet presAssocID="{0AC50715-2D95-4D10-937D-3BC14EF88A20}" presName="compNode" presStyleCnt="0"/>
      <dgm:spPr/>
    </dgm:pt>
    <dgm:pt modelId="{B31EF0FB-5935-422A-A535-A9EAB3FE6D48}" type="pres">
      <dgm:prSet presAssocID="{0AC50715-2D95-4D10-937D-3BC14EF88A20}" presName="bgRect" presStyleLbl="bgShp" presStyleIdx="0" presStyleCnt="5"/>
      <dgm:spPr/>
    </dgm:pt>
    <dgm:pt modelId="{9427766A-6B28-4CD0-98C3-D6237F70CE78}" type="pres">
      <dgm:prSet presAssocID="{0AC50715-2D95-4D10-937D-3BC14EF88A2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BCD1B36F-391C-4DF5-951C-3823B6617419}" type="pres">
      <dgm:prSet presAssocID="{0AC50715-2D95-4D10-937D-3BC14EF88A20}" presName="spaceRect" presStyleCnt="0"/>
      <dgm:spPr/>
    </dgm:pt>
    <dgm:pt modelId="{37B11273-9637-4CCF-9E6B-A3397292A45E}" type="pres">
      <dgm:prSet presAssocID="{0AC50715-2D95-4D10-937D-3BC14EF88A20}" presName="parTx" presStyleLbl="revTx" presStyleIdx="0" presStyleCnt="5">
        <dgm:presLayoutVars>
          <dgm:chMax val="0"/>
          <dgm:chPref val="0"/>
        </dgm:presLayoutVars>
      </dgm:prSet>
      <dgm:spPr/>
    </dgm:pt>
    <dgm:pt modelId="{340664FF-AAAB-4E17-BD8D-E13BB70C67A5}" type="pres">
      <dgm:prSet presAssocID="{0A1A9C66-4D79-4421-B4CC-EC0B4C96D550}" presName="sibTrans" presStyleCnt="0"/>
      <dgm:spPr/>
    </dgm:pt>
    <dgm:pt modelId="{2D2325B1-1C77-4FED-B2CA-422C7D0D785B}" type="pres">
      <dgm:prSet presAssocID="{5154FFA7-DECD-4080-9C58-F78A4561E7F0}" presName="compNode" presStyleCnt="0"/>
      <dgm:spPr/>
    </dgm:pt>
    <dgm:pt modelId="{22317A0A-B5D1-4649-91FE-410C83E8C36D}" type="pres">
      <dgm:prSet presAssocID="{5154FFA7-DECD-4080-9C58-F78A4561E7F0}" presName="bgRect" presStyleLbl="bgShp" presStyleIdx="1" presStyleCnt="5"/>
      <dgm:spPr/>
    </dgm:pt>
    <dgm:pt modelId="{41BA3C8D-AFBE-4579-8B82-F533616FD1CE}" type="pres">
      <dgm:prSet presAssocID="{5154FFA7-DECD-4080-9C58-F78A4561E7F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444034A1-7187-445A-A032-A1FF96AFE2D7}" type="pres">
      <dgm:prSet presAssocID="{5154FFA7-DECD-4080-9C58-F78A4561E7F0}" presName="spaceRect" presStyleCnt="0"/>
      <dgm:spPr/>
    </dgm:pt>
    <dgm:pt modelId="{CF5DA0EC-A073-4B53-97D9-EF2DCF0A383F}" type="pres">
      <dgm:prSet presAssocID="{5154FFA7-DECD-4080-9C58-F78A4561E7F0}" presName="parTx" presStyleLbl="revTx" presStyleIdx="1" presStyleCnt="5">
        <dgm:presLayoutVars>
          <dgm:chMax val="0"/>
          <dgm:chPref val="0"/>
        </dgm:presLayoutVars>
      </dgm:prSet>
      <dgm:spPr/>
    </dgm:pt>
    <dgm:pt modelId="{79F3B96D-85D7-46A0-BA63-915EEF81E572}" type="pres">
      <dgm:prSet presAssocID="{AF958FC9-540B-4649-9C13-3D1C014788E1}" presName="sibTrans" presStyleCnt="0"/>
      <dgm:spPr/>
    </dgm:pt>
    <dgm:pt modelId="{22178558-B2CA-47A0-B9C5-0AB1506E0041}" type="pres">
      <dgm:prSet presAssocID="{7B145F9A-8A8A-4B1E-A5E0-6E8CE1269A9E}" presName="compNode" presStyleCnt="0"/>
      <dgm:spPr/>
    </dgm:pt>
    <dgm:pt modelId="{C7DDB069-FABE-4F94-8253-1F3657B55206}" type="pres">
      <dgm:prSet presAssocID="{7B145F9A-8A8A-4B1E-A5E0-6E8CE1269A9E}" presName="bgRect" presStyleLbl="bgShp" presStyleIdx="2" presStyleCnt="5"/>
      <dgm:spPr/>
    </dgm:pt>
    <dgm:pt modelId="{4BB5EF9D-226C-4E13-8381-D85C07242179}" type="pres">
      <dgm:prSet presAssocID="{7B145F9A-8A8A-4B1E-A5E0-6E8CE1269A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23DC133C-DB0E-4CC0-BA61-C223524DA90F}" type="pres">
      <dgm:prSet presAssocID="{7B145F9A-8A8A-4B1E-A5E0-6E8CE1269A9E}" presName="spaceRect" presStyleCnt="0"/>
      <dgm:spPr/>
    </dgm:pt>
    <dgm:pt modelId="{3110A466-C1F5-4029-8AD6-FEE7EE092B94}" type="pres">
      <dgm:prSet presAssocID="{7B145F9A-8A8A-4B1E-A5E0-6E8CE1269A9E}" presName="parTx" presStyleLbl="revTx" presStyleIdx="2" presStyleCnt="5">
        <dgm:presLayoutVars>
          <dgm:chMax val="0"/>
          <dgm:chPref val="0"/>
        </dgm:presLayoutVars>
      </dgm:prSet>
      <dgm:spPr/>
    </dgm:pt>
    <dgm:pt modelId="{3E92F62E-AC6D-44E0-A495-E25C18B858C9}" type="pres">
      <dgm:prSet presAssocID="{5008CEE8-BCBB-4C96-B8F7-B6D94407A68B}" presName="sibTrans" presStyleCnt="0"/>
      <dgm:spPr/>
    </dgm:pt>
    <dgm:pt modelId="{A8CD956B-8FF2-4FDC-AF42-DE95C3F20D99}" type="pres">
      <dgm:prSet presAssocID="{D0B25B77-81F6-49BC-8AB0-0CD41048FF65}" presName="compNode" presStyleCnt="0"/>
      <dgm:spPr/>
    </dgm:pt>
    <dgm:pt modelId="{73AD209A-E684-4B1F-A3EA-1A7DEE3FC40E}" type="pres">
      <dgm:prSet presAssocID="{D0B25B77-81F6-49BC-8AB0-0CD41048FF65}" presName="bgRect" presStyleLbl="bgShp" presStyleIdx="3" presStyleCnt="5"/>
      <dgm:spPr/>
    </dgm:pt>
    <dgm:pt modelId="{3CC558C1-E2E6-4F95-AF12-EBD7BD759210}" type="pres">
      <dgm:prSet presAssocID="{D0B25B77-81F6-49BC-8AB0-0CD41048FF6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6779602-BA31-4494-972B-271D553785F8}" type="pres">
      <dgm:prSet presAssocID="{D0B25B77-81F6-49BC-8AB0-0CD41048FF65}" presName="spaceRect" presStyleCnt="0"/>
      <dgm:spPr/>
    </dgm:pt>
    <dgm:pt modelId="{07052282-A594-42A9-AD41-5F41ABD9BAA5}" type="pres">
      <dgm:prSet presAssocID="{D0B25B77-81F6-49BC-8AB0-0CD41048FF65}" presName="parTx" presStyleLbl="revTx" presStyleIdx="3" presStyleCnt="5">
        <dgm:presLayoutVars>
          <dgm:chMax val="0"/>
          <dgm:chPref val="0"/>
        </dgm:presLayoutVars>
      </dgm:prSet>
      <dgm:spPr/>
    </dgm:pt>
    <dgm:pt modelId="{1D361ACE-6C0D-4D2B-AC31-7678E98B3378}" type="pres">
      <dgm:prSet presAssocID="{4E56BE2E-358A-4648-B529-3CC15D4A5256}" presName="sibTrans" presStyleCnt="0"/>
      <dgm:spPr/>
    </dgm:pt>
    <dgm:pt modelId="{47364A42-7D80-40E9-BCD9-28AC5D35DAFF}" type="pres">
      <dgm:prSet presAssocID="{9F271661-E8F1-4D9F-88D8-181F56F12A80}" presName="compNode" presStyleCnt="0"/>
      <dgm:spPr/>
    </dgm:pt>
    <dgm:pt modelId="{C9A5E01A-3176-4F75-90D8-5373FA910170}" type="pres">
      <dgm:prSet presAssocID="{9F271661-E8F1-4D9F-88D8-181F56F12A80}" presName="bgRect" presStyleLbl="bgShp" presStyleIdx="4" presStyleCnt="5"/>
      <dgm:spPr/>
    </dgm:pt>
    <dgm:pt modelId="{3A3E7618-A784-4AA7-8353-A908C47E1358}" type="pres">
      <dgm:prSet presAssocID="{9F271661-E8F1-4D9F-88D8-181F56F12A8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ptain"/>
        </a:ext>
      </dgm:extLst>
    </dgm:pt>
    <dgm:pt modelId="{F4E0D93C-7BF7-4ECA-974A-C16E72F804A5}" type="pres">
      <dgm:prSet presAssocID="{9F271661-E8F1-4D9F-88D8-181F56F12A80}" presName="spaceRect" presStyleCnt="0"/>
      <dgm:spPr/>
    </dgm:pt>
    <dgm:pt modelId="{981AE98A-6AED-40E3-9407-D382E6525C40}" type="pres">
      <dgm:prSet presAssocID="{9F271661-E8F1-4D9F-88D8-181F56F12A80}" presName="parTx" presStyleLbl="revTx" presStyleIdx="4" presStyleCnt="5">
        <dgm:presLayoutVars>
          <dgm:chMax val="0"/>
          <dgm:chPref val="0"/>
        </dgm:presLayoutVars>
      </dgm:prSet>
      <dgm:spPr/>
    </dgm:pt>
  </dgm:ptLst>
  <dgm:cxnLst>
    <dgm:cxn modelId="{2E47D605-5E6C-4791-A5EE-7A81870EC470}" type="presOf" srcId="{D0B25B77-81F6-49BC-8AB0-0CD41048FF65}" destId="{07052282-A594-42A9-AD41-5F41ABD9BAA5}" srcOrd="0" destOrd="0" presId="urn:microsoft.com/office/officeart/2018/2/layout/IconVerticalSolidList"/>
    <dgm:cxn modelId="{B7147E4C-BF67-40E8-9862-1F9611318762}" srcId="{C238FDA0-4F16-4727-84AA-B0D326D02E9D}" destId="{7B145F9A-8A8A-4B1E-A5E0-6E8CE1269A9E}" srcOrd="2" destOrd="0" parTransId="{273FC57A-382B-4ECC-95DD-5419EC863C03}" sibTransId="{5008CEE8-BCBB-4C96-B8F7-B6D94407A68B}"/>
    <dgm:cxn modelId="{CA17797A-8C8D-47D9-92BE-5581E54FFD10}" type="presOf" srcId="{9F271661-E8F1-4D9F-88D8-181F56F12A80}" destId="{981AE98A-6AED-40E3-9407-D382E6525C40}" srcOrd="0" destOrd="0" presId="urn:microsoft.com/office/officeart/2018/2/layout/IconVerticalSolidList"/>
    <dgm:cxn modelId="{366A4A85-7ABA-4A03-9DBA-50956974323E}" srcId="{C238FDA0-4F16-4727-84AA-B0D326D02E9D}" destId="{5154FFA7-DECD-4080-9C58-F78A4561E7F0}" srcOrd="1" destOrd="0" parTransId="{EFBBB044-C56D-4DD3-8827-E37DACEF0915}" sibTransId="{AF958FC9-540B-4649-9C13-3D1C014788E1}"/>
    <dgm:cxn modelId="{7759F19D-8B74-4EB5-A547-B67558AA3AEB}" type="presOf" srcId="{0AC50715-2D95-4D10-937D-3BC14EF88A20}" destId="{37B11273-9637-4CCF-9E6B-A3397292A45E}" srcOrd="0" destOrd="0" presId="urn:microsoft.com/office/officeart/2018/2/layout/IconVerticalSolidList"/>
    <dgm:cxn modelId="{8D5507C9-C4BE-44A9-AEBA-880968E278B6}" srcId="{C238FDA0-4F16-4727-84AA-B0D326D02E9D}" destId="{D0B25B77-81F6-49BC-8AB0-0CD41048FF65}" srcOrd="3" destOrd="0" parTransId="{A6303F23-C0BA-4EA6-895A-577476CF50CF}" sibTransId="{4E56BE2E-358A-4648-B529-3CC15D4A5256}"/>
    <dgm:cxn modelId="{99D86DC9-9DC7-4B1B-A449-9DF322AAF292}" type="presOf" srcId="{C238FDA0-4F16-4727-84AA-B0D326D02E9D}" destId="{E8E6E1E7-3349-4B5D-814A-456325E59934}" srcOrd="0" destOrd="0" presId="urn:microsoft.com/office/officeart/2018/2/layout/IconVerticalSolidList"/>
    <dgm:cxn modelId="{9B97E9D3-1B07-4CDD-9718-5A9B3771A464}" srcId="{C238FDA0-4F16-4727-84AA-B0D326D02E9D}" destId="{0AC50715-2D95-4D10-937D-3BC14EF88A20}" srcOrd="0" destOrd="0" parTransId="{2F5D0A52-5B8E-4BAA-B303-C1D66FE1AC09}" sibTransId="{0A1A9C66-4D79-4421-B4CC-EC0B4C96D550}"/>
    <dgm:cxn modelId="{05F085EC-3C90-4AA2-8C45-2301B4E2AC1F}" type="presOf" srcId="{5154FFA7-DECD-4080-9C58-F78A4561E7F0}" destId="{CF5DA0EC-A073-4B53-97D9-EF2DCF0A383F}" srcOrd="0" destOrd="0" presId="urn:microsoft.com/office/officeart/2018/2/layout/IconVerticalSolidList"/>
    <dgm:cxn modelId="{419311F1-AC5F-4D67-A651-FA2E3E2E042B}" type="presOf" srcId="{7B145F9A-8A8A-4B1E-A5E0-6E8CE1269A9E}" destId="{3110A466-C1F5-4029-8AD6-FEE7EE092B94}" srcOrd="0" destOrd="0" presId="urn:microsoft.com/office/officeart/2018/2/layout/IconVerticalSolidList"/>
    <dgm:cxn modelId="{8C1A66FC-0CE8-45C7-9896-65B0E4F2CC2D}" srcId="{C238FDA0-4F16-4727-84AA-B0D326D02E9D}" destId="{9F271661-E8F1-4D9F-88D8-181F56F12A80}" srcOrd="4" destOrd="0" parTransId="{A416C241-EE94-4C11-849B-8C2504BBE481}" sibTransId="{8C0CA7B2-DCFD-4A6A-BF37-27DD54CE235D}"/>
    <dgm:cxn modelId="{EB84AEC4-2BEE-4844-9412-017434247646}" type="presParOf" srcId="{E8E6E1E7-3349-4B5D-814A-456325E59934}" destId="{C172BE67-C422-4868-9E3C-E331EE600CDC}" srcOrd="0" destOrd="0" presId="urn:microsoft.com/office/officeart/2018/2/layout/IconVerticalSolidList"/>
    <dgm:cxn modelId="{4A5177DB-CC38-4D38-9EC1-3CA5D71C0F4F}" type="presParOf" srcId="{C172BE67-C422-4868-9E3C-E331EE600CDC}" destId="{B31EF0FB-5935-422A-A535-A9EAB3FE6D48}" srcOrd="0" destOrd="0" presId="urn:microsoft.com/office/officeart/2018/2/layout/IconVerticalSolidList"/>
    <dgm:cxn modelId="{56E9994A-0110-44B3-B421-41B3E9C4EFDC}" type="presParOf" srcId="{C172BE67-C422-4868-9E3C-E331EE600CDC}" destId="{9427766A-6B28-4CD0-98C3-D6237F70CE78}" srcOrd="1" destOrd="0" presId="urn:microsoft.com/office/officeart/2018/2/layout/IconVerticalSolidList"/>
    <dgm:cxn modelId="{EF12A730-0D31-4A58-B558-E163271B216E}" type="presParOf" srcId="{C172BE67-C422-4868-9E3C-E331EE600CDC}" destId="{BCD1B36F-391C-4DF5-951C-3823B6617419}" srcOrd="2" destOrd="0" presId="urn:microsoft.com/office/officeart/2018/2/layout/IconVerticalSolidList"/>
    <dgm:cxn modelId="{3F4A3F76-6EF7-4104-BCBB-9984B58BB31F}" type="presParOf" srcId="{C172BE67-C422-4868-9E3C-E331EE600CDC}" destId="{37B11273-9637-4CCF-9E6B-A3397292A45E}" srcOrd="3" destOrd="0" presId="urn:microsoft.com/office/officeart/2018/2/layout/IconVerticalSolidList"/>
    <dgm:cxn modelId="{9FD14471-DD1B-411F-BFA3-8F3B0A907D49}" type="presParOf" srcId="{E8E6E1E7-3349-4B5D-814A-456325E59934}" destId="{340664FF-AAAB-4E17-BD8D-E13BB70C67A5}" srcOrd="1" destOrd="0" presId="urn:microsoft.com/office/officeart/2018/2/layout/IconVerticalSolidList"/>
    <dgm:cxn modelId="{70BEF076-CD2B-49FD-B6D1-9F400C911667}" type="presParOf" srcId="{E8E6E1E7-3349-4B5D-814A-456325E59934}" destId="{2D2325B1-1C77-4FED-B2CA-422C7D0D785B}" srcOrd="2" destOrd="0" presId="urn:microsoft.com/office/officeart/2018/2/layout/IconVerticalSolidList"/>
    <dgm:cxn modelId="{A0C58D57-96FE-4D42-91B9-E74784FFD253}" type="presParOf" srcId="{2D2325B1-1C77-4FED-B2CA-422C7D0D785B}" destId="{22317A0A-B5D1-4649-91FE-410C83E8C36D}" srcOrd="0" destOrd="0" presId="urn:microsoft.com/office/officeart/2018/2/layout/IconVerticalSolidList"/>
    <dgm:cxn modelId="{30224F0D-4B73-4FBB-8C86-47369DFCDF3E}" type="presParOf" srcId="{2D2325B1-1C77-4FED-B2CA-422C7D0D785B}" destId="{41BA3C8D-AFBE-4579-8B82-F533616FD1CE}" srcOrd="1" destOrd="0" presId="urn:microsoft.com/office/officeart/2018/2/layout/IconVerticalSolidList"/>
    <dgm:cxn modelId="{1D428472-1D50-4D10-B633-E41F43E18808}" type="presParOf" srcId="{2D2325B1-1C77-4FED-B2CA-422C7D0D785B}" destId="{444034A1-7187-445A-A032-A1FF96AFE2D7}" srcOrd="2" destOrd="0" presId="urn:microsoft.com/office/officeart/2018/2/layout/IconVerticalSolidList"/>
    <dgm:cxn modelId="{4D748FFC-9E5F-4E35-9C1D-B7B8DCC68835}" type="presParOf" srcId="{2D2325B1-1C77-4FED-B2CA-422C7D0D785B}" destId="{CF5DA0EC-A073-4B53-97D9-EF2DCF0A383F}" srcOrd="3" destOrd="0" presId="urn:microsoft.com/office/officeart/2018/2/layout/IconVerticalSolidList"/>
    <dgm:cxn modelId="{7B64BD92-5042-426F-86C1-CB08C9AB5707}" type="presParOf" srcId="{E8E6E1E7-3349-4B5D-814A-456325E59934}" destId="{79F3B96D-85D7-46A0-BA63-915EEF81E572}" srcOrd="3" destOrd="0" presId="urn:microsoft.com/office/officeart/2018/2/layout/IconVerticalSolidList"/>
    <dgm:cxn modelId="{87B21C0D-ECB0-43C5-91FB-49F4DBDE6DD8}" type="presParOf" srcId="{E8E6E1E7-3349-4B5D-814A-456325E59934}" destId="{22178558-B2CA-47A0-B9C5-0AB1506E0041}" srcOrd="4" destOrd="0" presId="urn:microsoft.com/office/officeart/2018/2/layout/IconVerticalSolidList"/>
    <dgm:cxn modelId="{B2C21216-D437-481E-8CA8-3DEABA60F2D1}" type="presParOf" srcId="{22178558-B2CA-47A0-B9C5-0AB1506E0041}" destId="{C7DDB069-FABE-4F94-8253-1F3657B55206}" srcOrd="0" destOrd="0" presId="urn:microsoft.com/office/officeart/2018/2/layout/IconVerticalSolidList"/>
    <dgm:cxn modelId="{F87B0F18-097B-4EFC-A4D4-9D05F01896CA}" type="presParOf" srcId="{22178558-B2CA-47A0-B9C5-0AB1506E0041}" destId="{4BB5EF9D-226C-4E13-8381-D85C07242179}" srcOrd="1" destOrd="0" presId="urn:microsoft.com/office/officeart/2018/2/layout/IconVerticalSolidList"/>
    <dgm:cxn modelId="{3F840310-BA85-4628-B45F-735C51F34645}" type="presParOf" srcId="{22178558-B2CA-47A0-B9C5-0AB1506E0041}" destId="{23DC133C-DB0E-4CC0-BA61-C223524DA90F}" srcOrd="2" destOrd="0" presId="urn:microsoft.com/office/officeart/2018/2/layout/IconVerticalSolidList"/>
    <dgm:cxn modelId="{CC28BA38-E01E-47A3-990C-28F40DA4F166}" type="presParOf" srcId="{22178558-B2CA-47A0-B9C5-0AB1506E0041}" destId="{3110A466-C1F5-4029-8AD6-FEE7EE092B94}" srcOrd="3" destOrd="0" presId="urn:microsoft.com/office/officeart/2018/2/layout/IconVerticalSolidList"/>
    <dgm:cxn modelId="{A63EEC8E-E337-4763-9391-35C7E8AFBFF3}" type="presParOf" srcId="{E8E6E1E7-3349-4B5D-814A-456325E59934}" destId="{3E92F62E-AC6D-44E0-A495-E25C18B858C9}" srcOrd="5" destOrd="0" presId="urn:microsoft.com/office/officeart/2018/2/layout/IconVerticalSolidList"/>
    <dgm:cxn modelId="{75003519-B311-4D24-8911-8E3C2A0C65CB}" type="presParOf" srcId="{E8E6E1E7-3349-4B5D-814A-456325E59934}" destId="{A8CD956B-8FF2-4FDC-AF42-DE95C3F20D99}" srcOrd="6" destOrd="0" presId="urn:microsoft.com/office/officeart/2018/2/layout/IconVerticalSolidList"/>
    <dgm:cxn modelId="{B69DBBD1-B7AF-45C4-9207-41FC429BBA59}" type="presParOf" srcId="{A8CD956B-8FF2-4FDC-AF42-DE95C3F20D99}" destId="{73AD209A-E684-4B1F-A3EA-1A7DEE3FC40E}" srcOrd="0" destOrd="0" presId="urn:microsoft.com/office/officeart/2018/2/layout/IconVerticalSolidList"/>
    <dgm:cxn modelId="{91F00A65-DC46-41BF-8668-F170EDB66179}" type="presParOf" srcId="{A8CD956B-8FF2-4FDC-AF42-DE95C3F20D99}" destId="{3CC558C1-E2E6-4F95-AF12-EBD7BD759210}" srcOrd="1" destOrd="0" presId="urn:microsoft.com/office/officeart/2018/2/layout/IconVerticalSolidList"/>
    <dgm:cxn modelId="{7FC8C4F1-BAB0-4F86-84FC-8F075267574A}" type="presParOf" srcId="{A8CD956B-8FF2-4FDC-AF42-DE95C3F20D99}" destId="{06779602-BA31-4494-972B-271D553785F8}" srcOrd="2" destOrd="0" presId="urn:microsoft.com/office/officeart/2018/2/layout/IconVerticalSolidList"/>
    <dgm:cxn modelId="{E7DFAA4B-11EA-4A42-A1AE-DA7CB9242055}" type="presParOf" srcId="{A8CD956B-8FF2-4FDC-AF42-DE95C3F20D99}" destId="{07052282-A594-42A9-AD41-5F41ABD9BAA5}" srcOrd="3" destOrd="0" presId="urn:microsoft.com/office/officeart/2018/2/layout/IconVerticalSolidList"/>
    <dgm:cxn modelId="{99BD6B5A-28E2-4EFE-A5C3-8792CDBA1745}" type="presParOf" srcId="{E8E6E1E7-3349-4B5D-814A-456325E59934}" destId="{1D361ACE-6C0D-4D2B-AC31-7678E98B3378}" srcOrd="7" destOrd="0" presId="urn:microsoft.com/office/officeart/2018/2/layout/IconVerticalSolidList"/>
    <dgm:cxn modelId="{B3575CE2-89A9-4ABC-8EC9-F005CB98C307}" type="presParOf" srcId="{E8E6E1E7-3349-4B5D-814A-456325E59934}" destId="{47364A42-7D80-40E9-BCD9-28AC5D35DAFF}" srcOrd="8" destOrd="0" presId="urn:microsoft.com/office/officeart/2018/2/layout/IconVerticalSolidList"/>
    <dgm:cxn modelId="{F1B9D116-094A-491A-9D75-125F74BC0248}" type="presParOf" srcId="{47364A42-7D80-40E9-BCD9-28AC5D35DAFF}" destId="{C9A5E01A-3176-4F75-90D8-5373FA910170}" srcOrd="0" destOrd="0" presId="urn:microsoft.com/office/officeart/2018/2/layout/IconVerticalSolidList"/>
    <dgm:cxn modelId="{B8D5BE4D-15BE-4056-8DC2-4614FA3F40FA}" type="presParOf" srcId="{47364A42-7D80-40E9-BCD9-28AC5D35DAFF}" destId="{3A3E7618-A784-4AA7-8353-A908C47E1358}" srcOrd="1" destOrd="0" presId="urn:microsoft.com/office/officeart/2018/2/layout/IconVerticalSolidList"/>
    <dgm:cxn modelId="{CD382CAA-0A26-44B4-9E89-D776D4914C23}" type="presParOf" srcId="{47364A42-7D80-40E9-BCD9-28AC5D35DAFF}" destId="{F4E0D93C-7BF7-4ECA-974A-C16E72F804A5}" srcOrd="2" destOrd="0" presId="urn:microsoft.com/office/officeart/2018/2/layout/IconVerticalSolidList"/>
    <dgm:cxn modelId="{A35A9081-41AA-455A-8540-895DD98ADAFB}" type="presParOf" srcId="{47364A42-7D80-40E9-BCD9-28AC5D35DAFF}" destId="{981AE98A-6AED-40E3-9407-D382E6525C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4C70D4-6FA8-4EC9-BFF3-5B819299F8A4}" type="doc">
      <dgm:prSet loTypeId="urn:microsoft.com/office/officeart/2008/layout/LinedList" loCatId="list" qsTypeId="urn:microsoft.com/office/officeart/2005/8/quickstyle/simple5" qsCatId="simple" csTypeId="urn:microsoft.com/office/officeart/2005/8/colors/colorful2" csCatId="colorful"/>
      <dgm:spPr/>
      <dgm:t>
        <a:bodyPr/>
        <a:lstStyle/>
        <a:p>
          <a:endParaRPr lang="en-US"/>
        </a:p>
      </dgm:t>
    </dgm:pt>
    <dgm:pt modelId="{C1554FFC-729B-4DDD-A766-72D3B6B379A1}">
      <dgm:prSet/>
      <dgm:spPr/>
      <dgm:t>
        <a:bodyPr/>
        <a:lstStyle/>
        <a:p>
          <a:pPr algn="l"/>
          <a:r>
            <a:rPr lang="en-US"/>
            <a:t>We can't expect same results in hardware development.</a:t>
          </a:r>
        </a:p>
      </dgm:t>
    </dgm:pt>
    <dgm:pt modelId="{F308D62F-553D-4184-83BB-F85CCC02FFD0}" type="parTrans" cxnId="{8CE39958-A288-4473-B1A1-FF2B733AA709}">
      <dgm:prSet/>
      <dgm:spPr/>
      <dgm:t>
        <a:bodyPr/>
        <a:lstStyle/>
        <a:p>
          <a:endParaRPr lang="en-US"/>
        </a:p>
      </dgm:t>
    </dgm:pt>
    <dgm:pt modelId="{03DE5940-C592-4B8C-BEA6-134EBDA2DDD9}" type="sibTrans" cxnId="{8CE39958-A288-4473-B1A1-FF2B733AA709}">
      <dgm:prSet/>
      <dgm:spPr/>
      <dgm:t>
        <a:bodyPr/>
        <a:lstStyle/>
        <a:p>
          <a:endParaRPr lang="en-US"/>
        </a:p>
      </dgm:t>
    </dgm:pt>
    <dgm:pt modelId="{9B706190-E0F5-40DB-A0EB-99F001510FED}">
      <dgm:prSet/>
      <dgm:spPr/>
      <dgm:t>
        <a:bodyPr/>
        <a:lstStyle/>
        <a:p>
          <a:pPr algn="l"/>
          <a:r>
            <a:rPr lang="en-US"/>
            <a:t>Our device may get damaged.</a:t>
          </a:r>
        </a:p>
      </dgm:t>
    </dgm:pt>
    <dgm:pt modelId="{8C3FFEBB-99D8-415A-85E6-B9DE3F26F5E0}" type="parTrans" cxnId="{AD442FCB-7473-4885-94B2-440CD7D420CB}">
      <dgm:prSet/>
      <dgm:spPr/>
      <dgm:t>
        <a:bodyPr/>
        <a:lstStyle/>
        <a:p>
          <a:endParaRPr lang="en-US"/>
        </a:p>
      </dgm:t>
    </dgm:pt>
    <dgm:pt modelId="{C434BB15-B1AC-4599-8EDA-B5C029331AB2}" type="sibTrans" cxnId="{AD442FCB-7473-4885-94B2-440CD7D420CB}">
      <dgm:prSet/>
      <dgm:spPr/>
      <dgm:t>
        <a:bodyPr/>
        <a:lstStyle/>
        <a:p>
          <a:endParaRPr lang="en-US"/>
        </a:p>
      </dgm:t>
    </dgm:pt>
    <dgm:pt modelId="{BC2A056B-9BF9-4724-8B2E-CF42AA074CFE}">
      <dgm:prSet/>
      <dgm:spPr/>
      <dgm:t>
        <a:bodyPr/>
        <a:lstStyle/>
        <a:p>
          <a:pPr algn="l"/>
          <a:r>
            <a:rPr lang="en-US"/>
            <a:t>If our cloud system is hacked, soldiers' life will be in risk.</a:t>
          </a:r>
        </a:p>
      </dgm:t>
    </dgm:pt>
    <dgm:pt modelId="{AD6BCFB9-C9EB-4692-AEB6-889601F6381F}" type="parTrans" cxnId="{5792E0A6-1CE7-468C-9F05-A50243C4FF17}">
      <dgm:prSet/>
      <dgm:spPr/>
      <dgm:t>
        <a:bodyPr/>
        <a:lstStyle/>
        <a:p>
          <a:endParaRPr lang="en-US"/>
        </a:p>
      </dgm:t>
    </dgm:pt>
    <dgm:pt modelId="{DEC79CD9-22A8-40EF-804A-AA783EF3F03C}" type="sibTrans" cxnId="{5792E0A6-1CE7-468C-9F05-A50243C4FF17}">
      <dgm:prSet/>
      <dgm:spPr/>
      <dgm:t>
        <a:bodyPr/>
        <a:lstStyle/>
        <a:p>
          <a:endParaRPr lang="en-US"/>
        </a:p>
      </dgm:t>
    </dgm:pt>
    <dgm:pt modelId="{621A8D06-960C-4AD7-AB6D-DC2314B2F268}">
      <dgm:prSet/>
      <dgm:spPr/>
      <dgm:t>
        <a:bodyPr/>
        <a:lstStyle/>
        <a:p>
          <a:r>
            <a:rPr lang="en-US"/>
            <a:t>We may also get network disturbance in finding locations of the soldier</a:t>
          </a:r>
        </a:p>
      </dgm:t>
    </dgm:pt>
    <dgm:pt modelId="{C469A337-5610-437A-AEF6-0FD9E8878D40}" type="parTrans" cxnId="{B724A110-BB17-422C-8956-7552B7AC46C2}">
      <dgm:prSet/>
      <dgm:spPr/>
      <dgm:t>
        <a:bodyPr/>
        <a:lstStyle/>
        <a:p>
          <a:endParaRPr lang="en-US"/>
        </a:p>
      </dgm:t>
    </dgm:pt>
    <dgm:pt modelId="{DDF537FF-4B0B-4875-A80D-3591FFF0DB0F}" type="sibTrans" cxnId="{B724A110-BB17-422C-8956-7552B7AC46C2}">
      <dgm:prSet/>
      <dgm:spPr/>
      <dgm:t>
        <a:bodyPr/>
        <a:lstStyle/>
        <a:p>
          <a:endParaRPr lang="en-US"/>
        </a:p>
      </dgm:t>
    </dgm:pt>
    <dgm:pt modelId="{F46508D7-5E30-402E-870E-167C87283E53}" type="pres">
      <dgm:prSet presAssocID="{6B4C70D4-6FA8-4EC9-BFF3-5B819299F8A4}" presName="vert0" presStyleCnt="0">
        <dgm:presLayoutVars>
          <dgm:dir/>
          <dgm:animOne val="branch"/>
          <dgm:animLvl val="lvl"/>
        </dgm:presLayoutVars>
      </dgm:prSet>
      <dgm:spPr/>
    </dgm:pt>
    <dgm:pt modelId="{94A0C584-18E8-4FE2-B156-ED74A093102E}" type="pres">
      <dgm:prSet presAssocID="{C1554FFC-729B-4DDD-A766-72D3B6B379A1}" presName="thickLine" presStyleLbl="alignNode1" presStyleIdx="0" presStyleCnt="4"/>
      <dgm:spPr/>
    </dgm:pt>
    <dgm:pt modelId="{641C0062-FA1C-4F7B-8E82-FA8219A4EB9E}" type="pres">
      <dgm:prSet presAssocID="{C1554FFC-729B-4DDD-A766-72D3B6B379A1}" presName="horz1" presStyleCnt="0"/>
      <dgm:spPr/>
    </dgm:pt>
    <dgm:pt modelId="{623285CB-7D58-490F-BF23-1EC399B2F951}" type="pres">
      <dgm:prSet presAssocID="{C1554FFC-729B-4DDD-A766-72D3B6B379A1}" presName="tx1" presStyleLbl="revTx" presStyleIdx="0" presStyleCnt="4"/>
      <dgm:spPr/>
    </dgm:pt>
    <dgm:pt modelId="{318957FD-460E-4926-8667-47F527205968}" type="pres">
      <dgm:prSet presAssocID="{C1554FFC-729B-4DDD-A766-72D3B6B379A1}" presName="vert1" presStyleCnt="0"/>
      <dgm:spPr/>
    </dgm:pt>
    <dgm:pt modelId="{78658713-09AF-4217-BE97-8CCB8C2840EA}" type="pres">
      <dgm:prSet presAssocID="{9B706190-E0F5-40DB-A0EB-99F001510FED}" presName="thickLine" presStyleLbl="alignNode1" presStyleIdx="1" presStyleCnt="4"/>
      <dgm:spPr/>
    </dgm:pt>
    <dgm:pt modelId="{BB55C2FD-EAF4-4AB7-8B49-D06DFF8CF9BC}" type="pres">
      <dgm:prSet presAssocID="{9B706190-E0F5-40DB-A0EB-99F001510FED}" presName="horz1" presStyleCnt="0"/>
      <dgm:spPr/>
    </dgm:pt>
    <dgm:pt modelId="{65A21D56-8FA5-4056-9CD7-9D4D988323F6}" type="pres">
      <dgm:prSet presAssocID="{9B706190-E0F5-40DB-A0EB-99F001510FED}" presName="tx1" presStyleLbl="revTx" presStyleIdx="1" presStyleCnt="4"/>
      <dgm:spPr/>
    </dgm:pt>
    <dgm:pt modelId="{BBB61D55-8CF2-4CB3-9678-D57E744439E8}" type="pres">
      <dgm:prSet presAssocID="{9B706190-E0F5-40DB-A0EB-99F001510FED}" presName="vert1" presStyleCnt="0"/>
      <dgm:spPr/>
    </dgm:pt>
    <dgm:pt modelId="{7DFD4627-780A-4710-B21A-879BDDA383AA}" type="pres">
      <dgm:prSet presAssocID="{BC2A056B-9BF9-4724-8B2E-CF42AA074CFE}" presName="thickLine" presStyleLbl="alignNode1" presStyleIdx="2" presStyleCnt="4"/>
      <dgm:spPr/>
    </dgm:pt>
    <dgm:pt modelId="{5A0F954B-5458-4699-BAA8-AA082D0448A8}" type="pres">
      <dgm:prSet presAssocID="{BC2A056B-9BF9-4724-8B2E-CF42AA074CFE}" presName="horz1" presStyleCnt="0"/>
      <dgm:spPr/>
    </dgm:pt>
    <dgm:pt modelId="{58E29B3D-8F9C-4408-A87B-2733F1C516F1}" type="pres">
      <dgm:prSet presAssocID="{BC2A056B-9BF9-4724-8B2E-CF42AA074CFE}" presName="tx1" presStyleLbl="revTx" presStyleIdx="2" presStyleCnt="4"/>
      <dgm:spPr/>
    </dgm:pt>
    <dgm:pt modelId="{8CABBD9C-0C12-4F00-8C0F-6E155B3A7942}" type="pres">
      <dgm:prSet presAssocID="{BC2A056B-9BF9-4724-8B2E-CF42AA074CFE}" presName="vert1" presStyleCnt="0"/>
      <dgm:spPr/>
    </dgm:pt>
    <dgm:pt modelId="{D593DE3B-2124-4C4D-A649-92DCFEC7164C}" type="pres">
      <dgm:prSet presAssocID="{621A8D06-960C-4AD7-AB6D-DC2314B2F268}" presName="thickLine" presStyleLbl="alignNode1" presStyleIdx="3" presStyleCnt="4"/>
      <dgm:spPr/>
    </dgm:pt>
    <dgm:pt modelId="{2F4BB9A0-0E56-4B46-8CC7-66BB3FE9113F}" type="pres">
      <dgm:prSet presAssocID="{621A8D06-960C-4AD7-AB6D-DC2314B2F268}" presName="horz1" presStyleCnt="0"/>
      <dgm:spPr/>
    </dgm:pt>
    <dgm:pt modelId="{D2125BE1-0347-4C3B-9203-94570D374B73}" type="pres">
      <dgm:prSet presAssocID="{621A8D06-960C-4AD7-AB6D-DC2314B2F268}" presName="tx1" presStyleLbl="revTx" presStyleIdx="3" presStyleCnt="4"/>
      <dgm:spPr/>
    </dgm:pt>
    <dgm:pt modelId="{C93B71B4-4745-4BD0-A198-32B01D843E7D}" type="pres">
      <dgm:prSet presAssocID="{621A8D06-960C-4AD7-AB6D-DC2314B2F268}" presName="vert1" presStyleCnt="0"/>
      <dgm:spPr/>
    </dgm:pt>
  </dgm:ptLst>
  <dgm:cxnLst>
    <dgm:cxn modelId="{B724A110-BB17-422C-8956-7552B7AC46C2}" srcId="{6B4C70D4-6FA8-4EC9-BFF3-5B819299F8A4}" destId="{621A8D06-960C-4AD7-AB6D-DC2314B2F268}" srcOrd="3" destOrd="0" parTransId="{C469A337-5610-437A-AEF6-0FD9E8878D40}" sibTransId="{DDF537FF-4B0B-4875-A80D-3591FFF0DB0F}"/>
    <dgm:cxn modelId="{3B4DE141-A849-4AA3-8E9A-1001124380A7}" type="presOf" srcId="{6B4C70D4-6FA8-4EC9-BFF3-5B819299F8A4}" destId="{F46508D7-5E30-402E-870E-167C87283E53}" srcOrd="0" destOrd="0" presId="urn:microsoft.com/office/officeart/2008/layout/LinedList"/>
    <dgm:cxn modelId="{8CE39958-A288-4473-B1A1-FF2B733AA709}" srcId="{6B4C70D4-6FA8-4EC9-BFF3-5B819299F8A4}" destId="{C1554FFC-729B-4DDD-A766-72D3B6B379A1}" srcOrd="0" destOrd="0" parTransId="{F308D62F-553D-4184-83BB-F85CCC02FFD0}" sibTransId="{03DE5940-C592-4B8C-BEA6-134EBDA2DDD9}"/>
    <dgm:cxn modelId="{833BFBA2-3A4E-40E6-B987-58A5604F18D3}" type="presOf" srcId="{9B706190-E0F5-40DB-A0EB-99F001510FED}" destId="{65A21D56-8FA5-4056-9CD7-9D4D988323F6}" srcOrd="0" destOrd="0" presId="urn:microsoft.com/office/officeart/2008/layout/LinedList"/>
    <dgm:cxn modelId="{5792E0A6-1CE7-468C-9F05-A50243C4FF17}" srcId="{6B4C70D4-6FA8-4EC9-BFF3-5B819299F8A4}" destId="{BC2A056B-9BF9-4724-8B2E-CF42AA074CFE}" srcOrd="2" destOrd="0" parTransId="{AD6BCFB9-C9EB-4692-AEB6-889601F6381F}" sibTransId="{DEC79CD9-22A8-40EF-804A-AA783EF3F03C}"/>
    <dgm:cxn modelId="{883019AF-7475-492B-9426-4C0470EF58F0}" type="presOf" srcId="{621A8D06-960C-4AD7-AB6D-DC2314B2F268}" destId="{D2125BE1-0347-4C3B-9203-94570D374B73}" srcOrd="0" destOrd="0" presId="urn:microsoft.com/office/officeart/2008/layout/LinedList"/>
    <dgm:cxn modelId="{AD442FCB-7473-4885-94B2-440CD7D420CB}" srcId="{6B4C70D4-6FA8-4EC9-BFF3-5B819299F8A4}" destId="{9B706190-E0F5-40DB-A0EB-99F001510FED}" srcOrd="1" destOrd="0" parTransId="{8C3FFEBB-99D8-415A-85E6-B9DE3F26F5E0}" sibTransId="{C434BB15-B1AC-4599-8EDA-B5C029331AB2}"/>
    <dgm:cxn modelId="{24647EDC-5A1B-47A2-97D3-049CB97E9E73}" type="presOf" srcId="{BC2A056B-9BF9-4724-8B2E-CF42AA074CFE}" destId="{58E29B3D-8F9C-4408-A87B-2733F1C516F1}" srcOrd="0" destOrd="0" presId="urn:microsoft.com/office/officeart/2008/layout/LinedList"/>
    <dgm:cxn modelId="{FE2C66E8-1C0C-4910-954F-5F4F2C5BB3B6}" type="presOf" srcId="{C1554FFC-729B-4DDD-A766-72D3B6B379A1}" destId="{623285CB-7D58-490F-BF23-1EC399B2F951}" srcOrd="0" destOrd="0" presId="urn:microsoft.com/office/officeart/2008/layout/LinedList"/>
    <dgm:cxn modelId="{E6EFFEE9-1ECC-446F-AA22-7104A4B3AE27}" type="presParOf" srcId="{F46508D7-5E30-402E-870E-167C87283E53}" destId="{94A0C584-18E8-4FE2-B156-ED74A093102E}" srcOrd="0" destOrd="0" presId="urn:microsoft.com/office/officeart/2008/layout/LinedList"/>
    <dgm:cxn modelId="{AD5962E1-CC15-49CE-84E4-D64B7B48060C}" type="presParOf" srcId="{F46508D7-5E30-402E-870E-167C87283E53}" destId="{641C0062-FA1C-4F7B-8E82-FA8219A4EB9E}" srcOrd="1" destOrd="0" presId="urn:microsoft.com/office/officeart/2008/layout/LinedList"/>
    <dgm:cxn modelId="{8E609DAE-9423-4A90-9FAA-31934B06D4E9}" type="presParOf" srcId="{641C0062-FA1C-4F7B-8E82-FA8219A4EB9E}" destId="{623285CB-7D58-490F-BF23-1EC399B2F951}" srcOrd="0" destOrd="0" presId="urn:microsoft.com/office/officeart/2008/layout/LinedList"/>
    <dgm:cxn modelId="{DE1567A4-A47D-41DB-8351-6CB3BC194E4C}" type="presParOf" srcId="{641C0062-FA1C-4F7B-8E82-FA8219A4EB9E}" destId="{318957FD-460E-4926-8667-47F527205968}" srcOrd="1" destOrd="0" presId="urn:microsoft.com/office/officeart/2008/layout/LinedList"/>
    <dgm:cxn modelId="{A5962F47-A49B-44AD-84C9-E7DA09D28BC6}" type="presParOf" srcId="{F46508D7-5E30-402E-870E-167C87283E53}" destId="{78658713-09AF-4217-BE97-8CCB8C2840EA}" srcOrd="2" destOrd="0" presId="urn:microsoft.com/office/officeart/2008/layout/LinedList"/>
    <dgm:cxn modelId="{486C1D0F-D3B4-46E5-9C6E-1BAD52F54FC9}" type="presParOf" srcId="{F46508D7-5E30-402E-870E-167C87283E53}" destId="{BB55C2FD-EAF4-4AB7-8B49-D06DFF8CF9BC}" srcOrd="3" destOrd="0" presId="urn:microsoft.com/office/officeart/2008/layout/LinedList"/>
    <dgm:cxn modelId="{151DB245-A59F-4B1C-90BC-007ACE1CF458}" type="presParOf" srcId="{BB55C2FD-EAF4-4AB7-8B49-D06DFF8CF9BC}" destId="{65A21D56-8FA5-4056-9CD7-9D4D988323F6}" srcOrd="0" destOrd="0" presId="urn:microsoft.com/office/officeart/2008/layout/LinedList"/>
    <dgm:cxn modelId="{4DCCA6E6-26D0-4BB2-BCAA-CDE11447AC67}" type="presParOf" srcId="{BB55C2FD-EAF4-4AB7-8B49-D06DFF8CF9BC}" destId="{BBB61D55-8CF2-4CB3-9678-D57E744439E8}" srcOrd="1" destOrd="0" presId="urn:microsoft.com/office/officeart/2008/layout/LinedList"/>
    <dgm:cxn modelId="{B4D9C7B6-33F4-425E-86F1-AE75024D25BD}" type="presParOf" srcId="{F46508D7-5E30-402E-870E-167C87283E53}" destId="{7DFD4627-780A-4710-B21A-879BDDA383AA}" srcOrd="4" destOrd="0" presId="urn:microsoft.com/office/officeart/2008/layout/LinedList"/>
    <dgm:cxn modelId="{89F48E22-72A3-4B5B-A4EC-924703418354}" type="presParOf" srcId="{F46508D7-5E30-402E-870E-167C87283E53}" destId="{5A0F954B-5458-4699-BAA8-AA082D0448A8}" srcOrd="5" destOrd="0" presId="urn:microsoft.com/office/officeart/2008/layout/LinedList"/>
    <dgm:cxn modelId="{2BD64553-66ED-42CB-A708-F10A4B05E99B}" type="presParOf" srcId="{5A0F954B-5458-4699-BAA8-AA082D0448A8}" destId="{58E29B3D-8F9C-4408-A87B-2733F1C516F1}" srcOrd="0" destOrd="0" presId="urn:microsoft.com/office/officeart/2008/layout/LinedList"/>
    <dgm:cxn modelId="{BC4F0E52-21C0-4DE6-9AC2-5CECAF263618}" type="presParOf" srcId="{5A0F954B-5458-4699-BAA8-AA082D0448A8}" destId="{8CABBD9C-0C12-4F00-8C0F-6E155B3A7942}" srcOrd="1" destOrd="0" presId="urn:microsoft.com/office/officeart/2008/layout/LinedList"/>
    <dgm:cxn modelId="{149F0F9B-55E9-4C19-BF8D-595CE6DD3036}" type="presParOf" srcId="{F46508D7-5E30-402E-870E-167C87283E53}" destId="{D593DE3B-2124-4C4D-A649-92DCFEC7164C}" srcOrd="6" destOrd="0" presId="urn:microsoft.com/office/officeart/2008/layout/LinedList"/>
    <dgm:cxn modelId="{2730498B-4C40-4774-9BBC-325CE8692E4C}" type="presParOf" srcId="{F46508D7-5E30-402E-870E-167C87283E53}" destId="{2F4BB9A0-0E56-4B46-8CC7-66BB3FE9113F}" srcOrd="7" destOrd="0" presId="urn:microsoft.com/office/officeart/2008/layout/LinedList"/>
    <dgm:cxn modelId="{9C073C8C-6AF5-4897-AAE3-39F1E0E53CD4}" type="presParOf" srcId="{2F4BB9A0-0E56-4B46-8CC7-66BB3FE9113F}" destId="{D2125BE1-0347-4C3B-9203-94570D374B73}" srcOrd="0" destOrd="0" presId="urn:microsoft.com/office/officeart/2008/layout/LinedList"/>
    <dgm:cxn modelId="{0A239CF1-D47D-4D23-B516-5130D84A2919}" type="presParOf" srcId="{2F4BB9A0-0E56-4B46-8CC7-66BB3FE9113F}" destId="{C93B71B4-4745-4BD0-A198-32B01D843E7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EF0FB-5935-422A-A535-A9EAB3FE6D48}">
      <dsp:nvSpPr>
        <dsp:cNvPr id="0" name=""/>
        <dsp:cNvSpPr/>
      </dsp:nvSpPr>
      <dsp:spPr>
        <a:xfrm>
          <a:off x="0" y="5152"/>
          <a:ext cx="7202935" cy="10975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7766A-6B28-4CD0-98C3-D6237F70CE78}">
      <dsp:nvSpPr>
        <dsp:cNvPr id="0" name=""/>
        <dsp:cNvSpPr/>
      </dsp:nvSpPr>
      <dsp:spPr>
        <a:xfrm>
          <a:off x="331997" y="252092"/>
          <a:ext cx="603631" cy="603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B11273-9637-4CCF-9E6B-A3397292A45E}">
      <dsp:nvSpPr>
        <dsp:cNvPr id="0" name=""/>
        <dsp:cNvSpPr/>
      </dsp:nvSpPr>
      <dsp:spPr>
        <a:xfrm>
          <a:off x="1267625" y="5152"/>
          <a:ext cx="5935309" cy="109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53" tIns="116153" rIns="116153" bIns="116153" numCol="1" spcCol="1270" anchor="ctr" anchorCtr="0">
          <a:noAutofit/>
        </a:bodyPr>
        <a:lstStyle/>
        <a:p>
          <a:pPr marL="0" lvl="0" indent="0" algn="l" defTabSz="844550">
            <a:lnSpc>
              <a:spcPct val="100000"/>
            </a:lnSpc>
            <a:spcBef>
              <a:spcPct val="0"/>
            </a:spcBef>
            <a:spcAft>
              <a:spcPct val="35000"/>
            </a:spcAft>
            <a:buNone/>
          </a:pPr>
          <a:r>
            <a:rPr lang="en-US" sz="1900" b="1" kern="1200"/>
            <a:t>In our project firstly we created the virtual IOT device in the IBM cloud services.</a:t>
          </a:r>
          <a:endParaRPr lang="en-US" sz="1900" kern="1200"/>
        </a:p>
      </dsp:txBody>
      <dsp:txXfrm>
        <a:off x="1267625" y="5152"/>
        <a:ext cx="5935309" cy="1097510"/>
      </dsp:txXfrm>
    </dsp:sp>
    <dsp:sp modelId="{22317A0A-B5D1-4649-91FE-410C83E8C36D}">
      <dsp:nvSpPr>
        <dsp:cNvPr id="0" name=""/>
        <dsp:cNvSpPr/>
      </dsp:nvSpPr>
      <dsp:spPr>
        <a:xfrm>
          <a:off x="0" y="1377041"/>
          <a:ext cx="7202935" cy="10975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A3C8D-AFBE-4579-8B82-F533616FD1CE}">
      <dsp:nvSpPr>
        <dsp:cNvPr id="0" name=""/>
        <dsp:cNvSpPr/>
      </dsp:nvSpPr>
      <dsp:spPr>
        <a:xfrm>
          <a:off x="331997" y="1623981"/>
          <a:ext cx="603631" cy="6036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5DA0EC-A073-4B53-97D9-EF2DCF0A383F}">
      <dsp:nvSpPr>
        <dsp:cNvPr id="0" name=""/>
        <dsp:cNvSpPr/>
      </dsp:nvSpPr>
      <dsp:spPr>
        <a:xfrm>
          <a:off x="1267625" y="1377041"/>
          <a:ext cx="5935309" cy="109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53" tIns="116153" rIns="116153" bIns="116153" numCol="1" spcCol="1270" anchor="ctr" anchorCtr="0">
          <a:noAutofit/>
        </a:bodyPr>
        <a:lstStyle/>
        <a:p>
          <a:pPr marL="0" lvl="0" indent="0" algn="l" defTabSz="844550">
            <a:lnSpc>
              <a:spcPct val="100000"/>
            </a:lnSpc>
            <a:spcBef>
              <a:spcPct val="0"/>
            </a:spcBef>
            <a:spcAft>
              <a:spcPct val="35000"/>
            </a:spcAft>
            <a:buNone/>
          </a:pPr>
          <a:r>
            <a:rPr lang="en-US" sz="1900" b="1" kern="1200">
              <a:latin typeface="Gill Sans MT" panose="020B0502020104020203"/>
            </a:rPr>
            <a:t>We</a:t>
          </a:r>
          <a:r>
            <a:rPr lang="en-US" sz="1900" b="1" kern="1200"/>
            <a:t> also</a:t>
          </a:r>
          <a:r>
            <a:rPr lang="en-US" sz="1900" b="1" kern="1200">
              <a:latin typeface="Gill Sans MT" panose="020B0502020104020203"/>
            </a:rPr>
            <a:t> used</a:t>
          </a:r>
          <a:r>
            <a:rPr lang="en-US" sz="1900" b="1" kern="1200"/>
            <a:t> the Node Red service to connect the required nodes to build our project.</a:t>
          </a:r>
          <a:endParaRPr lang="en-US" sz="1900" kern="1200"/>
        </a:p>
      </dsp:txBody>
      <dsp:txXfrm>
        <a:off x="1267625" y="1377041"/>
        <a:ext cx="5935309" cy="1097510"/>
      </dsp:txXfrm>
    </dsp:sp>
    <dsp:sp modelId="{C7DDB069-FABE-4F94-8253-1F3657B55206}">
      <dsp:nvSpPr>
        <dsp:cNvPr id="0" name=""/>
        <dsp:cNvSpPr/>
      </dsp:nvSpPr>
      <dsp:spPr>
        <a:xfrm>
          <a:off x="0" y="2748930"/>
          <a:ext cx="7202935" cy="10975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B5EF9D-226C-4E13-8381-D85C07242179}">
      <dsp:nvSpPr>
        <dsp:cNvPr id="0" name=""/>
        <dsp:cNvSpPr/>
      </dsp:nvSpPr>
      <dsp:spPr>
        <a:xfrm>
          <a:off x="331997" y="2995869"/>
          <a:ext cx="603631" cy="6036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10A466-C1F5-4029-8AD6-FEE7EE092B94}">
      <dsp:nvSpPr>
        <dsp:cNvPr id="0" name=""/>
        <dsp:cNvSpPr/>
      </dsp:nvSpPr>
      <dsp:spPr>
        <a:xfrm>
          <a:off x="1267625" y="2748930"/>
          <a:ext cx="5935309" cy="109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53" tIns="116153" rIns="116153" bIns="116153" numCol="1" spcCol="1270" anchor="ctr" anchorCtr="0">
          <a:noAutofit/>
        </a:bodyPr>
        <a:lstStyle/>
        <a:p>
          <a:pPr marL="0" lvl="0" indent="0" algn="l" defTabSz="844550">
            <a:lnSpc>
              <a:spcPct val="100000"/>
            </a:lnSpc>
            <a:spcBef>
              <a:spcPct val="0"/>
            </a:spcBef>
            <a:spcAft>
              <a:spcPct val="35000"/>
            </a:spcAft>
            <a:buNone/>
          </a:pPr>
          <a:r>
            <a:rPr lang="en-US" sz="1900" b="1" kern="1200">
              <a:latin typeface="Gill Sans MT" panose="020B0502020104020203"/>
            </a:rPr>
            <a:t>Then</a:t>
          </a:r>
          <a:r>
            <a:rPr lang="en-US" sz="1900" b="1" kern="1200"/>
            <a:t> we also get the location link to locate the soldiers position and we added it as a node in the node red services.</a:t>
          </a:r>
          <a:endParaRPr lang="en-US" sz="1900" kern="1200"/>
        </a:p>
      </dsp:txBody>
      <dsp:txXfrm>
        <a:off x="1267625" y="2748930"/>
        <a:ext cx="5935309" cy="1097510"/>
      </dsp:txXfrm>
    </dsp:sp>
    <dsp:sp modelId="{73AD209A-E684-4B1F-A3EA-1A7DEE3FC40E}">
      <dsp:nvSpPr>
        <dsp:cNvPr id="0" name=""/>
        <dsp:cNvSpPr/>
      </dsp:nvSpPr>
      <dsp:spPr>
        <a:xfrm>
          <a:off x="0" y="4120818"/>
          <a:ext cx="7202935" cy="10975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C558C1-E2E6-4F95-AF12-EBD7BD759210}">
      <dsp:nvSpPr>
        <dsp:cNvPr id="0" name=""/>
        <dsp:cNvSpPr/>
      </dsp:nvSpPr>
      <dsp:spPr>
        <a:xfrm>
          <a:off x="331997" y="4367758"/>
          <a:ext cx="603631" cy="6036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052282-A594-42A9-AD41-5F41ABD9BAA5}">
      <dsp:nvSpPr>
        <dsp:cNvPr id="0" name=""/>
        <dsp:cNvSpPr/>
      </dsp:nvSpPr>
      <dsp:spPr>
        <a:xfrm>
          <a:off x="1267625" y="4120818"/>
          <a:ext cx="5935309" cy="109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53" tIns="116153" rIns="116153" bIns="116153" numCol="1" spcCol="1270" anchor="ctr" anchorCtr="0">
          <a:noAutofit/>
        </a:bodyPr>
        <a:lstStyle/>
        <a:p>
          <a:pPr marL="0" lvl="0" indent="0" algn="l" defTabSz="844550">
            <a:lnSpc>
              <a:spcPct val="100000"/>
            </a:lnSpc>
            <a:spcBef>
              <a:spcPct val="0"/>
            </a:spcBef>
            <a:spcAft>
              <a:spcPct val="35000"/>
            </a:spcAft>
            <a:buNone/>
          </a:pPr>
          <a:r>
            <a:rPr lang="en-US" sz="1900" b="1" kern="1200">
              <a:latin typeface="Gill Sans MT" panose="020B0502020104020203"/>
            </a:rPr>
            <a:t>We</a:t>
          </a:r>
          <a:r>
            <a:rPr lang="en-US" sz="1900" b="1" kern="1200"/>
            <a:t> runed the python code which is written in the Python Idle to measure pulse rate and temperature of the soldier. </a:t>
          </a:r>
          <a:endParaRPr lang="en-US" sz="1900" kern="1200"/>
        </a:p>
      </dsp:txBody>
      <dsp:txXfrm>
        <a:off x="1267625" y="4120818"/>
        <a:ext cx="5935309" cy="1097510"/>
      </dsp:txXfrm>
    </dsp:sp>
    <dsp:sp modelId="{C9A5E01A-3176-4F75-90D8-5373FA910170}">
      <dsp:nvSpPr>
        <dsp:cNvPr id="0" name=""/>
        <dsp:cNvSpPr/>
      </dsp:nvSpPr>
      <dsp:spPr>
        <a:xfrm>
          <a:off x="0" y="5492707"/>
          <a:ext cx="7202935" cy="10975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3E7618-A784-4AA7-8353-A908C47E1358}">
      <dsp:nvSpPr>
        <dsp:cNvPr id="0" name=""/>
        <dsp:cNvSpPr/>
      </dsp:nvSpPr>
      <dsp:spPr>
        <a:xfrm>
          <a:off x="331997" y="5739647"/>
          <a:ext cx="603631" cy="6036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1AE98A-6AED-40E3-9407-D382E6525C40}">
      <dsp:nvSpPr>
        <dsp:cNvPr id="0" name=""/>
        <dsp:cNvSpPr/>
      </dsp:nvSpPr>
      <dsp:spPr>
        <a:xfrm>
          <a:off x="1267625" y="5492707"/>
          <a:ext cx="5935309" cy="109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53" tIns="116153" rIns="116153" bIns="116153" numCol="1" spcCol="1270" anchor="ctr" anchorCtr="0">
          <a:noAutofit/>
        </a:bodyPr>
        <a:lstStyle/>
        <a:p>
          <a:pPr marL="0" lvl="0" indent="0" algn="l" defTabSz="844550">
            <a:lnSpc>
              <a:spcPct val="100000"/>
            </a:lnSpc>
            <a:spcBef>
              <a:spcPct val="0"/>
            </a:spcBef>
            <a:spcAft>
              <a:spcPct val="35000"/>
            </a:spcAft>
            <a:buNone/>
          </a:pPr>
          <a:r>
            <a:rPr lang="en-US" sz="1900" b="1" kern="1200"/>
            <a:t>we varied the temperature and pulse rate of the soldier virtually in the IBM Watson Service.</a:t>
          </a:r>
          <a:endParaRPr lang="en-US" sz="1900" kern="1200"/>
        </a:p>
      </dsp:txBody>
      <dsp:txXfrm>
        <a:off x="1267625" y="5492707"/>
        <a:ext cx="5935309" cy="1097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0C584-18E8-4FE2-B156-ED74A093102E}">
      <dsp:nvSpPr>
        <dsp:cNvPr id="0" name=""/>
        <dsp:cNvSpPr/>
      </dsp:nvSpPr>
      <dsp:spPr>
        <a:xfrm>
          <a:off x="0" y="0"/>
          <a:ext cx="7729728"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1">
          <a:scrgbClr r="0" g="0" b="0"/>
        </a:lnRef>
        <a:fillRef idx="3">
          <a:scrgbClr r="0" g="0" b="0"/>
        </a:fillRef>
        <a:effectRef idx="3">
          <a:scrgbClr r="0" g="0" b="0"/>
        </a:effectRef>
        <a:fontRef idx="minor">
          <a:schemeClr val="lt1"/>
        </a:fontRef>
      </dsp:style>
    </dsp:sp>
    <dsp:sp modelId="{623285CB-7D58-490F-BF23-1EC399B2F951}">
      <dsp:nvSpPr>
        <dsp:cNvPr id="0" name=""/>
        <dsp:cNvSpPr/>
      </dsp:nvSpPr>
      <dsp:spPr>
        <a:xfrm>
          <a:off x="0" y="0"/>
          <a:ext cx="7729728" cy="775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We can't expect same results in hardware development.</a:t>
          </a:r>
        </a:p>
      </dsp:txBody>
      <dsp:txXfrm>
        <a:off x="0" y="0"/>
        <a:ext cx="7729728" cy="775495"/>
      </dsp:txXfrm>
    </dsp:sp>
    <dsp:sp modelId="{78658713-09AF-4217-BE97-8CCB8C2840EA}">
      <dsp:nvSpPr>
        <dsp:cNvPr id="0" name=""/>
        <dsp:cNvSpPr/>
      </dsp:nvSpPr>
      <dsp:spPr>
        <a:xfrm>
          <a:off x="0" y="775495"/>
          <a:ext cx="7729728" cy="0"/>
        </a:xfrm>
        <a:prstGeom prst="line">
          <a:avLst/>
        </a:prstGeom>
        <a:gradFill rotWithShape="0">
          <a:gsLst>
            <a:gs pos="0">
              <a:schemeClr val="accent2">
                <a:hueOff val="-3450629"/>
                <a:satOff val="15286"/>
                <a:lumOff val="-5621"/>
                <a:alphaOff val="0"/>
                <a:tint val="97000"/>
                <a:satMod val="100000"/>
                <a:lumMod val="102000"/>
              </a:schemeClr>
            </a:gs>
            <a:gs pos="50000">
              <a:schemeClr val="accent2">
                <a:hueOff val="-3450629"/>
                <a:satOff val="15286"/>
                <a:lumOff val="-5621"/>
                <a:alphaOff val="0"/>
                <a:shade val="100000"/>
                <a:satMod val="103000"/>
                <a:lumMod val="100000"/>
              </a:schemeClr>
            </a:gs>
            <a:gs pos="100000">
              <a:schemeClr val="accent2">
                <a:hueOff val="-3450629"/>
                <a:satOff val="15286"/>
                <a:lumOff val="-5621"/>
                <a:alphaOff val="0"/>
                <a:shade val="93000"/>
                <a:satMod val="110000"/>
                <a:lumMod val="99000"/>
              </a:schemeClr>
            </a:gs>
          </a:gsLst>
          <a:lin ang="5400000" scaled="0"/>
        </a:gradFill>
        <a:ln w="6350" cap="flat" cmpd="sng" algn="ctr">
          <a:solidFill>
            <a:schemeClr val="accent2">
              <a:hueOff val="-3450629"/>
              <a:satOff val="15286"/>
              <a:lumOff val="-5621"/>
              <a:alphaOff val="0"/>
            </a:schemeClr>
          </a:solidFill>
          <a:prstDash val="solid"/>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1">
          <a:scrgbClr r="0" g="0" b="0"/>
        </a:lnRef>
        <a:fillRef idx="3">
          <a:scrgbClr r="0" g="0" b="0"/>
        </a:fillRef>
        <a:effectRef idx="3">
          <a:scrgbClr r="0" g="0" b="0"/>
        </a:effectRef>
        <a:fontRef idx="minor">
          <a:schemeClr val="lt1"/>
        </a:fontRef>
      </dsp:style>
    </dsp:sp>
    <dsp:sp modelId="{65A21D56-8FA5-4056-9CD7-9D4D988323F6}">
      <dsp:nvSpPr>
        <dsp:cNvPr id="0" name=""/>
        <dsp:cNvSpPr/>
      </dsp:nvSpPr>
      <dsp:spPr>
        <a:xfrm>
          <a:off x="0" y="775495"/>
          <a:ext cx="7729728" cy="775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Our device may get damaged.</a:t>
          </a:r>
        </a:p>
      </dsp:txBody>
      <dsp:txXfrm>
        <a:off x="0" y="775495"/>
        <a:ext cx="7729728" cy="775495"/>
      </dsp:txXfrm>
    </dsp:sp>
    <dsp:sp modelId="{7DFD4627-780A-4710-B21A-879BDDA383AA}">
      <dsp:nvSpPr>
        <dsp:cNvPr id="0" name=""/>
        <dsp:cNvSpPr/>
      </dsp:nvSpPr>
      <dsp:spPr>
        <a:xfrm>
          <a:off x="0" y="1550991"/>
          <a:ext cx="7729728" cy="0"/>
        </a:xfrm>
        <a:prstGeom prst="line">
          <a:avLst/>
        </a:prstGeom>
        <a:gradFill rotWithShape="0">
          <a:gsLst>
            <a:gs pos="0">
              <a:schemeClr val="accent2">
                <a:hueOff val="-6901259"/>
                <a:satOff val="30573"/>
                <a:lumOff val="-11243"/>
                <a:alphaOff val="0"/>
                <a:tint val="97000"/>
                <a:satMod val="100000"/>
                <a:lumMod val="102000"/>
              </a:schemeClr>
            </a:gs>
            <a:gs pos="50000">
              <a:schemeClr val="accent2">
                <a:hueOff val="-6901259"/>
                <a:satOff val="30573"/>
                <a:lumOff val="-11243"/>
                <a:alphaOff val="0"/>
                <a:shade val="100000"/>
                <a:satMod val="103000"/>
                <a:lumMod val="100000"/>
              </a:schemeClr>
            </a:gs>
            <a:gs pos="100000">
              <a:schemeClr val="accent2">
                <a:hueOff val="-6901259"/>
                <a:satOff val="30573"/>
                <a:lumOff val="-11243"/>
                <a:alphaOff val="0"/>
                <a:shade val="93000"/>
                <a:satMod val="110000"/>
                <a:lumMod val="99000"/>
              </a:schemeClr>
            </a:gs>
          </a:gsLst>
          <a:lin ang="5400000" scaled="0"/>
        </a:gradFill>
        <a:ln w="6350" cap="flat" cmpd="sng" algn="ctr">
          <a:solidFill>
            <a:schemeClr val="accent2">
              <a:hueOff val="-6901259"/>
              <a:satOff val="30573"/>
              <a:lumOff val="-11243"/>
              <a:alphaOff val="0"/>
            </a:schemeClr>
          </a:solidFill>
          <a:prstDash val="solid"/>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1">
          <a:scrgbClr r="0" g="0" b="0"/>
        </a:lnRef>
        <a:fillRef idx="3">
          <a:scrgbClr r="0" g="0" b="0"/>
        </a:fillRef>
        <a:effectRef idx="3">
          <a:scrgbClr r="0" g="0" b="0"/>
        </a:effectRef>
        <a:fontRef idx="minor">
          <a:schemeClr val="lt1"/>
        </a:fontRef>
      </dsp:style>
    </dsp:sp>
    <dsp:sp modelId="{58E29B3D-8F9C-4408-A87B-2733F1C516F1}">
      <dsp:nvSpPr>
        <dsp:cNvPr id="0" name=""/>
        <dsp:cNvSpPr/>
      </dsp:nvSpPr>
      <dsp:spPr>
        <a:xfrm>
          <a:off x="0" y="1550991"/>
          <a:ext cx="7729728" cy="775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If our cloud system is hacked, soldiers' life will be in risk.</a:t>
          </a:r>
        </a:p>
      </dsp:txBody>
      <dsp:txXfrm>
        <a:off x="0" y="1550991"/>
        <a:ext cx="7729728" cy="775495"/>
      </dsp:txXfrm>
    </dsp:sp>
    <dsp:sp modelId="{D593DE3B-2124-4C4D-A649-92DCFEC7164C}">
      <dsp:nvSpPr>
        <dsp:cNvPr id="0" name=""/>
        <dsp:cNvSpPr/>
      </dsp:nvSpPr>
      <dsp:spPr>
        <a:xfrm>
          <a:off x="0" y="2326487"/>
          <a:ext cx="7729728" cy="0"/>
        </a:xfrm>
        <a:prstGeom prst="line">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w="6350" cap="flat" cmpd="sng" algn="ctr">
          <a:solidFill>
            <a:schemeClr val="accent2">
              <a:hueOff val="-10351888"/>
              <a:satOff val="45859"/>
              <a:lumOff val="-16864"/>
              <a:alphaOff val="0"/>
            </a:schemeClr>
          </a:solidFill>
          <a:prstDash val="solid"/>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1">
          <a:scrgbClr r="0" g="0" b="0"/>
        </a:lnRef>
        <a:fillRef idx="3">
          <a:scrgbClr r="0" g="0" b="0"/>
        </a:fillRef>
        <a:effectRef idx="3">
          <a:scrgbClr r="0" g="0" b="0"/>
        </a:effectRef>
        <a:fontRef idx="minor">
          <a:schemeClr val="lt1"/>
        </a:fontRef>
      </dsp:style>
    </dsp:sp>
    <dsp:sp modelId="{D2125BE1-0347-4C3B-9203-94570D374B73}">
      <dsp:nvSpPr>
        <dsp:cNvPr id="0" name=""/>
        <dsp:cNvSpPr/>
      </dsp:nvSpPr>
      <dsp:spPr>
        <a:xfrm>
          <a:off x="0" y="2326487"/>
          <a:ext cx="7729728" cy="775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We may also get network disturbance in finding locations of the soldier</a:t>
          </a:r>
        </a:p>
      </dsp:txBody>
      <dsp:txXfrm>
        <a:off x="0" y="2326487"/>
        <a:ext cx="7729728" cy="7754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7/2/2021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7/2/2021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7/2/2021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satransport/32892567252" TargetMode="External"/><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ile:Indian_Army_soldiers_with_the_2nd_Battalion,_5th_Royal_Gurkha_Rifles_and_U.S._Army_paratroopers_with_the_1st_Brigade_Combat_Team,_82nd_Airborne_Division_move_toward_their_objective_after_being_dropped_off_130511-A-DK678-018.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45644610@N03/5123380848"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csdn.net/Mculover666/article/details/104130191"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one_soldier"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14C38E-44E1-409D-87B2-E36716E54401}"/>
              </a:ext>
            </a:extLst>
          </p:cNvPr>
          <p:cNvPicPr>
            <a:picLocks noChangeAspect="1"/>
          </p:cNvPicPr>
          <p:nvPr/>
        </p:nvPicPr>
        <p:blipFill rotWithShape="1">
          <a:blip r:embed="rId2"/>
          <a:srcRect l="19351" r="27153"/>
          <a:stretch/>
        </p:blipFill>
        <p:spPr>
          <a:xfrm>
            <a:off x="20" y="-7629"/>
            <a:ext cx="6095979" cy="6865629"/>
          </a:xfrm>
          <a:prstGeom prst="rect">
            <a:avLst/>
          </a:prstGeom>
        </p:spPr>
      </p:pic>
      <p:pic>
        <p:nvPicPr>
          <p:cNvPr id="4" name="Picture 5" descr="Afghanistan 1080P, 2K, 4K, 5K HD wallpapers free download | Wallpaper Flare">
            <a:extLst>
              <a:ext uri="{FF2B5EF4-FFF2-40B4-BE49-F238E27FC236}">
                <a16:creationId xmlns:a16="http://schemas.microsoft.com/office/drawing/2014/main" id="{F0D37AE7-E6A4-4838-81EA-AF0AE29EC4A2}"/>
              </a:ext>
            </a:extLst>
          </p:cNvPr>
          <p:cNvPicPr>
            <a:picLocks noChangeAspect="1"/>
          </p:cNvPicPr>
          <p:nvPr/>
        </p:nvPicPr>
        <p:blipFill rotWithShape="1">
          <a:blip r:embed="rId3"/>
          <a:srcRect l="33921" r="16079"/>
          <a:stretch/>
        </p:blipFill>
        <p:spPr>
          <a:xfrm>
            <a:off x="6095999" y="10"/>
            <a:ext cx="6096001" cy="6857990"/>
          </a:xfrm>
          <a:prstGeom prst="rect">
            <a:avLst/>
          </a:prstGeom>
        </p:spPr>
      </p:pic>
      <p:sp>
        <p:nvSpPr>
          <p:cNvPr id="2" name="Title 1"/>
          <p:cNvSpPr>
            <a:spLocks noGrp="1"/>
          </p:cNvSpPr>
          <p:nvPr>
            <p:ph type="ctrTitle"/>
          </p:nvPr>
        </p:nvSpPr>
        <p:spPr>
          <a:xfrm>
            <a:off x="1542691" y="445801"/>
            <a:ext cx="8991600" cy="1645920"/>
          </a:xfrm>
          <a:solidFill>
            <a:srgbClr val="0070C0"/>
          </a:solidFill>
          <a:ln w="38100" cap="sq">
            <a:solidFill>
              <a:schemeClr val="tx1"/>
            </a:solidFill>
            <a:miter lim="800000"/>
          </a:ln>
        </p:spPr>
        <p:txBody>
          <a:bodyPr anchor="ctr">
            <a:normAutofit/>
          </a:bodyPr>
          <a:lstStyle/>
          <a:p>
            <a:r>
              <a:rPr lang="en-US" b="1" dirty="0">
                <a:solidFill>
                  <a:schemeClr val="tx1"/>
                </a:solidFill>
                <a:latin typeface="Times New Roman"/>
                <a:ea typeface="+mj-lt"/>
                <a:cs typeface="+mj-lt"/>
              </a:rPr>
              <a:t>Soldier Health Monitoring System Using Ibm Cloud</a:t>
            </a:r>
            <a:endParaRPr lang="en-US" b="1">
              <a:solidFill>
                <a:schemeClr val="tx1"/>
              </a:solidFill>
              <a:latin typeface="Times New Roman"/>
              <a:ea typeface="+mj-lt"/>
              <a:cs typeface="+mj-lt"/>
            </a:endParaRPr>
          </a:p>
        </p:txBody>
      </p:sp>
      <p:sp>
        <p:nvSpPr>
          <p:cNvPr id="3" name="Subtitle 2"/>
          <p:cNvSpPr>
            <a:spLocks noGrp="1"/>
          </p:cNvSpPr>
          <p:nvPr>
            <p:ph type="subTitle" idx="1"/>
          </p:nvPr>
        </p:nvSpPr>
        <p:spPr>
          <a:xfrm>
            <a:off x="251043" y="2540997"/>
            <a:ext cx="5522027" cy="4129742"/>
          </a:xfrm>
          <a:solidFill>
            <a:srgbClr val="0070C0"/>
          </a:solidFill>
          <a:ln w="28575">
            <a:solidFill>
              <a:schemeClr val="tx1"/>
            </a:solidFill>
          </a:ln>
        </p:spPr>
        <p:txBody>
          <a:bodyPr vert="horz" lIns="91440" tIns="45720" rIns="91440" bIns="45720" rtlCol="0" anchor="t">
            <a:normAutofit lnSpcReduction="10000"/>
          </a:bodyPr>
          <a:lstStyle/>
          <a:p>
            <a:pPr algn="just"/>
            <a:r>
              <a:rPr lang="en-US" sz="2400" b="1" dirty="0">
                <a:latin typeface="Times New Roman"/>
                <a:ea typeface="+mn-lt"/>
                <a:cs typeface="+mn-lt"/>
              </a:rPr>
              <a:t>Under the Guidelines:</a:t>
            </a:r>
          </a:p>
          <a:p>
            <a:pPr algn="just"/>
            <a:r>
              <a:rPr lang="en-US" sz="2400" b="1" dirty="0">
                <a:latin typeface="Times New Roman"/>
                <a:ea typeface="+mn-lt"/>
                <a:cs typeface="+mn-lt"/>
              </a:rPr>
              <a:t>Mrs. Divya </a:t>
            </a:r>
            <a:r>
              <a:rPr lang="en-US" sz="2400" b="1" dirty="0" err="1">
                <a:latin typeface="Times New Roman"/>
                <a:ea typeface="+mn-lt"/>
                <a:cs typeface="+mn-lt"/>
              </a:rPr>
              <a:t>Nemuri</a:t>
            </a:r>
            <a:r>
              <a:rPr lang="en-US" sz="2400" b="1" dirty="0">
                <a:latin typeface="Times New Roman"/>
                <a:ea typeface="+mn-lt"/>
                <a:cs typeface="+mn-lt"/>
              </a:rPr>
              <a:t> madam</a:t>
            </a:r>
          </a:p>
          <a:p>
            <a:pPr algn="just"/>
            <a:endParaRPr lang="en-US" sz="2400" b="1" dirty="0">
              <a:solidFill>
                <a:srgbClr val="FFFFFF"/>
              </a:solidFill>
              <a:latin typeface="Times New Roman"/>
            </a:endParaRPr>
          </a:p>
          <a:p>
            <a:pPr algn="l"/>
            <a:r>
              <a:rPr lang="en-US" sz="2400" dirty="0">
                <a:latin typeface="Times New Roman"/>
                <a:ea typeface="+mn-lt"/>
                <a:cs typeface="+mn-lt"/>
              </a:rPr>
              <a:t>By</a:t>
            </a:r>
          </a:p>
          <a:p>
            <a:pPr algn="l"/>
            <a:r>
              <a:rPr lang="en-US" sz="2400" dirty="0">
                <a:latin typeface="Times New Roman"/>
                <a:ea typeface="+mn-lt"/>
                <a:cs typeface="+mn-lt"/>
              </a:rPr>
              <a:t>A. Javeed</a:t>
            </a:r>
          </a:p>
          <a:p>
            <a:pPr algn="l"/>
            <a:r>
              <a:rPr lang="en-US" sz="2400" dirty="0">
                <a:latin typeface="Times New Roman"/>
                <a:ea typeface="+mn-lt"/>
                <a:cs typeface="+mn-lt"/>
              </a:rPr>
              <a:t>A. Durga Prasad</a:t>
            </a:r>
          </a:p>
          <a:p>
            <a:pPr algn="l"/>
            <a:r>
              <a:rPr lang="en-US" sz="2400" dirty="0">
                <a:latin typeface="Times New Roman"/>
                <a:ea typeface="+mn-lt"/>
                <a:cs typeface="+mn-lt"/>
              </a:rPr>
              <a:t>A. </a:t>
            </a:r>
            <a:r>
              <a:rPr lang="en-US" sz="2400" dirty="0" err="1">
                <a:latin typeface="Times New Roman"/>
                <a:ea typeface="+mn-lt"/>
                <a:cs typeface="+mn-lt"/>
              </a:rPr>
              <a:t>Keertivardhan</a:t>
            </a:r>
          </a:p>
          <a:p>
            <a:pPr algn="l"/>
            <a:r>
              <a:rPr lang="en-US" sz="2400" dirty="0">
                <a:latin typeface="Times New Roman"/>
                <a:ea typeface="+mn-lt"/>
                <a:cs typeface="+mn-lt"/>
              </a:rPr>
              <a:t>A. Chaitanya Sri Krishna</a:t>
            </a:r>
          </a:p>
          <a:p>
            <a:pPr algn="l"/>
            <a:r>
              <a:rPr lang="en-US" sz="2400" dirty="0">
                <a:latin typeface="Times New Roman"/>
                <a:ea typeface="+mn-lt"/>
                <a:cs typeface="+mn-lt"/>
              </a:rPr>
              <a:t>V. Kesava Pavan Sai</a:t>
            </a:r>
          </a:p>
          <a:p>
            <a:pPr algn="just"/>
            <a:endParaRPr lang="en-US" sz="2400" b="1" dirty="0">
              <a:solidFill>
                <a:srgbClr val="FFFFFF"/>
              </a:solidFill>
              <a:latin typeface="Times New Roman"/>
              <a:cs typeface="Times New Roman"/>
            </a:endParaRPr>
          </a:p>
          <a:p>
            <a:endParaRPr lang="en-US" dirty="0">
              <a:solidFill>
                <a:srgbClr val="FFFFFF"/>
              </a:solidFill>
            </a:endParaRP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3FB330DB-7323-4E0A-95DF-6AF017DD436A}"/>
              </a:ext>
            </a:extLst>
          </p:cNvPr>
          <p:cNvPicPr>
            <a:picLocks noChangeAspect="1"/>
          </p:cNvPicPr>
          <p:nvPr/>
        </p:nvPicPr>
        <p:blipFill>
          <a:blip r:embed="rId2"/>
          <a:stretch>
            <a:fillRect/>
          </a:stretch>
        </p:blipFill>
        <p:spPr>
          <a:xfrm>
            <a:off x="267418" y="678042"/>
            <a:ext cx="11671538" cy="5861347"/>
          </a:xfrm>
          <a:prstGeom prst="rect">
            <a:avLst/>
          </a:prstGeom>
        </p:spPr>
      </p:pic>
      <p:sp>
        <p:nvSpPr>
          <p:cNvPr id="2" name="Title 1">
            <a:extLst>
              <a:ext uri="{FF2B5EF4-FFF2-40B4-BE49-F238E27FC236}">
                <a16:creationId xmlns:a16="http://schemas.microsoft.com/office/drawing/2014/main" id="{10A836B1-3983-4CEA-8D07-94D867A7AD85}"/>
              </a:ext>
            </a:extLst>
          </p:cNvPr>
          <p:cNvSpPr>
            <a:spLocks noGrp="1"/>
          </p:cNvSpPr>
          <p:nvPr>
            <p:ph type="title"/>
          </p:nvPr>
        </p:nvSpPr>
        <p:spPr>
          <a:xfrm>
            <a:off x="132042" y="102051"/>
            <a:ext cx="2855803" cy="958683"/>
          </a:xfrm>
        </p:spPr>
        <p:txBody>
          <a:bodyPr>
            <a:normAutofit/>
          </a:bodyPr>
          <a:lstStyle/>
          <a:p>
            <a:r>
              <a:rPr lang="en-US" sz="3600" b="1">
                <a:latin typeface="Times New Roman"/>
                <a:cs typeface="Times New Roman"/>
              </a:rPr>
              <a:t>Result:</a:t>
            </a:r>
          </a:p>
        </p:txBody>
      </p:sp>
    </p:spTree>
    <p:extLst>
      <p:ext uri="{BB962C8B-B14F-4D97-AF65-F5344CB8AC3E}">
        <p14:creationId xmlns:p14="http://schemas.microsoft.com/office/powerpoint/2010/main" val="129046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p&#10;&#10;Description automatically generated">
            <a:extLst>
              <a:ext uri="{FF2B5EF4-FFF2-40B4-BE49-F238E27FC236}">
                <a16:creationId xmlns:a16="http://schemas.microsoft.com/office/drawing/2014/main" id="{F0BAD754-9DE5-4118-A82C-A7B37103E1E1}"/>
              </a:ext>
            </a:extLst>
          </p:cNvPr>
          <p:cNvPicPr>
            <a:picLocks noChangeAspect="1"/>
          </p:cNvPicPr>
          <p:nvPr/>
        </p:nvPicPr>
        <p:blipFill rotWithShape="1">
          <a:blip r:embed="rId2"/>
          <a:srcRect l="36365" r="30690" b="496"/>
          <a:stretch/>
        </p:blipFill>
        <p:spPr>
          <a:xfrm>
            <a:off x="1564095" y="84839"/>
            <a:ext cx="3446914" cy="6699075"/>
          </a:xfrm>
          <a:prstGeom prst="rect">
            <a:avLst/>
          </a:prstGeom>
        </p:spPr>
      </p:pic>
      <p:pic>
        <p:nvPicPr>
          <p:cNvPr id="6" name="Picture 5" descr="Graphical user interface, map&#10;&#10;Description automatically generated">
            <a:extLst>
              <a:ext uri="{FF2B5EF4-FFF2-40B4-BE49-F238E27FC236}">
                <a16:creationId xmlns:a16="http://schemas.microsoft.com/office/drawing/2014/main" id="{71F0AED9-AFE3-4549-85D4-BD76A2148B8E}"/>
              </a:ext>
            </a:extLst>
          </p:cNvPr>
          <p:cNvPicPr>
            <a:picLocks noChangeAspect="1"/>
          </p:cNvPicPr>
          <p:nvPr/>
        </p:nvPicPr>
        <p:blipFill rotWithShape="1">
          <a:blip r:embed="rId3"/>
          <a:srcRect l="33021" r="36768" b="662"/>
          <a:stretch/>
        </p:blipFill>
        <p:spPr>
          <a:xfrm>
            <a:off x="7024777" y="-5489"/>
            <a:ext cx="3449706" cy="6701509"/>
          </a:xfrm>
          <a:prstGeom prst="rect">
            <a:avLst/>
          </a:prstGeom>
        </p:spPr>
      </p:pic>
    </p:spTree>
    <p:extLst>
      <p:ext uri="{BB962C8B-B14F-4D97-AF65-F5344CB8AC3E}">
        <p14:creationId xmlns:p14="http://schemas.microsoft.com/office/powerpoint/2010/main" val="421541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dhesive bandages">
            <a:extLst>
              <a:ext uri="{FF2B5EF4-FFF2-40B4-BE49-F238E27FC236}">
                <a16:creationId xmlns:a16="http://schemas.microsoft.com/office/drawing/2014/main" id="{D6C2CFD4-3CF0-41BD-834E-7AC81D5AFBEF}"/>
              </a:ext>
            </a:extLst>
          </p:cNvPr>
          <p:cNvPicPr>
            <a:picLocks noChangeAspect="1"/>
          </p:cNvPicPr>
          <p:nvPr/>
        </p:nvPicPr>
        <p:blipFill rotWithShape="1">
          <a:blip r:embed="rId2">
            <a:alphaModFix amt="40000"/>
          </a:blip>
          <a:srcRect t="1560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061A6E64-943E-4E69-A383-43DEF30A79E2}"/>
              </a:ext>
            </a:extLst>
          </p:cNvPr>
          <p:cNvSpPr>
            <a:spLocks noGrp="1"/>
          </p:cNvSpPr>
          <p:nvPr>
            <p:ph type="title"/>
          </p:nvPr>
        </p:nvSpPr>
        <p:spPr>
          <a:xfrm>
            <a:off x="1785438" y="964692"/>
            <a:ext cx="8736142" cy="1188720"/>
          </a:xfrm>
          <a:noFill/>
          <a:ln>
            <a:solidFill>
              <a:srgbClr val="FFFFFF"/>
            </a:solidFill>
          </a:ln>
        </p:spPr>
        <p:txBody>
          <a:bodyPr>
            <a:normAutofit/>
          </a:bodyPr>
          <a:lstStyle/>
          <a:p>
            <a:r>
              <a:rPr lang="en-US" sz="3600" b="1">
                <a:solidFill>
                  <a:schemeClr val="tx1"/>
                </a:solidFill>
                <a:latin typeface="Times New Roman"/>
                <a:ea typeface="+mj-lt"/>
                <a:cs typeface="+mj-lt"/>
              </a:rPr>
              <a:t>Applications:</a:t>
            </a:r>
            <a:endParaRPr lang="en-US" sz="3600">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A66186AE-C3F1-4D05-AF89-9648046CEA7F}"/>
              </a:ext>
            </a:extLst>
          </p:cNvPr>
          <p:cNvSpPr>
            <a:spLocks noGrp="1"/>
          </p:cNvSpPr>
          <p:nvPr>
            <p:ph idx="1"/>
          </p:nvPr>
        </p:nvSpPr>
        <p:spPr>
          <a:xfrm>
            <a:off x="1785438" y="2163591"/>
            <a:ext cx="8736143" cy="4122775"/>
          </a:xfrm>
        </p:spPr>
        <p:txBody>
          <a:bodyPr vert="horz" lIns="91440" tIns="45720" rIns="91440" bIns="45720" rtlCol="0">
            <a:noAutofit/>
          </a:bodyPr>
          <a:lstStyle/>
          <a:p>
            <a:pPr marL="0" indent="0">
              <a:buNone/>
            </a:pPr>
            <a:endParaRPr lang="en-US" b="1" dirty="0"/>
          </a:p>
          <a:p>
            <a:r>
              <a:rPr lang="en-US" sz="2800">
                <a:ea typeface="+mn-lt"/>
                <a:cs typeface="+mn-lt"/>
              </a:rPr>
              <a:t>The main application of this project is to check the health and location of the soldier.</a:t>
            </a:r>
            <a:endParaRPr lang="en-US" sz="2800"/>
          </a:p>
          <a:p>
            <a:r>
              <a:rPr lang="en-US" sz="2800">
                <a:ea typeface="+mn-lt"/>
                <a:cs typeface="+mn-lt"/>
              </a:rPr>
              <a:t>We can also use it in navy applications.</a:t>
            </a:r>
            <a:endParaRPr lang="en-US" sz="2800"/>
          </a:p>
          <a:p>
            <a:r>
              <a:rPr lang="en-US" sz="2800">
                <a:ea typeface="+mn-lt"/>
                <a:cs typeface="+mn-lt"/>
              </a:rPr>
              <a:t>We can also use this project to check normal patients' health.</a:t>
            </a:r>
            <a:endParaRPr lang="en-US" sz="2800"/>
          </a:p>
          <a:p>
            <a:r>
              <a:rPr lang="en-US" sz="2800">
                <a:ea typeface="+mn-lt"/>
                <a:cs typeface="+mn-lt"/>
              </a:rPr>
              <a:t>We can also use this for wildlife officers to check health and location.</a:t>
            </a:r>
            <a:endParaRPr lang="en-US" sz="2800"/>
          </a:p>
        </p:txBody>
      </p:sp>
    </p:spTree>
    <p:extLst>
      <p:ext uri="{BB962C8B-B14F-4D97-AF65-F5344CB8AC3E}">
        <p14:creationId xmlns:p14="http://schemas.microsoft.com/office/powerpoint/2010/main" val="404547492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ree, outdoor, truck, parked&#10;&#10;Description automatically generated">
            <a:extLst>
              <a:ext uri="{FF2B5EF4-FFF2-40B4-BE49-F238E27FC236}">
                <a16:creationId xmlns:a16="http://schemas.microsoft.com/office/drawing/2014/main" id="{EAAEE7E6-C963-4F8B-88B7-B3FDF1267E7E}"/>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l="6222"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168352C7-75A0-4EA6-BE82-B9E6AAE8A688}"/>
              </a:ext>
            </a:extLst>
          </p:cNvPr>
          <p:cNvSpPr>
            <a:spLocks noGrp="1"/>
          </p:cNvSpPr>
          <p:nvPr>
            <p:ph type="title"/>
          </p:nvPr>
        </p:nvSpPr>
        <p:spPr>
          <a:xfrm>
            <a:off x="2231136" y="964692"/>
            <a:ext cx="7729728" cy="1188720"/>
          </a:xfrm>
          <a:prstGeom prst="ellipse">
            <a:avLst/>
          </a:prstGeom>
          <a:noFill/>
          <a:ln>
            <a:solidFill>
              <a:srgbClr val="FFFFFF"/>
            </a:solidFill>
          </a:ln>
        </p:spPr>
        <p:txBody>
          <a:bodyPr>
            <a:normAutofit/>
          </a:bodyPr>
          <a:lstStyle/>
          <a:p>
            <a:r>
              <a:rPr lang="en-US" b="1">
                <a:solidFill>
                  <a:schemeClr val="tx1"/>
                </a:solidFill>
                <a:latin typeface="Times New Roman"/>
                <a:ea typeface="+mj-lt"/>
                <a:cs typeface="+mj-lt"/>
              </a:rPr>
              <a:t>Advantage:</a:t>
            </a:r>
            <a:endParaRPr lang="en-US" b="1">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FEDFBF46-4B9D-428E-AB11-EEE32F752627}"/>
              </a:ext>
            </a:extLst>
          </p:cNvPr>
          <p:cNvSpPr>
            <a:spLocks noGrp="1"/>
          </p:cNvSpPr>
          <p:nvPr>
            <p:ph idx="1"/>
          </p:nvPr>
        </p:nvSpPr>
        <p:spPr>
          <a:xfrm>
            <a:off x="2231136" y="2221101"/>
            <a:ext cx="8793651" cy="4381567"/>
          </a:xfrm>
        </p:spPr>
        <p:txBody>
          <a:bodyPr vert="horz" lIns="91440" tIns="45720" rIns="91440" bIns="45720" rtlCol="0" anchor="t">
            <a:noAutofit/>
          </a:bodyPr>
          <a:lstStyle/>
          <a:p>
            <a:pPr marL="0" indent="0">
              <a:buNone/>
            </a:pPr>
            <a:endParaRPr lang="en-US" b="1" dirty="0"/>
          </a:p>
          <a:p>
            <a:r>
              <a:rPr lang="en-US" sz="2800">
                <a:ea typeface="+mn-lt"/>
                <a:cs typeface="+mn-lt"/>
              </a:rPr>
              <a:t>The first advantage, we can find the location of the soldiers.</a:t>
            </a:r>
            <a:endParaRPr lang="en-US" sz="2800"/>
          </a:p>
          <a:p>
            <a:r>
              <a:rPr lang="en-US" sz="2800">
                <a:ea typeface="+mn-lt"/>
                <a:cs typeface="+mn-lt"/>
              </a:rPr>
              <a:t>We can check the health conditions of the soldiers regularly.</a:t>
            </a:r>
            <a:endParaRPr lang="en-US" sz="2800"/>
          </a:p>
          <a:p>
            <a:r>
              <a:rPr lang="en-US" sz="2800">
                <a:ea typeface="+mn-lt"/>
                <a:cs typeface="+mn-lt"/>
              </a:rPr>
              <a:t>We can give proper medication at once while soldiers health is not good</a:t>
            </a:r>
            <a:endParaRPr lang="en-US" sz="2800"/>
          </a:p>
          <a:p>
            <a:r>
              <a:rPr lang="en-US" sz="2800">
                <a:ea typeface="+mn-lt"/>
                <a:cs typeface="+mn-lt"/>
              </a:rPr>
              <a:t>We can know the health condition when he is in the war. </a:t>
            </a:r>
            <a:endParaRPr lang="en-US" sz="2800"/>
          </a:p>
        </p:txBody>
      </p:sp>
      <p:sp>
        <p:nvSpPr>
          <p:cNvPr id="5" name="TextBox 4">
            <a:extLst>
              <a:ext uri="{FF2B5EF4-FFF2-40B4-BE49-F238E27FC236}">
                <a16:creationId xmlns:a16="http://schemas.microsoft.com/office/drawing/2014/main" id="{90FDB86F-B4A5-4830-8CF3-CEA7AC7D029B}"/>
              </a:ext>
            </a:extLst>
          </p:cNvPr>
          <p:cNvSpPr txBox="1"/>
          <p:nvPr/>
        </p:nvSpPr>
        <p:spPr>
          <a:xfrm>
            <a:off x="9772748" y="6657945"/>
            <a:ext cx="241925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380325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20" descr="HD wallpaper: Soldier Drawing HD, cartoon/comic | Wallpaper Flare">
            <a:extLst>
              <a:ext uri="{FF2B5EF4-FFF2-40B4-BE49-F238E27FC236}">
                <a16:creationId xmlns:a16="http://schemas.microsoft.com/office/drawing/2014/main" id="{5620EC3F-6018-4116-A1A7-842FCE285CAB}"/>
              </a:ext>
            </a:extLst>
          </p:cNvPr>
          <p:cNvPicPr>
            <a:picLocks noChangeAspect="1"/>
          </p:cNvPicPr>
          <p:nvPr/>
        </p:nvPicPr>
        <p:blipFill rotWithShape="1">
          <a:blip r:embed="rId2">
            <a:alphaModFix amt="40000"/>
          </a:blip>
          <a:srcRect b="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168352C7-75A0-4EA6-BE82-B9E6AAE8A688}"/>
              </a:ext>
            </a:extLst>
          </p:cNvPr>
          <p:cNvSpPr>
            <a:spLocks noGrp="1"/>
          </p:cNvSpPr>
          <p:nvPr>
            <p:ph type="title"/>
          </p:nvPr>
        </p:nvSpPr>
        <p:spPr>
          <a:xfrm>
            <a:off x="2231136" y="964692"/>
            <a:ext cx="7729728" cy="1188720"/>
          </a:xfrm>
          <a:prstGeom prst="ellipse">
            <a:avLst/>
          </a:prstGeom>
          <a:noFill/>
          <a:ln>
            <a:solidFill>
              <a:srgbClr val="FFFFFF"/>
            </a:solidFill>
          </a:ln>
        </p:spPr>
        <p:txBody>
          <a:bodyPr>
            <a:normAutofit/>
          </a:bodyPr>
          <a:lstStyle/>
          <a:p>
            <a:r>
              <a:rPr lang="en-US" b="1">
                <a:solidFill>
                  <a:schemeClr val="tx1"/>
                </a:solidFill>
                <a:latin typeface="Times New Roman"/>
                <a:ea typeface="+mj-lt"/>
                <a:cs typeface="+mj-lt"/>
              </a:rPr>
              <a:t>DISAdvantage:</a:t>
            </a:r>
            <a:endParaRPr lang="en-US" b="1">
              <a:solidFill>
                <a:schemeClr val="tx1"/>
              </a:solidFill>
              <a:latin typeface="Times New Roman"/>
              <a:cs typeface="Times New Roman"/>
            </a:endParaRPr>
          </a:p>
        </p:txBody>
      </p:sp>
      <p:graphicFrame>
        <p:nvGraphicFramePr>
          <p:cNvPr id="14" name="Content Placeholder 2">
            <a:extLst>
              <a:ext uri="{FF2B5EF4-FFF2-40B4-BE49-F238E27FC236}">
                <a16:creationId xmlns:a16="http://schemas.microsoft.com/office/drawing/2014/main" id="{EA5CA403-9F03-4A35-9ECC-82A1A247EC0F}"/>
              </a:ext>
            </a:extLst>
          </p:cNvPr>
          <p:cNvGraphicFramePr>
            <a:graphicFrameLocks noGrp="1"/>
          </p:cNvGraphicFramePr>
          <p:nvPr>
            <p:ph idx="1"/>
            <p:extLst>
              <p:ext uri="{D42A27DB-BD31-4B8C-83A1-F6EECF244321}">
                <p14:modId xmlns:p14="http://schemas.microsoft.com/office/powerpoint/2010/main" val="2809435892"/>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414519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tethoscope">
            <a:extLst>
              <a:ext uri="{FF2B5EF4-FFF2-40B4-BE49-F238E27FC236}">
                <a16:creationId xmlns:a16="http://schemas.microsoft.com/office/drawing/2014/main" id="{C0DEFAAA-604F-4C93-ABE9-1ACD85393CCB}"/>
              </a:ext>
            </a:extLst>
          </p:cNvPr>
          <p:cNvPicPr>
            <a:picLocks noChangeAspect="1"/>
          </p:cNvPicPr>
          <p:nvPr/>
        </p:nvPicPr>
        <p:blipFill rotWithShape="1">
          <a:blip r:embed="rId2">
            <a:alphaModFix amt="40000"/>
          </a:blip>
          <a:srcRect t="1560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88D1CBFC-C91F-46FC-B860-99552B461A37}"/>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sz="3600" b="1">
                <a:solidFill>
                  <a:schemeClr val="tx1"/>
                </a:solidFill>
                <a:latin typeface="Times New Roman"/>
                <a:cs typeface="Times New Roman"/>
              </a:rPr>
              <a:t>CONCLUSION:</a:t>
            </a:r>
          </a:p>
        </p:txBody>
      </p:sp>
      <p:sp>
        <p:nvSpPr>
          <p:cNvPr id="3" name="Content Placeholder 2">
            <a:extLst>
              <a:ext uri="{FF2B5EF4-FFF2-40B4-BE49-F238E27FC236}">
                <a16:creationId xmlns:a16="http://schemas.microsoft.com/office/drawing/2014/main" id="{E80B5BC5-C3D6-4EF9-A7DC-8583A164FBE0}"/>
              </a:ext>
            </a:extLst>
          </p:cNvPr>
          <p:cNvSpPr>
            <a:spLocks noGrp="1"/>
          </p:cNvSpPr>
          <p:nvPr>
            <p:ph idx="1"/>
          </p:nvPr>
        </p:nvSpPr>
        <p:spPr>
          <a:xfrm>
            <a:off x="2231136" y="2638044"/>
            <a:ext cx="7729728" cy="3101983"/>
          </a:xfrm>
        </p:spPr>
        <p:txBody>
          <a:bodyPr vert="horz" lIns="91440" tIns="45720" rIns="91440" bIns="45720" rtlCol="0">
            <a:normAutofit/>
          </a:bodyPr>
          <a:lstStyle/>
          <a:p>
            <a:endParaRPr lang="en-US" b="1" dirty="0"/>
          </a:p>
          <a:p>
            <a:r>
              <a:rPr lang="en-US" sz="2800">
                <a:ea typeface="+mn-lt"/>
                <a:cs typeface="+mn-lt"/>
              </a:rPr>
              <a:t>We are able to developed soldier health monitoring system using IBM cloud services, we are able to know soldier pulse rate, temperature and location.</a:t>
            </a:r>
            <a:endParaRPr lang="en-US" sz="2800"/>
          </a:p>
        </p:txBody>
      </p:sp>
    </p:spTree>
    <p:extLst>
      <p:ext uri="{BB962C8B-B14F-4D97-AF65-F5344CB8AC3E}">
        <p14:creationId xmlns:p14="http://schemas.microsoft.com/office/powerpoint/2010/main" val="29496491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Free Images : person, snow, winter, people, smoke, smoking, military ...">
            <a:extLst>
              <a:ext uri="{FF2B5EF4-FFF2-40B4-BE49-F238E27FC236}">
                <a16:creationId xmlns:a16="http://schemas.microsoft.com/office/drawing/2014/main" id="{7A1FE378-79B6-4D0B-B67F-B2A9119A0901}"/>
              </a:ext>
            </a:extLst>
          </p:cNvPr>
          <p:cNvPicPr>
            <a:picLocks noChangeAspect="1"/>
          </p:cNvPicPr>
          <p:nvPr/>
        </p:nvPicPr>
        <p:blipFill rotWithShape="1">
          <a:blip r:embed="rId2">
            <a:alphaModFix amt="40000"/>
          </a:blip>
          <a:srcRect t="1373" b="14358"/>
          <a:stretch/>
        </p:blipFill>
        <p:spPr>
          <a:xfrm>
            <a:off x="20" y="10"/>
            <a:ext cx="12191980" cy="6857990"/>
          </a:xfrm>
          <a:prstGeom prst="rect">
            <a:avLst/>
          </a:prstGeom>
        </p:spPr>
      </p:pic>
      <p:sp>
        <p:nvSpPr>
          <p:cNvPr id="2" name="Title 1">
            <a:extLst>
              <a:ext uri="{FF2B5EF4-FFF2-40B4-BE49-F238E27FC236}">
                <a16:creationId xmlns:a16="http://schemas.microsoft.com/office/drawing/2014/main" id="{B824A0F1-479C-45C6-8E05-0588E885569E}"/>
              </a:ext>
            </a:extLst>
          </p:cNvPr>
          <p:cNvSpPr>
            <a:spLocks noGrp="1"/>
          </p:cNvSpPr>
          <p:nvPr>
            <p:ph type="title"/>
          </p:nvPr>
        </p:nvSpPr>
        <p:spPr>
          <a:xfrm>
            <a:off x="2159250" y="102050"/>
            <a:ext cx="7729728" cy="1188720"/>
          </a:xfrm>
          <a:noFill/>
          <a:ln>
            <a:solidFill>
              <a:srgbClr val="FFFFFF"/>
            </a:solidFill>
          </a:ln>
        </p:spPr>
        <p:txBody>
          <a:bodyPr>
            <a:normAutofit/>
          </a:bodyPr>
          <a:lstStyle/>
          <a:p>
            <a:r>
              <a:rPr lang="en-US" b="1">
                <a:solidFill>
                  <a:schemeClr val="tx1"/>
                </a:solidFill>
                <a:latin typeface="Times New Roman"/>
                <a:ea typeface="+mj-lt"/>
                <a:cs typeface="+mj-lt"/>
              </a:rPr>
              <a:t>Introduction:</a:t>
            </a:r>
            <a:endParaRPr lang="en-US">
              <a:solidFill>
                <a:schemeClr val="tx1"/>
              </a:solidFill>
              <a:latin typeface="Times New Roman"/>
              <a:ea typeface="+mj-lt"/>
              <a:cs typeface="+mj-lt"/>
            </a:endParaRPr>
          </a:p>
        </p:txBody>
      </p:sp>
      <p:sp>
        <p:nvSpPr>
          <p:cNvPr id="8" name="Content Placeholder 7">
            <a:extLst>
              <a:ext uri="{FF2B5EF4-FFF2-40B4-BE49-F238E27FC236}">
                <a16:creationId xmlns:a16="http://schemas.microsoft.com/office/drawing/2014/main" id="{F3FB51F8-B105-4C29-B768-DD776B00854D}"/>
              </a:ext>
            </a:extLst>
          </p:cNvPr>
          <p:cNvSpPr>
            <a:spLocks noGrp="1"/>
          </p:cNvSpPr>
          <p:nvPr>
            <p:ph idx="1"/>
          </p:nvPr>
        </p:nvSpPr>
        <p:spPr>
          <a:xfrm>
            <a:off x="649627" y="1717894"/>
            <a:ext cx="10792104" cy="4812887"/>
          </a:xfrm>
        </p:spPr>
        <p:txBody>
          <a:bodyPr vert="horz" lIns="91440" tIns="45720" rIns="91440" bIns="45720" rtlCol="0" anchor="t">
            <a:noAutofit/>
          </a:bodyPr>
          <a:lstStyle/>
          <a:p>
            <a:r>
              <a:rPr lang="en-US" sz="2800" dirty="0">
                <a:ea typeface="+mn-lt"/>
                <a:cs typeface="+mn-lt"/>
              </a:rPr>
              <a:t>Purpose of this project is to monitor Soldier's health. Because, Soldier health monitoring is very important and essential one. </a:t>
            </a:r>
            <a:endParaRPr lang="en-US" sz="2800" dirty="0"/>
          </a:p>
          <a:p>
            <a:r>
              <a:rPr lang="en-US" sz="2800" dirty="0">
                <a:ea typeface="+mn-lt"/>
                <a:cs typeface="+mn-lt"/>
              </a:rPr>
              <a:t>while soldiers are staying in different environment conditions and in different locations, Due to environmental conditions like extreme cold areas, extreme hot areas and due to all this climate changes soldier health may be affected. </a:t>
            </a:r>
          </a:p>
          <a:p>
            <a:r>
              <a:rPr lang="en-US" sz="2800" dirty="0">
                <a:ea typeface="+mn-lt"/>
                <a:cs typeface="+mn-lt"/>
              </a:rPr>
              <a:t>with the help of this project, we're also able to know the location of the soldier so it is a very useful project to track the soldier's location and we're also able to give him the proper medication while he is not filling healthy.</a:t>
            </a:r>
            <a:endParaRPr lang="en-US" sz="2800" dirty="0"/>
          </a:p>
        </p:txBody>
      </p:sp>
    </p:spTree>
    <p:extLst>
      <p:ext uri="{BB962C8B-B14F-4D97-AF65-F5344CB8AC3E}">
        <p14:creationId xmlns:p14="http://schemas.microsoft.com/office/powerpoint/2010/main" val="14300215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FD2DD2CE-69A8-43F4-9CAB-CFADC8A0C6DF}"/>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12876" b="2854"/>
          <a:stretch/>
        </p:blipFill>
        <p:spPr>
          <a:xfrm>
            <a:off x="20" y="10"/>
            <a:ext cx="12191980" cy="6857990"/>
          </a:xfrm>
          <a:prstGeom prst="rect">
            <a:avLst/>
          </a:prstGeom>
        </p:spPr>
      </p:pic>
      <p:sp>
        <p:nvSpPr>
          <p:cNvPr id="2" name="Title 1">
            <a:extLst>
              <a:ext uri="{FF2B5EF4-FFF2-40B4-BE49-F238E27FC236}">
                <a16:creationId xmlns:a16="http://schemas.microsoft.com/office/drawing/2014/main" id="{BBAB6945-49E8-46C1-A780-005DFFE8E30F}"/>
              </a:ext>
            </a:extLst>
          </p:cNvPr>
          <p:cNvSpPr>
            <a:spLocks noGrp="1"/>
          </p:cNvSpPr>
          <p:nvPr>
            <p:ph type="title"/>
          </p:nvPr>
        </p:nvSpPr>
        <p:spPr>
          <a:xfrm>
            <a:off x="448345" y="173937"/>
            <a:ext cx="11108405" cy="1188720"/>
          </a:xfrm>
          <a:noFill/>
          <a:ln>
            <a:solidFill>
              <a:srgbClr val="FFFFFF"/>
            </a:solidFill>
          </a:ln>
        </p:spPr>
        <p:txBody>
          <a:bodyPr>
            <a:noAutofit/>
          </a:bodyPr>
          <a:lstStyle/>
          <a:p>
            <a:r>
              <a:rPr lang="en-US" sz="3200" b="1" dirty="0">
                <a:solidFill>
                  <a:schemeClr val="tx1"/>
                </a:solidFill>
                <a:latin typeface="Times New Roman"/>
                <a:cs typeface="Times New Roman"/>
              </a:rPr>
              <a:t>What is the reason behind this project ?</a:t>
            </a:r>
          </a:p>
        </p:txBody>
      </p:sp>
      <p:sp>
        <p:nvSpPr>
          <p:cNvPr id="3" name="Content Placeholder 2">
            <a:extLst>
              <a:ext uri="{FF2B5EF4-FFF2-40B4-BE49-F238E27FC236}">
                <a16:creationId xmlns:a16="http://schemas.microsoft.com/office/drawing/2014/main" id="{FAA5C597-70F5-4E8E-AC6B-7669DA1D6801}"/>
              </a:ext>
            </a:extLst>
          </p:cNvPr>
          <p:cNvSpPr>
            <a:spLocks noGrp="1"/>
          </p:cNvSpPr>
          <p:nvPr>
            <p:ph idx="1"/>
          </p:nvPr>
        </p:nvSpPr>
        <p:spPr>
          <a:xfrm>
            <a:off x="1296608" y="1847290"/>
            <a:ext cx="9900708" cy="5100435"/>
          </a:xfrm>
        </p:spPr>
        <p:txBody>
          <a:bodyPr vert="horz" lIns="91440" tIns="45720" rIns="91440" bIns="45720" rtlCol="0" anchor="t">
            <a:normAutofit/>
          </a:bodyPr>
          <a:lstStyle/>
          <a:p>
            <a:r>
              <a:rPr lang="en-US" sz="2800" dirty="0">
                <a:ea typeface="+mn-lt"/>
                <a:cs typeface="+mn-lt"/>
              </a:rPr>
              <a:t>The main reason is we are unable to know the health condition of a soldier while he is in his duty.</a:t>
            </a:r>
            <a:endParaRPr lang="en-US" sz="2800" dirty="0"/>
          </a:p>
          <a:p>
            <a:r>
              <a:rPr lang="en-US" sz="2800" dirty="0">
                <a:ea typeface="+mn-lt"/>
                <a:cs typeface="+mn-lt"/>
              </a:rPr>
              <a:t> mainly soldiers north side of India, doing their jobs in extreme cold conditions so it is very difficult to monitor the health conditions while they're in duty.</a:t>
            </a:r>
          </a:p>
          <a:p>
            <a:r>
              <a:rPr lang="en-US" sz="2800" dirty="0">
                <a:ea typeface="+mn-lt"/>
                <a:cs typeface="+mn-lt"/>
              </a:rPr>
              <a:t> And we are also unable to find the location of the soldier while he is sick in the war are in field work. </a:t>
            </a:r>
            <a:endParaRPr lang="en-US" sz="2800" dirty="0"/>
          </a:p>
        </p:txBody>
      </p:sp>
    </p:spTree>
    <p:extLst>
      <p:ext uri="{BB962C8B-B14F-4D97-AF65-F5344CB8AC3E}">
        <p14:creationId xmlns:p14="http://schemas.microsoft.com/office/powerpoint/2010/main" val="30038099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ground, person, outdoor, sky&#10;&#10;Description automatically generated">
            <a:extLst>
              <a:ext uri="{FF2B5EF4-FFF2-40B4-BE49-F238E27FC236}">
                <a16:creationId xmlns:a16="http://schemas.microsoft.com/office/drawing/2014/main" id="{5AA88BF8-C119-4FA3-A953-8755A2BA5B2A}"/>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3590" b="15765"/>
          <a:stretch/>
        </p:blipFill>
        <p:spPr>
          <a:xfrm>
            <a:off x="20" y="10"/>
            <a:ext cx="12191980" cy="6857990"/>
          </a:xfrm>
          <a:prstGeom prst="rect">
            <a:avLst/>
          </a:prstGeom>
        </p:spPr>
      </p:pic>
      <p:sp>
        <p:nvSpPr>
          <p:cNvPr id="2" name="Title 1">
            <a:extLst>
              <a:ext uri="{FF2B5EF4-FFF2-40B4-BE49-F238E27FC236}">
                <a16:creationId xmlns:a16="http://schemas.microsoft.com/office/drawing/2014/main" id="{E220B02E-6003-470E-B51F-3A04D552257A}"/>
              </a:ext>
            </a:extLst>
          </p:cNvPr>
          <p:cNvSpPr>
            <a:spLocks noGrp="1"/>
          </p:cNvSpPr>
          <p:nvPr>
            <p:ph type="title"/>
          </p:nvPr>
        </p:nvSpPr>
        <p:spPr>
          <a:xfrm>
            <a:off x="1785438" y="130805"/>
            <a:ext cx="8606746" cy="1188720"/>
          </a:xfrm>
          <a:noFill/>
          <a:ln>
            <a:solidFill>
              <a:srgbClr val="FFFFFF"/>
            </a:solidFill>
          </a:ln>
        </p:spPr>
        <p:txBody>
          <a:bodyPr>
            <a:noAutofit/>
          </a:bodyPr>
          <a:lstStyle/>
          <a:p>
            <a:r>
              <a:rPr lang="en-US" sz="3200" b="1" dirty="0">
                <a:solidFill>
                  <a:schemeClr val="tx1"/>
                </a:solidFill>
                <a:latin typeface="Times New Roman"/>
                <a:cs typeface="Times New Roman"/>
              </a:rPr>
              <a:t>Our SOLUTIONs to the problems</a:t>
            </a:r>
          </a:p>
        </p:txBody>
      </p:sp>
      <p:sp>
        <p:nvSpPr>
          <p:cNvPr id="3" name="Content Placeholder 2">
            <a:extLst>
              <a:ext uri="{FF2B5EF4-FFF2-40B4-BE49-F238E27FC236}">
                <a16:creationId xmlns:a16="http://schemas.microsoft.com/office/drawing/2014/main" id="{23C8C1C3-CF6E-4F8E-8E7D-ED33171B03BB}"/>
              </a:ext>
            </a:extLst>
          </p:cNvPr>
          <p:cNvSpPr>
            <a:spLocks noGrp="1"/>
          </p:cNvSpPr>
          <p:nvPr>
            <p:ph idx="1"/>
          </p:nvPr>
        </p:nvSpPr>
        <p:spPr>
          <a:xfrm>
            <a:off x="1167212" y="1588497"/>
            <a:ext cx="10490179" cy="4568473"/>
          </a:xfrm>
        </p:spPr>
        <p:txBody>
          <a:bodyPr vert="horz" lIns="91440" tIns="45720" rIns="91440" bIns="45720" rtlCol="0" anchor="t">
            <a:noAutofit/>
          </a:bodyPr>
          <a:lstStyle/>
          <a:p>
            <a:r>
              <a:rPr lang="en-US" sz="2800" dirty="0">
                <a:ea typeface="+mn-lt"/>
                <a:cs typeface="+mn-lt"/>
              </a:rPr>
              <a:t>Our solution is the perfect solution to overcome this type of existing problems. Our solution is to locate the area of the soldier by using location sensor.</a:t>
            </a:r>
            <a:endParaRPr lang="en-US" sz="2800"/>
          </a:p>
          <a:p>
            <a:r>
              <a:rPr lang="en-US" sz="2800" dirty="0">
                <a:ea typeface="+mn-lt"/>
                <a:cs typeface="+mn-lt"/>
              </a:rPr>
              <a:t>We also measure temperature and pulse rate of the soldier regularly, so, when we are able to know that soldier pulse rate and temperature, we are able to know health of the soldier regularly.</a:t>
            </a:r>
          </a:p>
          <a:p>
            <a:r>
              <a:rPr lang="en-US" sz="2800" dirty="0">
                <a:ea typeface="+mn-lt"/>
                <a:cs typeface="+mn-lt"/>
              </a:rPr>
              <a:t>When soldier health condition is critical, we immediately trace his location with the help of location sensing element and we able to find a soldier and we're able to give him perfect medication.</a:t>
            </a:r>
            <a:endParaRPr lang="en-US" sz="2800"/>
          </a:p>
        </p:txBody>
      </p:sp>
    </p:spTree>
    <p:extLst>
      <p:ext uri="{BB962C8B-B14F-4D97-AF65-F5344CB8AC3E}">
        <p14:creationId xmlns:p14="http://schemas.microsoft.com/office/powerpoint/2010/main" val="13763788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diagram&#10;&#10;Description automatically generated">
            <a:extLst>
              <a:ext uri="{FF2B5EF4-FFF2-40B4-BE49-F238E27FC236}">
                <a16:creationId xmlns:a16="http://schemas.microsoft.com/office/drawing/2014/main" id="{BA22E2A3-E5C5-44CE-A306-D1494D8D9492}"/>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337F559-6C75-4BAB-A8A5-5164242E08F5}"/>
              </a:ext>
            </a:extLst>
          </p:cNvPr>
          <p:cNvSpPr>
            <a:spLocks noGrp="1"/>
          </p:cNvSpPr>
          <p:nvPr>
            <p:ph type="title"/>
          </p:nvPr>
        </p:nvSpPr>
        <p:spPr>
          <a:xfrm>
            <a:off x="1037816" y="288956"/>
            <a:ext cx="10073237" cy="1188720"/>
          </a:xfrm>
          <a:noFill/>
          <a:ln>
            <a:solidFill>
              <a:srgbClr val="FFFFFF"/>
            </a:solidFill>
          </a:ln>
        </p:spPr>
        <p:txBody>
          <a:bodyPr>
            <a:noAutofit/>
          </a:bodyPr>
          <a:lstStyle/>
          <a:p>
            <a:r>
              <a:rPr lang="en-US" sz="3600" b="1" dirty="0">
                <a:solidFill>
                  <a:schemeClr val="tx1"/>
                </a:solidFill>
                <a:latin typeface="Times New Roman"/>
                <a:cs typeface="Times New Roman"/>
              </a:rPr>
              <a:t>How we are doing this project ?</a:t>
            </a:r>
          </a:p>
        </p:txBody>
      </p:sp>
      <p:sp>
        <p:nvSpPr>
          <p:cNvPr id="3" name="Content Placeholder 2">
            <a:extLst>
              <a:ext uri="{FF2B5EF4-FFF2-40B4-BE49-F238E27FC236}">
                <a16:creationId xmlns:a16="http://schemas.microsoft.com/office/drawing/2014/main" id="{CC33D464-3DE7-49CF-9799-93B0110E3E8A}"/>
              </a:ext>
            </a:extLst>
          </p:cNvPr>
          <p:cNvSpPr>
            <a:spLocks noGrp="1"/>
          </p:cNvSpPr>
          <p:nvPr>
            <p:ph idx="1"/>
          </p:nvPr>
        </p:nvSpPr>
        <p:spPr>
          <a:xfrm>
            <a:off x="750269" y="1602875"/>
            <a:ext cx="10979009" cy="4755377"/>
          </a:xfrm>
        </p:spPr>
        <p:txBody>
          <a:bodyPr vert="horz" lIns="91440" tIns="45720" rIns="91440" bIns="45720" rtlCol="0" anchor="t">
            <a:noAutofit/>
          </a:bodyPr>
          <a:lstStyle/>
          <a:p>
            <a:r>
              <a:rPr lang="en-US" sz="2800" dirty="0">
                <a:ea typeface="+mn-lt"/>
                <a:cs typeface="+mn-lt"/>
              </a:rPr>
              <a:t>In this project we are going to build soldiers health monitoring system by the use of IBM cloud services.</a:t>
            </a:r>
            <a:endParaRPr lang="en-US" sz="2800" dirty="0"/>
          </a:p>
          <a:p>
            <a:r>
              <a:rPr lang="en-US" sz="2800" dirty="0">
                <a:ea typeface="+mn-lt"/>
                <a:cs typeface="+mn-lt"/>
              </a:rPr>
              <a:t>We created virtual IOT device in the IBM cloud and we also used node red services in the IBM cloud. </a:t>
            </a:r>
          </a:p>
          <a:p>
            <a:r>
              <a:rPr lang="en-US" sz="2800" dirty="0">
                <a:ea typeface="+mn-lt"/>
                <a:cs typeface="+mn-lt"/>
              </a:rPr>
              <a:t>To build our project and we also used IBM Watson services to vary the inputs of our device virtually such as pulse rate, body temperature by signing into an account by using the ID of the device. </a:t>
            </a:r>
          </a:p>
          <a:p>
            <a:r>
              <a:rPr lang="en-US" sz="2800" dirty="0">
                <a:ea typeface="+mn-lt"/>
                <a:cs typeface="+mn-lt"/>
              </a:rPr>
              <a:t>We also determine the location of the soldier by using location sensors, and we will observe the result in node red services. </a:t>
            </a:r>
            <a:endParaRPr lang="en-US" sz="2800" dirty="0"/>
          </a:p>
        </p:txBody>
      </p:sp>
    </p:spTree>
    <p:extLst>
      <p:ext uri="{BB962C8B-B14F-4D97-AF65-F5344CB8AC3E}">
        <p14:creationId xmlns:p14="http://schemas.microsoft.com/office/powerpoint/2010/main" val="1794843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84FCD5C-7443-4EBD-B37B-EAB86BF09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920" y="804334"/>
            <a:ext cx="10550161" cy="510226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10E9B40-C467-4CDE-8CC1-38533731D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968883"/>
            <a:ext cx="10222992" cy="4773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3AF7C25-62CE-4E1F-8142-62D06E4BB5DD}"/>
              </a:ext>
            </a:extLst>
          </p:cNvPr>
          <p:cNvGrpSpPr/>
          <p:nvPr/>
        </p:nvGrpSpPr>
        <p:grpSpPr>
          <a:xfrm>
            <a:off x="1304544" y="1450132"/>
            <a:ext cx="9582911" cy="3810669"/>
            <a:chOff x="121355" y="1259996"/>
            <a:chExt cx="10779456" cy="4286478"/>
          </a:xfrm>
        </p:grpSpPr>
        <p:sp>
          <p:nvSpPr>
            <p:cNvPr id="4" name="Rectangle: Rounded Corners 3">
              <a:extLst>
                <a:ext uri="{FF2B5EF4-FFF2-40B4-BE49-F238E27FC236}">
                  <a16:creationId xmlns:a16="http://schemas.microsoft.com/office/drawing/2014/main" id="{15FD5635-A864-462F-A9D0-B10F281BD716}"/>
                </a:ext>
              </a:extLst>
            </p:cNvPr>
            <p:cNvSpPr/>
            <p:nvPr/>
          </p:nvSpPr>
          <p:spPr>
            <a:xfrm>
              <a:off x="121355" y="1260894"/>
              <a:ext cx="2353272" cy="92015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normAutofit/>
            </a:bodyPr>
            <a:lstStyle/>
            <a:p>
              <a:pPr algn="ctr">
                <a:lnSpc>
                  <a:spcPct val="90000"/>
                </a:lnSpc>
                <a:spcAft>
                  <a:spcPts val="600"/>
                </a:spcAft>
              </a:pPr>
              <a:r>
                <a:rPr lang="en-US" b="1" dirty="0">
                  <a:ea typeface="+mn-lt"/>
                  <a:cs typeface="+mn-lt"/>
                </a:rPr>
                <a:t>Finding location </a:t>
              </a:r>
              <a:endParaRPr lang="en-US" dirty="0">
                <a:ea typeface="+mn-lt"/>
                <a:cs typeface="+mn-lt"/>
              </a:endParaRPr>
            </a:p>
            <a:p>
              <a:pPr algn="ctr">
                <a:lnSpc>
                  <a:spcPct val="90000"/>
                </a:lnSpc>
                <a:spcAft>
                  <a:spcPts val="600"/>
                </a:spcAft>
              </a:pPr>
              <a:r>
                <a:rPr lang="en-US" b="1" dirty="0">
                  <a:ea typeface="+mn-lt"/>
                  <a:cs typeface="+mn-lt"/>
                </a:rPr>
                <a:t>of the soldier</a:t>
              </a:r>
              <a:endParaRPr lang="en-US" dirty="0">
                <a:ea typeface="+mn-lt"/>
                <a:cs typeface="+mn-lt"/>
              </a:endParaRPr>
            </a:p>
          </p:txBody>
        </p:sp>
        <p:grpSp>
          <p:nvGrpSpPr>
            <p:cNvPr id="11" name="Group 10">
              <a:extLst>
                <a:ext uri="{FF2B5EF4-FFF2-40B4-BE49-F238E27FC236}">
                  <a16:creationId xmlns:a16="http://schemas.microsoft.com/office/drawing/2014/main" id="{01C2F4A3-BF2C-4BE1-9F14-D7F8ED9D3713}"/>
                </a:ext>
              </a:extLst>
            </p:cNvPr>
            <p:cNvGrpSpPr/>
            <p:nvPr/>
          </p:nvGrpSpPr>
          <p:grpSpPr>
            <a:xfrm>
              <a:off x="2462476" y="1259996"/>
              <a:ext cx="8438335" cy="4286478"/>
              <a:chOff x="2476587" y="1245885"/>
              <a:chExt cx="8438335" cy="4286478"/>
            </a:xfrm>
          </p:grpSpPr>
          <p:sp>
            <p:nvSpPr>
              <p:cNvPr id="7" name="Rectangle: Rounded Corners 6">
                <a:extLst>
                  <a:ext uri="{FF2B5EF4-FFF2-40B4-BE49-F238E27FC236}">
                    <a16:creationId xmlns:a16="http://schemas.microsoft.com/office/drawing/2014/main" id="{C5377A8D-1BEE-4C08-B21B-CCE210FC00D6}"/>
                  </a:ext>
                </a:extLst>
              </p:cNvPr>
              <p:cNvSpPr/>
              <p:nvPr/>
            </p:nvSpPr>
            <p:spPr>
              <a:xfrm>
                <a:off x="3102327" y="3271661"/>
                <a:ext cx="5294591" cy="2260702"/>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normAutofit/>
              </a:bodyPr>
              <a:lstStyle/>
              <a:p>
                <a:pPr algn="ctr">
                  <a:lnSpc>
                    <a:spcPct val="90000"/>
                  </a:lnSpc>
                  <a:spcAft>
                    <a:spcPts val="600"/>
                  </a:spcAft>
                </a:pPr>
                <a:r>
                  <a:rPr lang="en-US" sz="3100" b="1">
                    <a:ea typeface="+mn-lt"/>
                    <a:cs typeface="+mn-lt"/>
                  </a:rPr>
                  <a:t>Taking the immediate </a:t>
                </a:r>
                <a:endParaRPr lang="en-US" sz="3100">
                  <a:ea typeface="+mn-lt"/>
                  <a:cs typeface="+mn-lt"/>
                </a:endParaRPr>
              </a:p>
              <a:p>
                <a:pPr algn="ctr">
                  <a:lnSpc>
                    <a:spcPct val="90000"/>
                  </a:lnSpc>
                  <a:spcAft>
                    <a:spcPts val="600"/>
                  </a:spcAft>
                </a:pPr>
                <a:r>
                  <a:rPr lang="en-US" sz="3100" b="1">
                    <a:ea typeface="+mn-lt"/>
                    <a:cs typeface="+mn-lt"/>
                  </a:rPr>
                  <a:t>Actions, based on health condition</a:t>
                </a:r>
                <a:endParaRPr lang="en-US" sz="3100">
                  <a:ea typeface="+mn-lt"/>
                  <a:cs typeface="+mn-lt"/>
                </a:endParaRPr>
              </a:p>
            </p:txBody>
          </p:sp>
          <p:sp>
            <p:nvSpPr>
              <p:cNvPr id="5" name="Rectangle: Rounded Corners 4">
                <a:extLst>
                  <a:ext uri="{FF2B5EF4-FFF2-40B4-BE49-F238E27FC236}">
                    <a16:creationId xmlns:a16="http://schemas.microsoft.com/office/drawing/2014/main" id="{DEDFE0B4-96DE-45A3-9226-2423CE7C9750}"/>
                  </a:ext>
                </a:extLst>
              </p:cNvPr>
              <p:cNvSpPr/>
              <p:nvPr/>
            </p:nvSpPr>
            <p:spPr>
              <a:xfrm>
                <a:off x="3982561" y="1246781"/>
                <a:ext cx="2680993" cy="920151"/>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noAutofit/>
              </a:bodyPr>
              <a:lstStyle/>
              <a:p>
                <a:pPr algn="ctr">
                  <a:lnSpc>
                    <a:spcPct val="90000"/>
                  </a:lnSpc>
                  <a:spcAft>
                    <a:spcPts val="600"/>
                  </a:spcAft>
                </a:pPr>
                <a:r>
                  <a:rPr lang="en-US" b="1" dirty="0">
                    <a:ea typeface="+mn-lt"/>
                    <a:cs typeface="+mn-lt"/>
                  </a:rPr>
                  <a:t>Checking the health </a:t>
                </a:r>
                <a:endParaRPr lang="en-US" dirty="0">
                  <a:ea typeface="+mn-lt"/>
                  <a:cs typeface="+mn-lt"/>
                </a:endParaRPr>
              </a:p>
              <a:p>
                <a:pPr algn="ctr">
                  <a:lnSpc>
                    <a:spcPct val="90000"/>
                  </a:lnSpc>
                  <a:spcAft>
                    <a:spcPts val="600"/>
                  </a:spcAft>
                </a:pPr>
                <a:r>
                  <a:rPr lang="en-US" b="1" dirty="0">
                    <a:ea typeface="+mn-lt"/>
                    <a:cs typeface="+mn-lt"/>
                  </a:rPr>
                  <a:t>of the soldier</a:t>
                </a:r>
                <a:endParaRPr lang="en-US" dirty="0">
                  <a:ea typeface="+mn-lt"/>
                  <a:cs typeface="+mn-lt"/>
                </a:endParaRPr>
              </a:p>
            </p:txBody>
          </p:sp>
          <p:sp>
            <p:nvSpPr>
              <p:cNvPr id="6" name="Rectangle: Rounded Corners 5">
                <a:extLst>
                  <a:ext uri="{FF2B5EF4-FFF2-40B4-BE49-F238E27FC236}">
                    <a16:creationId xmlns:a16="http://schemas.microsoft.com/office/drawing/2014/main" id="{F086D369-D9BE-4A95-A450-DF22AA148B7C}"/>
                  </a:ext>
                </a:extLst>
              </p:cNvPr>
              <p:cNvSpPr/>
              <p:nvPr/>
            </p:nvSpPr>
            <p:spPr>
              <a:xfrm>
                <a:off x="8163737" y="1245885"/>
                <a:ext cx="2751185" cy="934261"/>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noAutofit/>
              </a:bodyPr>
              <a:lstStyle/>
              <a:p>
                <a:pPr algn="ctr">
                  <a:lnSpc>
                    <a:spcPct val="90000"/>
                  </a:lnSpc>
                  <a:spcAft>
                    <a:spcPts val="600"/>
                  </a:spcAft>
                </a:pPr>
                <a:r>
                  <a:rPr lang="en-US" b="1" dirty="0">
                    <a:ea typeface="+mn-lt"/>
                    <a:cs typeface="+mn-lt"/>
                  </a:rPr>
                  <a:t>know the temperature </a:t>
                </a:r>
                <a:endParaRPr lang="en-US" dirty="0">
                  <a:ea typeface="+mn-lt"/>
                  <a:cs typeface="+mn-lt"/>
                </a:endParaRPr>
              </a:p>
              <a:p>
                <a:pPr algn="ctr">
                  <a:lnSpc>
                    <a:spcPct val="90000"/>
                  </a:lnSpc>
                  <a:spcAft>
                    <a:spcPts val="600"/>
                  </a:spcAft>
                </a:pPr>
                <a:r>
                  <a:rPr lang="en-US" b="1" dirty="0">
                    <a:ea typeface="+mn-lt"/>
                    <a:cs typeface="+mn-lt"/>
                  </a:rPr>
                  <a:t>and pulse rate</a:t>
                </a:r>
                <a:endParaRPr lang="en-US" dirty="0"/>
              </a:p>
            </p:txBody>
          </p:sp>
          <p:sp>
            <p:nvSpPr>
              <p:cNvPr id="2" name="Arrow: Right 1">
                <a:extLst>
                  <a:ext uri="{FF2B5EF4-FFF2-40B4-BE49-F238E27FC236}">
                    <a16:creationId xmlns:a16="http://schemas.microsoft.com/office/drawing/2014/main" id="{41158596-1B89-49C5-9FED-E897D52E881A}"/>
                  </a:ext>
                </a:extLst>
              </p:cNvPr>
              <p:cNvSpPr/>
              <p:nvPr/>
            </p:nvSpPr>
            <p:spPr>
              <a:xfrm>
                <a:off x="2476587" y="1484530"/>
                <a:ext cx="1501551" cy="479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88C0A4FE-EE90-41B6-9456-C661B35F9709}"/>
                  </a:ext>
                </a:extLst>
              </p:cNvPr>
              <p:cNvSpPr/>
              <p:nvPr/>
            </p:nvSpPr>
            <p:spPr>
              <a:xfrm>
                <a:off x="6656583" y="1470419"/>
                <a:ext cx="1501551" cy="479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Bent 9">
                <a:extLst>
                  <a:ext uri="{FF2B5EF4-FFF2-40B4-BE49-F238E27FC236}">
                    <a16:creationId xmlns:a16="http://schemas.microsoft.com/office/drawing/2014/main" id="{42D471AE-934A-4D7E-8D68-0EA299D4DC28}"/>
                  </a:ext>
                </a:extLst>
              </p:cNvPr>
              <p:cNvSpPr/>
              <p:nvPr/>
            </p:nvSpPr>
            <p:spPr>
              <a:xfrm rot="10800000">
                <a:off x="8393135" y="2170924"/>
                <a:ext cx="1354666" cy="26952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8" name="TextBox 17">
            <a:extLst>
              <a:ext uri="{FF2B5EF4-FFF2-40B4-BE49-F238E27FC236}">
                <a16:creationId xmlns:a16="http://schemas.microsoft.com/office/drawing/2014/main" id="{3DB3463F-DC97-46E0-AB40-788659009F98}"/>
              </a:ext>
            </a:extLst>
          </p:cNvPr>
          <p:cNvSpPr txBox="1"/>
          <p:nvPr/>
        </p:nvSpPr>
        <p:spPr>
          <a:xfrm>
            <a:off x="827969" y="161286"/>
            <a:ext cx="3773311" cy="646331"/>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cs typeface="Times New Roman"/>
              </a:rPr>
              <a:t>Block Diagram: </a:t>
            </a:r>
          </a:p>
        </p:txBody>
      </p:sp>
    </p:spTree>
    <p:extLst>
      <p:ext uri="{BB962C8B-B14F-4D97-AF65-F5344CB8AC3E}">
        <p14:creationId xmlns:p14="http://schemas.microsoft.com/office/powerpoint/2010/main" val="32735361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27AD7-0820-4C0F-A513-DF0F40659A48}"/>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sz="2200" b="1">
                <a:solidFill>
                  <a:schemeClr val="bg1"/>
                </a:solidFill>
                <a:latin typeface="Times New Roman"/>
                <a:cs typeface="Times New Roman"/>
              </a:rPr>
              <a:t>IMPLEMENTATION of our project</a:t>
            </a:r>
          </a:p>
        </p:txBody>
      </p:sp>
      <p:graphicFrame>
        <p:nvGraphicFramePr>
          <p:cNvPr id="6" name="Content Placeholder 2">
            <a:extLst>
              <a:ext uri="{FF2B5EF4-FFF2-40B4-BE49-F238E27FC236}">
                <a16:creationId xmlns:a16="http://schemas.microsoft.com/office/drawing/2014/main" id="{D0094D4B-ECC9-47F5-B3E7-4EFF3ABBFB9A}"/>
              </a:ext>
            </a:extLst>
          </p:cNvPr>
          <p:cNvGraphicFramePr>
            <a:graphicFrameLocks noGrp="1"/>
          </p:cNvGraphicFramePr>
          <p:nvPr>
            <p:ph idx="1"/>
            <p:extLst>
              <p:ext uri="{D42A27DB-BD31-4B8C-83A1-F6EECF244321}">
                <p14:modId xmlns:p14="http://schemas.microsoft.com/office/powerpoint/2010/main" val="3512983344"/>
              </p:ext>
            </p:extLst>
          </p:nvPr>
        </p:nvGraphicFramePr>
        <p:xfrm>
          <a:off x="4785864" y="145692"/>
          <a:ext cx="7202935" cy="6595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39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E68-B53C-4263-8F72-9067862D8680}"/>
              </a:ext>
            </a:extLst>
          </p:cNvPr>
          <p:cNvSpPr>
            <a:spLocks noGrp="1"/>
          </p:cNvSpPr>
          <p:nvPr>
            <p:ph type="title"/>
          </p:nvPr>
        </p:nvSpPr>
        <p:spPr>
          <a:xfrm>
            <a:off x="804672" y="978776"/>
            <a:ext cx="5925310" cy="1174991"/>
          </a:xfrm>
          <a:prstGeom prst="ellipse">
            <a:avLst/>
          </a:prstGeom>
        </p:spPr>
        <p:txBody>
          <a:bodyPr>
            <a:noAutofit/>
          </a:bodyPr>
          <a:lstStyle/>
          <a:p>
            <a:r>
              <a:rPr lang="en-US" sz="3600" b="1">
                <a:latin typeface="Times New Roman"/>
                <a:cs typeface="Times New Roman"/>
              </a:rPr>
              <a:t>So, Finally</a:t>
            </a:r>
          </a:p>
        </p:txBody>
      </p:sp>
      <p:sp>
        <p:nvSpPr>
          <p:cNvPr id="3" name="Content Placeholder 2">
            <a:extLst>
              <a:ext uri="{FF2B5EF4-FFF2-40B4-BE49-F238E27FC236}">
                <a16:creationId xmlns:a16="http://schemas.microsoft.com/office/drawing/2014/main" id="{5C9E3460-95FA-4054-B31D-5AFCC0A9236A}"/>
              </a:ext>
            </a:extLst>
          </p:cNvPr>
          <p:cNvSpPr>
            <a:spLocks noGrp="1"/>
          </p:cNvSpPr>
          <p:nvPr>
            <p:ph idx="1"/>
          </p:nvPr>
        </p:nvSpPr>
        <p:spPr>
          <a:xfrm>
            <a:off x="804672" y="2640692"/>
            <a:ext cx="6471649" cy="3255252"/>
          </a:xfrm>
        </p:spPr>
        <p:txBody>
          <a:bodyPr vert="horz" lIns="91440" tIns="45720" rIns="91440" bIns="45720" rtlCol="0" anchor="t">
            <a:normAutofit/>
          </a:bodyPr>
          <a:lstStyle/>
          <a:p>
            <a:r>
              <a:rPr lang="en-US" sz="2800" b="1">
                <a:ea typeface="+mn-lt"/>
                <a:cs typeface="+mn-lt"/>
              </a:rPr>
              <a:t>So, finally we are able to find the location of the soldier and we’re also able to observe the pulse rate and temperature of the soldier by varying the values in the IBM Watson Service Virtually.</a:t>
            </a:r>
            <a:endParaRPr lang="en-US" sz="2800">
              <a:ea typeface="+mn-lt"/>
              <a:cs typeface="+mn-lt"/>
            </a:endParaRPr>
          </a:p>
          <a:p>
            <a:endParaRPr lang="en-US" sz="2800" dirty="0"/>
          </a:p>
        </p:txBody>
      </p:sp>
      <p:pic>
        <p:nvPicPr>
          <p:cNvPr id="4" name="Picture 4" descr="A picture containing sky, outdoor, hill, slope&#10;&#10;Description automatically generated">
            <a:extLst>
              <a:ext uri="{FF2B5EF4-FFF2-40B4-BE49-F238E27FC236}">
                <a16:creationId xmlns:a16="http://schemas.microsoft.com/office/drawing/2014/main" id="{EBF504DE-DBE8-45B4-801A-DB93969D5CE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6323" r="18177" b="2"/>
          <a:stretch/>
        </p:blipFill>
        <p:spPr>
          <a:xfrm>
            <a:off x="7534654" y="10"/>
            <a:ext cx="4657345" cy="6857990"/>
          </a:xfrm>
          <a:prstGeom prst="rect">
            <a:avLst/>
          </a:prstGeom>
        </p:spPr>
      </p:pic>
    </p:spTree>
    <p:extLst>
      <p:ext uri="{BB962C8B-B14F-4D97-AF65-F5344CB8AC3E}">
        <p14:creationId xmlns:p14="http://schemas.microsoft.com/office/powerpoint/2010/main" val="257574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2DE8-A7F5-4241-A05F-7F88FAFE4E18}"/>
              </a:ext>
            </a:extLst>
          </p:cNvPr>
          <p:cNvSpPr>
            <a:spLocks noGrp="1"/>
          </p:cNvSpPr>
          <p:nvPr>
            <p:ph type="title"/>
          </p:nvPr>
        </p:nvSpPr>
        <p:spPr>
          <a:xfrm>
            <a:off x="362079" y="188315"/>
            <a:ext cx="4552333" cy="743022"/>
          </a:xfrm>
        </p:spPr>
        <p:txBody>
          <a:bodyPr>
            <a:normAutofit fontScale="90000"/>
          </a:bodyPr>
          <a:lstStyle/>
          <a:p>
            <a:r>
              <a:rPr lang="en-US" sz="3600" dirty="0">
                <a:latin typeface="Times New Roman"/>
                <a:cs typeface="Times New Roman"/>
              </a:rPr>
              <a:t>Flow chart:</a:t>
            </a:r>
          </a:p>
        </p:txBody>
      </p:sp>
      <p:sp>
        <p:nvSpPr>
          <p:cNvPr id="7" name="Rectangle: Rounded Corners 6">
            <a:extLst>
              <a:ext uri="{FF2B5EF4-FFF2-40B4-BE49-F238E27FC236}">
                <a16:creationId xmlns:a16="http://schemas.microsoft.com/office/drawing/2014/main" id="{F0073186-7A29-46F0-BA02-1670001496B8}"/>
              </a:ext>
            </a:extLst>
          </p:cNvPr>
          <p:cNvSpPr/>
          <p:nvPr/>
        </p:nvSpPr>
        <p:spPr>
          <a:xfrm>
            <a:off x="1296839" y="1591573"/>
            <a:ext cx="9848487" cy="661358"/>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dirty="0">
                <a:latin typeface="Times New Roman"/>
                <a:cs typeface="Times New Roman"/>
              </a:rPr>
              <a:t>building soldier health monitoring system</a:t>
            </a:r>
          </a:p>
        </p:txBody>
      </p:sp>
      <p:grpSp>
        <p:nvGrpSpPr>
          <p:cNvPr id="24" name="Group 23">
            <a:extLst>
              <a:ext uri="{FF2B5EF4-FFF2-40B4-BE49-F238E27FC236}">
                <a16:creationId xmlns:a16="http://schemas.microsoft.com/office/drawing/2014/main" id="{A73A8C8F-B13A-4512-95B5-CFFF26AE3A38}"/>
              </a:ext>
            </a:extLst>
          </p:cNvPr>
          <p:cNvGrpSpPr/>
          <p:nvPr/>
        </p:nvGrpSpPr>
        <p:grpSpPr>
          <a:xfrm>
            <a:off x="750498" y="2367950"/>
            <a:ext cx="8195094" cy="4111027"/>
            <a:chOff x="1354347" y="2554856"/>
            <a:chExt cx="8195094" cy="4111027"/>
          </a:xfrm>
        </p:grpSpPr>
        <p:grpSp>
          <p:nvGrpSpPr>
            <p:cNvPr id="12" name="Group 11">
              <a:extLst>
                <a:ext uri="{FF2B5EF4-FFF2-40B4-BE49-F238E27FC236}">
                  <a16:creationId xmlns:a16="http://schemas.microsoft.com/office/drawing/2014/main" id="{75D56DC7-E7B0-4201-B744-A6E82D04E397}"/>
                </a:ext>
              </a:extLst>
            </p:cNvPr>
            <p:cNvGrpSpPr/>
            <p:nvPr/>
          </p:nvGrpSpPr>
          <p:grpSpPr>
            <a:xfrm>
              <a:off x="4416724" y="2554856"/>
              <a:ext cx="1912187" cy="1279585"/>
              <a:chOff x="7134045" y="2540478"/>
              <a:chExt cx="1912187" cy="1279585"/>
            </a:xfrm>
          </p:grpSpPr>
          <p:sp>
            <p:nvSpPr>
              <p:cNvPr id="8" name="Rectangle: Rounded Corners 7">
                <a:extLst>
                  <a:ext uri="{FF2B5EF4-FFF2-40B4-BE49-F238E27FC236}">
                    <a16:creationId xmlns:a16="http://schemas.microsoft.com/office/drawing/2014/main" id="{97587A5C-0D8E-48AA-A9D7-4CBF7C967254}"/>
                  </a:ext>
                </a:extLst>
              </p:cNvPr>
              <p:cNvSpPr/>
              <p:nvPr/>
            </p:nvSpPr>
            <p:spPr>
              <a:xfrm>
                <a:off x="7134045" y="2684253"/>
                <a:ext cx="1912187" cy="113581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a:p>
                <a:pPr algn="ctr"/>
                <a:endParaRPr lang="en-US" dirty="0"/>
              </a:p>
              <a:p>
                <a:pPr algn="ctr"/>
                <a:endParaRPr lang="en-US" dirty="0"/>
              </a:p>
              <a:p>
                <a:pPr algn="ctr"/>
                <a:r>
                  <a:rPr lang="en-US" dirty="0"/>
                  <a:t>IBM cloud</a:t>
                </a:r>
              </a:p>
            </p:txBody>
          </p:sp>
          <p:pic>
            <p:nvPicPr>
              <p:cNvPr id="9" name="Graphic 9" descr="Cloud with solid fill">
                <a:extLst>
                  <a:ext uri="{FF2B5EF4-FFF2-40B4-BE49-F238E27FC236}">
                    <a16:creationId xmlns:a16="http://schemas.microsoft.com/office/drawing/2014/main" id="{35A0D5D7-6C18-48C5-866B-7A7063C967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4726" y="2540478"/>
                <a:ext cx="1360095" cy="1245079"/>
              </a:xfrm>
              <a:prstGeom prst="rect">
                <a:avLst/>
              </a:prstGeom>
            </p:spPr>
          </p:pic>
        </p:grpSp>
        <p:grpSp>
          <p:nvGrpSpPr>
            <p:cNvPr id="22" name="Group 21">
              <a:extLst>
                <a:ext uri="{FF2B5EF4-FFF2-40B4-BE49-F238E27FC236}">
                  <a16:creationId xmlns:a16="http://schemas.microsoft.com/office/drawing/2014/main" id="{A275A7D3-0604-4FF3-A874-78F233E152E9}"/>
                </a:ext>
              </a:extLst>
            </p:cNvPr>
            <p:cNvGrpSpPr/>
            <p:nvPr/>
          </p:nvGrpSpPr>
          <p:grpSpPr>
            <a:xfrm>
              <a:off x="1354347" y="2871157"/>
              <a:ext cx="8195094" cy="3794726"/>
              <a:chOff x="2935856" y="2756138"/>
              <a:chExt cx="8195094" cy="3794726"/>
            </a:xfrm>
          </p:grpSpPr>
          <p:sp>
            <p:nvSpPr>
              <p:cNvPr id="5" name="Rectangle: Rounded Corners 4">
                <a:extLst>
                  <a:ext uri="{FF2B5EF4-FFF2-40B4-BE49-F238E27FC236}">
                    <a16:creationId xmlns:a16="http://schemas.microsoft.com/office/drawing/2014/main" id="{94F385CA-5C13-46EA-B4A4-92D2E9EDE680}"/>
                  </a:ext>
                </a:extLst>
              </p:cNvPr>
              <p:cNvSpPr/>
              <p:nvPr/>
            </p:nvSpPr>
            <p:spPr>
              <a:xfrm>
                <a:off x="9290650" y="2756138"/>
                <a:ext cx="1840300" cy="74762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IBM Watson Services </a:t>
                </a:r>
              </a:p>
            </p:txBody>
          </p:sp>
          <p:sp>
            <p:nvSpPr>
              <p:cNvPr id="6" name="Rectangle: Rounded Corners 5">
                <a:extLst>
                  <a:ext uri="{FF2B5EF4-FFF2-40B4-BE49-F238E27FC236}">
                    <a16:creationId xmlns:a16="http://schemas.microsoft.com/office/drawing/2014/main" id="{3704F42E-7545-46A5-9522-49CECF958623}"/>
                  </a:ext>
                </a:extLst>
              </p:cNvPr>
              <p:cNvSpPr/>
              <p:nvPr/>
            </p:nvSpPr>
            <p:spPr>
              <a:xfrm>
                <a:off x="8442383" y="4064480"/>
                <a:ext cx="1696527" cy="92015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t>Noed</a:t>
                </a:r>
                <a:r>
                  <a:rPr lang="en-US" dirty="0"/>
                  <a:t> Red Services</a:t>
                </a:r>
              </a:p>
            </p:txBody>
          </p:sp>
          <p:grpSp>
            <p:nvGrpSpPr>
              <p:cNvPr id="11" name="Group 10">
                <a:extLst>
                  <a:ext uri="{FF2B5EF4-FFF2-40B4-BE49-F238E27FC236}">
                    <a16:creationId xmlns:a16="http://schemas.microsoft.com/office/drawing/2014/main" id="{0EE41930-4A95-4016-990E-B17C1F374C0A}"/>
                  </a:ext>
                </a:extLst>
              </p:cNvPr>
              <p:cNvGrpSpPr/>
              <p:nvPr/>
            </p:nvGrpSpPr>
            <p:grpSpPr>
              <a:xfrm>
                <a:off x="2935856" y="4064478"/>
                <a:ext cx="2271620" cy="1236453"/>
                <a:chOff x="3539705" y="3978214"/>
                <a:chExt cx="2271620" cy="1236453"/>
              </a:xfrm>
            </p:grpSpPr>
            <p:sp>
              <p:nvSpPr>
                <p:cNvPr id="4" name="Rectangle: Rounded Corners 3">
                  <a:extLst>
                    <a:ext uri="{FF2B5EF4-FFF2-40B4-BE49-F238E27FC236}">
                      <a16:creationId xmlns:a16="http://schemas.microsoft.com/office/drawing/2014/main" id="{3944E63A-E7DB-4F72-995F-7454C31EFABA}"/>
                    </a:ext>
                  </a:extLst>
                </p:cNvPr>
                <p:cNvSpPr/>
                <p:nvPr/>
              </p:nvSpPr>
              <p:spPr>
                <a:xfrm>
                  <a:off x="3539705" y="3978214"/>
                  <a:ext cx="2271620" cy="1236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Io T device</a:t>
                  </a:r>
                </a:p>
              </p:txBody>
            </p:sp>
            <p:pic>
              <p:nvPicPr>
                <p:cNvPr id="10" name="Graphic 10" descr="Smart Phone outline">
                  <a:extLst>
                    <a:ext uri="{FF2B5EF4-FFF2-40B4-BE49-F238E27FC236}">
                      <a16:creationId xmlns:a16="http://schemas.microsoft.com/office/drawing/2014/main" id="{B8AA9C6B-3804-437F-8BCE-6BE9B5842D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29819" y="4035725"/>
                  <a:ext cx="914400" cy="914400"/>
                </a:xfrm>
                <a:prstGeom prst="rect">
                  <a:avLst/>
                </a:prstGeom>
              </p:spPr>
            </p:pic>
          </p:grpSp>
          <p:sp>
            <p:nvSpPr>
              <p:cNvPr id="14" name="Oval 13">
                <a:extLst>
                  <a:ext uri="{FF2B5EF4-FFF2-40B4-BE49-F238E27FC236}">
                    <a16:creationId xmlns:a16="http://schemas.microsoft.com/office/drawing/2014/main" id="{523F6A1A-F3F5-4F5C-84DB-1B70CD4F603E}"/>
                  </a:ext>
                </a:extLst>
              </p:cNvPr>
              <p:cNvSpPr/>
              <p:nvPr/>
            </p:nvSpPr>
            <p:spPr>
              <a:xfrm>
                <a:off x="8383977" y="5630714"/>
                <a:ext cx="1825923" cy="9201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Idle</a:t>
                </a:r>
              </a:p>
            </p:txBody>
          </p:sp>
          <p:sp>
            <p:nvSpPr>
              <p:cNvPr id="16" name="Arrow: Bent-Up 15">
                <a:extLst>
                  <a:ext uri="{FF2B5EF4-FFF2-40B4-BE49-F238E27FC236}">
                    <a16:creationId xmlns:a16="http://schemas.microsoft.com/office/drawing/2014/main" id="{FFBE2F4F-95B7-4ED8-897C-B876A3CA3FF4}"/>
                  </a:ext>
                </a:extLst>
              </p:cNvPr>
              <p:cNvSpPr/>
              <p:nvPr/>
            </p:nvSpPr>
            <p:spPr>
              <a:xfrm rot="10800000">
                <a:off x="3973379" y="2990454"/>
                <a:ext cx="1998451" cy="107830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4F3C5716-9404-4049-A513-A6F08E892E86}"/>
                  </a:ext>
                </a:extLst>
              </p:cNvPr>
              <p:cNvSpPr/>
              <p:nvPr/>
            </p:nvSpPr>
            <p:spPr>
              <a:xfrm>
                <a:off x="5202434" y="4220058"/>
                <a:ext cx="3234904" cy="618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 17">
                <a:extLst>
                  <a:ext uri="{FF2B5EF4-FFF2-40B4-BE49-F238E27FC236}">
                    <a16:creationId xmlns:a16="http://schemas.microsoft.com/office/drawing/2014/main" id="{04FD6CBC-4893-4D14-A2F9-4AEDE35D0372}"/>
                  </a:ext>
                </a:extLst>
              </p:cNvPr>
              <p:cNvSpPr/>
              <p:nvPr/>
            </p:nvSpPr>
            <p:spPr>
              <a:xfrm>
                <a:off x="9085894" y="4964308"/>
                <a:ext cx="416945" cy="6613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Right 19">
                <a:extLst>
                  <a:ext uri="{FF2B5EF4-FFF2-40B4-BE49-F238E27FC236}">
                    <a16:creationId xmlns:a16="http://schemas.microsoft.com/office/drawing/2014/main" id="{92C4A696-6AC3-4B35-A8B7-46A802E59D3E}"/>
                  </a:ext>
                </a:extLst>
              </p:cNvPr>
              <p:cNvSpPr/>
              <p:nvPr/>
            </p:nvSpPr>
            <p:spPr>
              <a:xfrm>
                <a:off x="7941959" y="2894644"/>
                <a:ext cx="1351471" cy="4744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 name="Rectangle: Rounded Corners 20">
            <a:extLst>
              <a:ext uri="{FF2B5EF4-FFF2-40B4-BE49-F238E27FC236}">
                <a16:creationId xmlns:a16="http://schemas.microsoft.com/office/drawing/2014/main" id="{A041B725-04E1-4FA7-A774-882E67BA680A}"/>
              </a:ext>
            </a:extLst>
          </p:cNvPr>
          <p:cNvSpPr/>
          <p:nvPr/>
        </p:nvSpPr>
        <p:spPr>
          <a:xfrm>
            <a:off x="9040844" y="3915313"/>
            <a:ext cx="3004864" cy="9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a:p>
            <a:pPr algn="ctr"/>
            <a:r>
              <a:rPr lang="en-US" dirty="0"/>
              <a:t>(Location, pulse rate, temper)</a:t>
            </a:r>
            <a:endParaRPr lang="en-US"/>
          </a:p>
        </p:txBody>
      </p:sp>
      <p:sp>
        <p:nvSpPr>
          <p:cNvPr id="25" name="Arrow: Right 24">
            <a:extLst>
              <a:ext uri="{FF2B5EF4-FFF2-40B4-BE49-F238E27FC236}">
                <a16:creationId xmlns:a16="http://schemas.microsoft.com/office/drawing/2014/main" id="{0A7811B9-35DB-4022-BB7D-CB40A6F03CB2}"/>
              </a:ext>
            </a:extLst>
          </p:cNvPr>
          <p:cNvSpPr/>
          <p:nvPr/>
        </p:nvSpPr>
        <p:spPr>
          <a:xfrm>
            <a:off x="7971871" y="4185910"/>
            <a:ext cx="1063924" cy="460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2419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Parcel</vt:lpstr>
      <vt:lpstr>Soldier Health Monitoring System Using Ibm Cloud</vt:lpstr>
      <vt:lpstr>Introduction:</vt:lpstr>
      <vt:lpstr>What is the reason behind this project ?</vt:lpstr>
      <vt:lpstr>Our SOLUTIONs to the problems</vt:lpstr>
      <vt:lpstr>How we are doing this project ?</vt:lpstr>
      <vt:lpstr>PowerPoint Presentation</vt:lpstr>
      <vt:lpstr>IMPLEMENTATION of our project</vt:lpstr>
      <vt:lpstr>So, Finally</vt:lpstr>
      <vt:lpstr>Flow chart:</vt:lpstr>
      <vt:lpstr>Result:</vt:lpstr>
      <vt:lpstr>PowerPoint Presentation</vt:lpstr>
      <vt:lpstr>Applications:</vt:lpstr>
      <vt:lpstr>Advantage:</vt:lpstr>
      <vt:lpstr>DISAdvantage: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759</cp:revision>
  <dcterms:created xsi:type="dcterms:W3CDTF">2021-07-02T07:42:49Z</dcterms:created>
  <dcterms:modified xsi:type="dcterms:W3CDTF">2021-07-02T19:26:17Z</dcterms:modified>
</cp:coreProperties>
</file>