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65" r:id="rId3"/>
    <p:sldId id="257" r:id="rId4"/>
    <p:sldId id="259" r:id="rId5"/>
    <p:sldId id="258" r:id="rId6"/>
    <p:sldId id="260" r:id="rId7"/>
    <p:sldId id="267" r:id="rId8"/>
    <p:sldId id="264" r:id="rId9"/>
    <p:sldId id="261" r:id="rId10"/>
    <p:sldId id="262" r:id="rId11"/>
    <p:sldId id="26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517338-21C2-408D-BBD6-B89D0E316FFF}" v="69" dt="2021-07-01T03:57:23.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0" d="100"/>
          <a:sy n="70" d="100"/>
        </p:scale>
        <p:origin x="3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AF0021-0FD9-4F93-97DA-57351AA6AC8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49547A5-2E4B-479E-AA31-3317F750DA28}">
      <dgm:prSet/>
      <dgm:spPr/>
      <dgm:t>
        <a:bodyPr/>
        <a:lstStyle/>
        <a:p>
          <a:r>
            <a:rPr lang="en-US"/>
            <a:t>Ease of use is at an all-time high when you choose automatic garage door openers as a simple touch of button will allow you access to your garage without having to set foot outside the vehicle; perfect for rainy days.</a:t>
          </a:r>
        </a:p>
      </dgm:t>
    </dgm:pt>
    <dgm:pt modelId="{01D99D9A-1353-42B5-87FE-F49B5122B917}" type="parTrans" cxnId="{FBB6B3A1-AADC-45F8-B138-13E05444CDB4}">
      <dgm:prSet/>
      <dgm:spPr/>
      <dgm:t>
        <a:bodyPr/>
        <a:lstStyle/>
        <a:p>
          <a:endParaRPr lang="en-US"/>
        </a:p>
      </dgm:t>
    </dgm:pt>
    <dgm:pt modelId="{2AD3D07B-DE4E-4F5D-AF7C-E4F16CF58F5F}" type="sibTrans" cxnId="{FBB6B3A1-AADC-45F8-B138-13E05444CDB4}">
      <dgm:prSet/>
      <dgm:spPr/>
      <dgm:t>
        <a:bodyPr/>
        <a:lstStyle/>
        <a:p>
          <a:endParaRPr lang="en-US"/>
        </a:p>
      </dgm:t>
    </dgm:pt>
    <dgm:pt modelId="{391E1459-0680-4C8C-946F-2EABCA10A567}">
      <dgm:prSet/>
      <dgm:spPr/>
      <dgm:t>
        <a:bodyPr/>
        <a:lstStyle/>
        <a:p>
          <a:r>
            <a:rPr lang="en-US"/>
            <a:t>Automatic garage doors do not need any added maintenance when compared to manual alternatives</a:t>
          </a:r>
        </a:p>
      </dgm:t>
    </dgm:pt>
    <dgm:pt modelId="{43324A5E-5C9F-48D4-852C-F2F342AD4A86}" type="parTrans" cxnId="{7589999A-5F53-417F-B1B3-BF4086587305}">
      <dgm:prSet/>
      <dgm:spPr/>
      <dgm:t>
        <a:bodyPr/>
        <a:lstStyle/>
        <a:p>
          <a:endParaRPr lang="en-US"/>
        </a:p>
      </dgm:t>
    </dgm:pt>
    <dgm:pt modelId="{8955B210-B60D-47F4-A7AC-5D355366C786}" type="sibTrans" cxnId="{7589999A-5F53-417F-B1B3-BF4086587305}">
      <dgm:prSet/>
      <dgm:spPr/>
      <dgm:t>
        <a:bodyPr/>
        <a:lstStyle/>
        <a:p>
          <a:endParaRPr lang="en-US"/>
        </a:p>
      </dgm:t>
    </dgm:pt>
    <dgm:pt modelId="{CF6F1A9C-2F01-4FD6-B8F3-AAE62538E7D1}">
      <dgm:prSet/>
      <dgm:spPr/>
      <dgm:t>
        <a:bodyPr/>
        <a:lstStyle/>
        <a:p>
          <a:r>
            <a:rPr lang="en-US"/>
            <a:t>Ease of Life</a:t>
          </a:r>
        </a:p>
      </dgm:t>
    </dgm:pt>
    <dgm:pt modelId="{5CCE9DEB-6B49-4ECC-BCDE-58BFF4C5B34D}" type="parTrans" cxnId="{3C40BE94-2282-493E-806F-C0F588B6BB5B}">
      <dgm:prSet/>
      <dgm:spPr/>
      <dgm:t>
        <a:bodyPr/>
        <a:lstStyle/>
        <a:p>
          <a:endParaRPr lang="en-US"/>
        </a:p>
      </dgm:t>
    </dgm:pt>
    <dgm:pt modelId="{F3C9E2DE-E604-4184-BAA1-9B305F9942F0}" type="sibTrans" cxnId="{3C40BE94-2282-493E-806F-C0F588B6BB5B}">
      <dgm:prSet/>
      <dgm:spPr/>
      <dgm:t>
        <a:bodyPr/>
        <a:lstStyle/>
        <a:p>
          <a:endParaRPr lang="en-US"/>
        </a:p>
      </dgm:t>
    </dgm:pt>
    <dgm:pt modelId="{F55A336C-88A6-4669-99CB-75AF0306DB89}" type="pres">
      <dgm:prSet presAssocID="{FEAF0021-0FD9-4F93-97DA-57351AA6AC88}" presName="hierChild1" presStyleCnt="0">
        <dgm:presLayoutVars>
          <dgm:chPref val="1"/>
          <dgm:dir/>
          <dgm:animOne val="branch"/>
          <dgm:animLvl val="lvl"/>
          <dgm:resizeHandles/>
        </dgm:presLayoutVars>
      </dgm:prSet>
      <dgm:spPr/>
    </dgm:pt>
    <dgm:pt modelId="{B089FCD8-17D3-487A-9097-31B391318C37}" type="pres">
      <dgm:prSet presAssocID="{449547A5-2E4B-479E-AA31-3317F750DA28}" presName="hierRoot1" presStyleCnt="0"/>
      <dgm:spPr/>
    </dgm:pt>
    <dgm:pt modelId="{1399CE4A-7B10-4B7C-9F60-6793C70F5A93}" type="pres">
      <dgm:prSet presAssocID="{449547A5-2E4B-479E-AA31-3317F750DA28}" presName="composite" presStyleCnt="0"/>
      <dgm:spPr/>
    </dgm:pt>
    <dgm:pt modelId="{718FBDF7-4236-4F96-BFA6-76D37C09C2E1}" type="pres">
      <dgm:prSet presAssocID="{449547A5-2E4B-479E-AA31-3317F750DA28}" presName="background" presStyleLbl="node0" presStyleIdx="0" presStyleCnt="3"/>
      <dgm:spPr/>
    </dgm:pt>
    <dgm:pt modelId="{03E56E11-3317-4EF4-B841-D98FA27740F4}" type="pres">
      <dgm:prSet presAssocID="{449547A5-2E4B-479E-AA31-3317F750DA28}" presName="text" presStyleLbl="fgAcc0" presStyleIdx="0" presStyleCnt="3">
        <dgm:presLayoutVars>
          <dgm:chPref val="3"/>
        </dgm:presLayoutVars>
      </dgm:prSet>
      <dgm:spPr/>
    </dgm:pt>
    <dgm:pt modelId="{90EC90B4-4E7C-4770-A5E4-1797A471AED0}" type="pres">
      <dgm:prSet presAssocID="{449547A5-2E4B-479E-AA31-3317F750DA28}" presName="hierChild2" presStyleCnt="0"/>
      <dgm:spPr/>
    </dgm:pt>
    <dgm:pt modelId="{E546ABC0-4EF4-41FD-913D-AA9640EB1B61}" type="pres">
      <dgm:prSet presAssocID="{391E1459-0680-4C8C-946F-2EABCA10A567}" presName="hierRoot1" presStyleCnt="0"/>
      <dgm:spPr/>
    </dgm:pt>
    <dgm:pt modelId="{FCD85362-FF2A-4433-A015-D33441D4F6ED}" type="pres">
      <dgm:prSet presAssocID="{391E1459-0680-4C8C-946F-2EABCA10A567}" presName="composite" presStyleCnt="0"/>
      <dgm:spPr/>
    </dgm:pt>
    <dgm:pt modelId="{6AE94A99-332C-40CF-A536-EA06A9CD51A8}" type="pres">
      <dgm:prSet presAssocID="{391E1459-0680-4C8C-946F-2EABCA10A567}" presName="background" presStyleLbl="node0" presStyleIdx="1" presStyleCnt="3"/>
      <dgm:spPr/>
    </dgm:pt>
    <dgm:pt modelId="{9B54D2BF-9BE0-4B8B-BCE6-EB6A6061F703}" type="pres">
      <dgm:prSet presAssocID="{391E1459-0680-4C8C-946F-2EABCA10A567}" presName="text" presStyleLbl="fgAcc0" presStyleIdx="1" presStyleCnt="3">
        <dgm:presLayoutVars>
          <dgm:chPref val="3"/>
        </dgm:presLayoutVars>
      </dgm:prSet>
      <dgm:spPr/>
    </dgm:pt>
    <dgm:pt modelId="{17EA2116-80F2-429F-A93A-9CB72F24D0DC}" type="pres">
      <dgm:prSet presAssocID="{391E1459-0680-4C8C-946F-2EABCA10A567}" presName="hierChild2" presStyleCnt="0"/>
      <dgm:spPr/>
    </dgm:pt>
    <dgm:pt modelId="{2A2B69C6-B3EE-4903-9E10-14F8283DB37D}" type="pres">
      <dgm:prSet presAssocID="{CF6F1A9C-2F01-4FD6-B8F3-AAE62538E7D1}" presName="hierRoot1" presStyleCnt="0"/>
      <dgm:spPr/>
    </dgm:pt>
    <dgm:pt modelId="{CA9D441F-6B16-4A8A-8271-C27F58A101FA}" type="pres">
      <dgm:prSet presAssocID="{CF6F1A9C-2F01-4FD6-B8F3-AAE62538E7D1}" presName="composite" presStyleCnt="0"/>
      <dgm:spPr/>
    </dgm:pt>
    <dgm:pt modelId="{7B7A2E75-F0A1-479D-BAD3-78ABC04272BA}" type="pres">
      <dgm:prSet presAssocID="{CF6F1A9C-2F01-4FD6-B8F3-AAE62538E7D1}" presName="background" presStyleLbl="node0" presStyleIdx="2" presStyleCnt="3"/>
      <dgm:spPr/>
    </dgm:pt>
    <dgm:pt modelId="{0BD54A5B-25A0-4644-B19C-82DC8FE2C0D3}" type="pres">
      <dgm:prSet presAssocID="{CF6F1A9C-2F01-4FD6-B8F3-AAE62538E7D1}" presName="text" presStyleLbl="fgAcc0" presStyleIdx="2" presStyleCnt="3">
        <dgm:presLayoutVars>
          <dgm:chPref val="3"/>
        </dgm:presLayoutVars>
      </dgm:prSet>
      <dgm:spPr/>
    </dgm:pt>
    <dgm:pt modelId="{9C0DFD22-44D8-4A75-8D6C-56967DA68B73}" type="pres">
      <dgm:prSet presAssocID="{CF6F1A9C-2F01-4FD6-B8F3-AAE62538E7D1}" presName="hierChild2" presStyleCnt="0"/>
      <dgm:spPr/>
    </dgm:pt>
  </dgm:ptLst>
  <dgm:cxnLst>
    <dgm:cxn modelId="{CD5E3A0C-09C2-4DBF-B7D9-4CFB84EC91AF}" type="presOf" srcId="{391E1459-0680-4C8C-946F-2EABCA10A567}" destId="{9B54D2BF-9BE0-4B8B-BCE6-EB6A6061F703}" srcOrd="0" destOrd="0" presId="urn:microsoft.com/office/officeart/2005/8/layout/hierarchy1"/>
    <dgm:cxn modelId="{663ADE70-0FE7-4EE0-9AA0-5DB85DD001EF}" type="presOf" srcId="{CF6F1A9C-2F01-4FD6-B8F3-AAE62538E7D1}" destId="{0BD54A5B-25A0-4644-B19C-82DC8FE2C0D3}" srcOrd="0" destOrd="0" presId="urn:microsoft.com/office/officeart/2005/8/layout/hierarchy1"/>
    <dgm:cxn modelId="{6B4AB473-6BC0-4DEA-9C90-D498CB6EC839}" type="presOf" srcId="{449547A5-2E4B-479E-AA31-3317F750DA28}" destId="{03E56E11-3317-4EF4-B841-D98FA27740F4}" srcOrd="0" destOrd="0" presId="urn:microsoft.com/office/officeart/2005/8/layout/hierarchy1"/>
    <dgm:cxn modelId="{DBDA747D-B22B-43D4-A774-E8AEFF0A6367}" type="presOf" srcId="{FEAF0021-0FD9-4F93-97DA-57351AA6AC88}" destId="{F55A336C-88A6-4669-99CB-75AF0306DB89}" srcOrd="0" destOrd="0" presId="urn:microsoft.com/office/officeart/2005/8/layout/hierarchy1"/>
    <dgm:cxn modelId="{3C40BE94-2282-493E-806F-C0F588B6BB5B}" srcId="{FEAF0021-0FD9-4F93-97DA-57351AA6AC88}" destId="{CF6F1A9C-2F01-4FD6-B8F3-AAE62538E7D1}" srcOrd="2" destOrd="0" parTransId="{5CCE9DEB-6B49-4ECC-BCDE-58BFF4C5B34D}" sibTransId="{F3C9E2DE-E604-4184-BAA1-9B305F9942F0}"/>
    <dgm:cxn modelId="{7589999A-5F53-417F-B1B3-BF4086587305}" srcId="{FEAF0021-0FD9-4F93-97DA-57351AA6AC88}" destId="{391E1459-0680-4C8C-946F-2EABCA10A567}" srcOrd="1" destOrd="0" parTransId="{43324A5E-5C9F-48D4-852C-F2F342AD4A86}" sibTransId="{8955B210-B60D-47F4-A7AC-5D355366C786}"/>
    <dgm:cxn modelId="{FBB6B3A1-AADC-45F8-B138-13E05444CDB4}" srcId="{FEAF0021-0FD9-4F93-97DA-57351AA6AC88}" destId="{449547A5-2E4B-479E-AA31-3317F750DA28}" srcOrd="0" destOrd="0" parTransId="{01D99D9A-1353-42B5-87FE-F49B5122B917}" sibTransId="{2AD3D07B-DE4E-4F5D-AF7C-E4F16CF58F5F}"/>
    <dgm:cxn modelId="{B7744269-46F2-4CC3-B7C0-BCB59F00920A}" type="presParOf" srcId="{F55A336C-88A6-4669-99CB-75AF0306DB89}" destId="{B089FCD8-17D3-487A-9097-31B391318C37}" srcOrd="0" destOrd="0" presId="urn:microsoft.com/office/officeart/2005/8/layout/hierarchy1"/>
    <dgm:cxn modelId="{96934F4E-3F03-4E0D-BC9C-1FE713497D4B}" type="presParOf" srcId="{B089FCD8-17D3-487A-9097-31B391318C37}" destId="{1399CE4A-7B10-4B7C-9F60-6793C70F5A93}" srcOrd="0" destOrd="0" presId="urn:microsoft.com/office/officeart/2005/8/layout/hierarchy1"/>
    <dgm:cxn modelId="{2C3313E1-6EDD-4603-97A2-711ABFBB42E1}" type="presParOf" srcId="{1399CE4A-7B10-4B7C-9F60-6793C70F5A93}" destId="{718FBDF7-4236-4F96-BFA6-76D37C09C2E1}" srcOrd="0" destOrd="0" presId="urn:microsoft.com/office/officeart/2005/8/layout/hierarchy1"/>
    <dgm:cxn modelId="{BD4108EB-B0A4-4E1C-A8BD-A3EB513CEDE0}" type="presParOf" srcId="{1399CE4A-7B10-4B7C-9F60-6793C70F5A93}" destId="{03E56E11-3317-4EF4-B841-D98FA27740F4}" srcOrd="1" destOrd="0" presId="urn:microsoft.com/office/officeart/2005/8/layout/hierarchy1"/>
    <dgm:cxn modelId="{F3C18AE3-C0F8-4679-B43F-0F8630F29A9B}" type="presParOf" srcId="{B089FCD8-17D3-487A-9097-31B391318C37}" destId="{90EC90B4-4E7C-4770-A5E4-1797A471AED0}" srcOrd="1" destOrd="0" presId="urn:microsoft.com/office/officeart/2005/8/layout/hierarchy1"/>
    <dgm:cxn modelId="{E9A9A640-3108-4791-8626-7524EC1362BC}" type="presParOf" srcId="{F55A336C-88A6-4669-99CB-75AF0306DB89}" destId="{E546ABC0-4EF4-41FD-913D-AA9640EB1B61}" srcOrd="1" destOrd="0" presId="urn:microsoft.com/office/officeart/2005/8/layout/hierarchy1"/>
    <dgm:cxn modelId="{5E9A6CF9-0216-4EBC-9BC6-94635AB694F1}" type="presParOf" srcId="{E546ABC0-4EF4-41FD-913D-AA9640EB1B61}" destId="{FCD85362-FF2A-4433-A015-D33441D4F6ED}" srcOrd="0" destOrd="0" presId="urn:microsoft.com/office/officeart/2005/8/layout/hierarchy1"/>
    <dgm:cxn modelId="{9FB8E894-09C5-4D38-BF5E-7DBD33CCD17F}" type="presParOf" srcId="{FCD85362-FF2A-4433-A015-D33441D4F6ED}" destId="{6AE94A99-332C-40CF-A536-EA06A9CD51A8}" srcOrd="0" destOrd="0" presId="urn:microsoft.com/office/officeart/2005/8/layout/hierarchy1"/>
    <dgm:cxn modelId="{6E273F8F-7896-4814-A304-8FA602610984}" type="presParOf" srcId="{FCD85362-FF2A-4433-A015-D33441D4F6ED}" destId="{9B54D2BF-9BE0-4B8B-BCE6-EB6A6061F703}" srcOrd="1" destOrd="0" presId="urn:microsoft.com/office/officeart/2005/8/layout/hierarchy1"/>
    <dgm:cxn modelId="{953E84B2-4F30-4FAA-9A7D-B17215B8BA41}" type="presParOf" srcId="{E546ABC0-4EF4-41FD-913D-AA9640EB1B61}" destId="{17EA2116-80F2-429F-A93A-9CB72F24D0DC}" srcOrd="1" destOrd="0" presId="urn:microsoft.com/office/officeart/2005/8/layout/hierarchy1"/>
    <dgm:cxn modelId="{017A19D7-7791-40A1-8299-4270A7E8B226}" type="presParOf" srcId="{F55A336C-88A6-4669-99CB-75AF0306DB89}" destId="{2A2B69C6-B3EE-4903-9E10-14F8283DB37D}" srcOrd="2" destOrd="0" presId="urn:microsoft.com/office/officeart/2005/8/layout/hierarchy1"/>
    <dgm:cxn modelId="{EE20F0CE-2D8D-4494-9735-38380CE0DC33}" type="presParOf" srcId="{2A2B69C6-B3EE-4903-9E10-14F8283DB37D}" destId="{CA9D441F-6B16-4A8A-8271-C27F58A101FA}" srcOrd="0" destOrd="0" presId="urn:microsoft.com/office/officeart/2005/8/layout/hierarchy1"/>
    <dgm:cxn modelId="{A0385339-BB9E-44CF-93BD-5A3F9F62370A}" type="presParOf" srcId="{CA9D441F-6B16-4A8A-8271-C27F58A101FA}" destId="{7B7A2E75-F0A1-479D-BAD3-78ABC04272BA}" srcOrd="0" destOrd="0" presId="urn:microsoft.com/office/officeart/2005/8/layout/hierarchy1"/>
    <dgm:cxn modelId="{8C494A11-B66A-4627-AFA1-DB6C70693660}" type="presParOf" srcId="{CA9D441F-6B16-4A8A-8271-C27F58A101FA}" destId="{0BD54A5B-25A0-4644-B19C-82DC8FE2C0D3}" srcOrd="1" destOrd="0" presId="urn:microsoft.com/office/officeart/2005/8/layout/hierarchy1"/>
    <dgm:cxn modelId="{A2F5A202-6C6F-41E4-B3EB-6686D985A8AA}" type="presParOf" srcId="{2A2B69C6-B3EE-4903-9E10-14F8283DB37D}" destId="{9C0DFD22-44D8-4A75-8D6C-56967DA68B7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D5B474-072E-49DA-8235-31C58B19A13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D2E4F8-CC74-4778-8CE7-CA32E6951145}">
      <dgm:prSet/>
      <dgm:spPr/>
      <dgm:t>
        <a:bodyPr/>
        <a:lstStyle/>
        <a:p>
          <a:r>
            <a:rPr lang="en-US"/>
            <a:t>Cannot work without Power.</a:t>
          </a:r>
        </a:p>
      </dgm:t>
    </dgm:pt>
    <dgm:pt modelId="{F27FDCC0-A698-49E5-98C0-035B40862890}" type="parTrans" cxnId="{4D53CD42-4B69-4B41-B2E3-D55B6B396BFB}">
      <dgm:prSet/>
      <dgm:spPr/>
      <dgm:t>
        <a:bodyPr/>
        <a:lstStyle/>
        <a:p>
          <a:endParaRPr lang="en-US"/>
        </a:p>
      </dgm:t>
    </dgm:pt>
    <dgm:pt modelId="{72AC3680-EA8D-4446-B66F-989FA933BC65}" type="sibTrans" cxnId="{4D53CD42-4B69-4B41-B2E3-D55B6B396BFB}">
      <dgm:prSet/>
      <dgm:spPr/>
      <dgm:t>
        <a:bodyPr/>
        <a:lstStyle/>
        <a:p>
          <a:endParaRPr lang="en-US"/>
        </a:p>
      </dgm:t>
    </dgm:pt>
    <dgm:pt modelId="{3736066D-DC1E-4DEB-84C5-ABBC7BC0043C}">
      <dgm:prSet/>
      <dgm:spPr/>
      <dgm:t>
        <a:bodyPr/>
        <a:lstStyle/>
        <a:p>
          <a:r>
            <a:rPr lang="en-US"/>
            <a:t>Instalment cost is high.</a:t>
          </a:r>
        </a:p>
      </dgm:t>
    </dgm:pt>
    <dgm:pt modelId="{CFC36101-AFCB-4BDC-8119-134BA1CAA484}" type="parTrans" cxnId="{545D3086-8F9B-4ED5-AE4E-04909F7C3BA4}">
      <dgm:prSet/>
      <dgm:spPr/>
      <dgm:t>
        <a:bodyPr/>
        <a:lstStyle/>
        <a:p>
          <a:endParaRPr lang="en-US"/>
        </a:p>
      </dgm:t>
    </dgm:pt>
    <dgm:pt modelId="{BE3018C2-A931-4A8C-8490-8511DC9755D3}" type="sibTrans" cxnId="{545D3086-8F9B-4ED5-AE4E-04909F7C3BA4}">
      <dgm:prSet/>
      <dgm:spPr/>
      <dgm:t>
        <a:bodyPr/>
        <a:lstStyle/>
        <a:p>
          <a:endParaRPr lang="en-US"/>
        </a:p>
      </dgm:t>
    </dgm:pt>
    <dgm:pt modelId="{3AC39423-3B96-4C6C-9074-880EAC1D1604}" type="pres">
      <dgm:prSet presAssocID="{22D5B474-072E-49DA-8235-31C58B19A13C}" presName="root" presStyleCnt="0">
        <dgm:presLayoutVars>
          <dgm:dir/>
          <dgm:resizeHandles val="exact"/>
        </dgm:presLayoutVars>
      </dgm:prSet>
      <dgm:spPr/>
    </dgm:pt>
    <dgm:pt modelId="{286B7E00-2440-429D-9F52-CB328F756033}" type="pres">
      <dgm:prSet presAssocID="{E4D2E4F8-CC74-4778-8CE7-CA32E6951145}" presName="compNode" presStyleCnt="0"/>
      <dgm:spPr/>
    </dgm:pt>
    <dgm:pt modelId="{0D273DEE-71ED-4151-8A5D-0574CAD774C5}" type="pres">
      <dgm:prSet presAssocID="{E4D2E4F8-CC74-4778-8CE7-CA32E6951145}" presName="bgRect" presStyleLbl="bgShp" presStyleIdx="0" presStyleCnt="2"/>
      <dgm:spPr/>
    </dgm:pt>
    <dgm:pt modelId="{7176559D-7DB2-45CB-84A6-9314EEB12598}" type="pres">
      <dgm:prSet presAssocID="{E4D2E4F8-CC74-4778-8CE7-CA32E695114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wer"/>
        </a:ext>
      </dgm:extLst>
    </dgm:pt>
    <dgm:pt modelId="{AD1E4466-D72C-4F54-8487-E8056E8E3E3B}" type="pres">
      <dgm:prSet presAssocID="{E4D2E4F8-CC74-4778-8CE7-CA32E6951145}" presName="spaceRect" presStyleCnt="0"/>
      <dgm:spPr/>
    </dgm:pt>
    <dgm:pt modelId="{FFFFC4E0-A9FA-44D3-A8D8-48C01A17463C}" type="pres">
      <dgm:prSet presAssocID="{E4D2E4F8-CC74-4778-8CE7-CA32E6951145}" presName="parTx" presStyleLbl="revTx" presStyleIdx="0" presStyleCnt="2">
        <dgm:presLayoutVars>
          <dgm:chMax val="0"/>
          <dgm:chPref val="0"/>
        </dgm:presLayoutVars>
      </dgm:prSet>
      <dgm:spPr/>
    </dgm:pt>
    <dgm:pt modelId="{E5C0F0ED-AB9B-44CF-BA38-002B5C053AB1}" type="pres">
      <dgm:prSet presAssocID="{72AC3680-EA8D-4446-B66F-989FA933BC65}" presName="sibTrans" presStyleCnt="0"/>
      <dgm:spPr/>
    </dgm:pt>
    <dgm:pt modelId="{5A57B123-C240-40E8-B37C-4729924FE587}" type="pres">
      <dgm:prSet presAssocID="{3736066D-DC1E-4DEB-84C5-ABBC7BC0043C}" presName="compNode" presStyleCnt="0"/>
      <dgm:spPr/>
    </dgm:pt>
    <dgm:pt modelId="{3189E5C5-40DA-45D4-B270-9C5C7AD5E334}" type="pres">
      <dgm:prSet presAssocID="{3736066D-DC1E-4DEB-84C5-ABBC7BC0043C}" presName="bgRect" presStyleLbl="bgShp" presStyleIdx="1" presStyleCnt="2"/>
      <dgm:spPr/>
    </dgm:pt>
    <dgm:pt modelId="{6D11647C-ED66-40E5-83A7-FFDE18D03F92}" type="pres">
      <dgm:prSet presAssocID="{3736066D-DC1E-4DEB-84C5-ABBC7BC0043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und"/>
        </a:ext>
      </dgm:extLst>
    </dgm:pt>
    <dgm:pt modelId="{F8E04FBB-D085-4E95-9042-A7B38D9D90E7}" type="pres">
      <dgm:prSet presAssocID="{3736066D-DC1E-4DEB-84C5-ABBC7BC0043C}" presName="spaceRect" presStyleCnt="0"/>
      <dgm:spPr/>
    </dgm:pt>
    <dgm:pt modelId="{D0F80805-5EC5-427E-9F9D-43DC0B761AF2}" type="pres">
      <dgm:prSet presAssocID="{3736066D-DC1E-4DEB-84C5-ABBC7BC0043C}" presName="parTx" presStyleLbl="revTx" presStyleIdx="1" presStyleCnt="2">
        <dgm:presLayoutVars>
          <dgm:chMax val="0"/>
          <dgm:chPref val="0"/>
        </dgm:presLayoutVars>
      </dgm:prSet>
      <dgm:spPr/>
    </dgm:pt>
  </dgm:ptLst>
  <dgm:cxnLst>
    <dgm:cxn modelId="{18F10B02-4F1D-4B7C-B494-13BD45BCE194}" type="presOf" srcId="{3736066D-DC1E-4DEB-84C5-ABBC7BC0043C}" destId="{D0F80805-5EC5-427E-9F9D-43DC0B761AF2}" srcOrd="0" destOrd="0" presId="urn:microsoft.com/office/officeart/2018/2/layout/IconVerticalSolidList"/>
    <dgm:cxn modelId="{14D71D09-D7F8-4981-BB1F-4F04CF9E0CE3}" type="presOf" srcId="{22D5B474-072E-49DA-8235-31C58B19A13C}" destId="{3AC39423-3B96-4C6C-9074-880EAC1D1604}" srcOrd="0" destOrd="0" presId="urn:microsoft.com/office/officeart/2018/2/layout/IconVerticalSolidList"/>
    <dgm:cxn modelId="{4D53CD42-4B69-4B41-B2E3-D55B6B396BFB}" srcId="{22D5B474-072E-49DA-8235-31C58B19A13C}" destId="{E4D2E4F8-CC74-4778-8CE7-CA32E6951145}" srcOrd="0" destOrd="0" parTransId="{F27FDCC0-A698-49E5-98C0-035B40862890}" sibTransId="{72AC3680-EA8D-4446-B66F-989FA933BC65}"/>
    <dgm:cxn modelId="{545D3086-8F9B-4ED5-AE4E-04909F7C3BA4}" srcId="{22D5B474-072E-49DA-8235-31C58B19A13C}" destId="{3736066D-DC1E-4DEB-84C5-ABBC7BC0043C}" srcOrd="1" destOrd="0" parTransId="{CFC36101-AFCB-4BDC-8119-134BA1CAA484}" sibTransId="{BE3018C2-A931-4A8C-8490-8511DC9755D3}"/>
    <dgm:cxn modelId="{85E410FC-09A5-4FA6-A204-CEA7FFA49028}" type="presOf" srcId="{E4D2E4F8-CC74-4778-8CE7-CA32E6951145}" destId="{FFFFC4E0-A9FA-44D3-A8D8-48C01A17463C}" srcOrd="0" destOrd="0" presId="urn:microsoft.com/office/officeart/2018/2/layout/IconVerticalSolidList"/>
    <dgm:cxn modelId="{DC88B30C-841F-4D98-8EF3-3042E4581898}" type="presParOf" srcId="{3AC39423-3B96-4C6C-9074-880EAC1D1604}" destId="{286B7E00-2440-429D-9F52-CB328F756033}" srcOrd="0" destOrd="0" presId="urn:microsoft.com/office/officeart/2018/2/layout/IconVerticalSolidList"/>
    <dgm:cxn modelId="{7DF7212E-EB01-493A-BB7A-F89C4128EF1B}" type="presParOf" srcId="{286B7E00-2440-429D-9F52-CB328F756033}" destId="{0D273DEE-71ED-4151-8A5D-0574CAD774C5}" srcOrd="0" destOrd="0" presId="urn:microsoft.com/office/officeart/2018/2/layout/IconVerticalSolidList"/>
    <dgm:cxn modelId="{9A63BB40-9414-4084-9FB6-32D2CAAAF4D0}" type="presParOf" srcId="{286B7E00-2440-429D-9F52-CB328F756033}" destId="{7176559D-7DB2-45CB-84A6-9314EEB12598}" srcOrd="1" destOrd="0" presId="urn:microsoft.com/office/officeart/2018/2/layout/IconVerticalSolidList"/>
    <dgm:cxn modelId="{BFD1A66A-5600-40F5-9F6D-39B61DC63442}" type="presParOf" srcId="{286B7E00-2440-429D-9F52-CB328F756033}" destId="{AD1E4466-D72C-4F54-8487-E8056E8E3E3B}" srcOrd="2" destOrd="0" presId="urn:microsoft.com/office/officeart/2018/2/layout/IconVerticalSolidList"/>
    <dgm:cxn modelId="{658CE630-8135-47F8-A1DB-3C030703DCDF}" type="presParOf" srcId="{286B7E00-2440-429D-9F52-CB328F756033}" destId="{FFFFC4E0-A9FA-44D3-A8D8-48C01A17463C}" srcOrd="3" destOrd="0" presId="urn:microsoft.com/office/officeart/2018/2/layout/IconVerticalSolidList"/>
    <dgm:cxn modelId="{ADBC8200-0B18-4DE6-90EB-5A5587FBA9EE}" type="presParOf" srcId="{3AC39423-3B96-4C6C-9074-880EAC1D1604}" destId="{E5C0F0ED-AB9B-44CF-BA38-002B5C053AB1}" srcOrd="1" destOrd="0" presId="urn:microsoft.com/office/officeart/2018/2/layout/IconVerticalSolidList"/>
    <dgm:cxn modelId="{BD0107B0-236B-4818-A1C8-9B7E2ECAD206}" type="presParOf" srcId="{3AC39423-3B96-4C6C-9074-880EAC1D1604}" destId="{5A57B123-C240-40E8-B37C-4729924FE587}" srcOrd="2" destOrd="0" presId="urn:microsoft.com/office/officeart/2018/2/layout/IconVerticalSolidList"/>
    <dgm:cxn modelId="{B593F35C-B0A9-458E-AFF1-2382D8BF1573}" type="presParOf" srcId="{5A57B123-C240-40E8-B37C-4729924FE587}" destId="{3189E5C5-40DA-45D4-B270-9C5C7AD5E334}" srcOrd="0" destOrd="0" presId="urn:microsoft.com/office/officeart/2018/2/layout/IconVerticalSolidList"/>
    <dgm:cxn modelId="{08DA544D-A6DC-433F-97AD-44B6592D8320}" type="presParOf" srcId="{5A57B123-C240-40E8-B37C-4729924FE587}" destId="{6D11647C-ED66-40E5-83A7-FFDE18D03F92}" srcOrd="1" destOrd="0" presId="urn:microsoft.com/office/officeart/2018/2/layout/IconVerticalSolidList"/>
    <dgm:cxn modelId="{71FF5A9D-1E56-4C9D-BD63-6C07060AD043}" type="presParOf" srcId="{5A57B123-C240-40E8-B37C-4729924FE587}" destId="{F8E04FBB-D085-4E95-9042-A7B38D9D90E7}" srcOrd="2" destOrd="0" presId="urn:microsoft.com/office/officeart/2018/2/layout/IconVerticalSolidList"/>
    <dgm:cxn modelId="{499D9E27-4985-48FF-AE1C-980E8DA06DAE}" type="presParOf" srcId="{5A57B123-C240-40E8-B37C-4729924FE587}" destId="{D0F80805-5EC5-427E-9F9D-43DC0B761A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FBDF7-4236-4F96-BFA6-76D37C09C2E1}">
      <dsp:nvSpPr>
        <dsp:cNvPr id="0" name=""/>
        <dsp:cNvSpPr/>
      </dsp:nvSpPr>
      <dsp:spPr>
        <a:xfrm>
          <a:off x="0" y="229325"/>
          <a:ext cx="3134218" cy="19902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E56E11-3317-4EF4-B841-D98FA27740F4}">
      <dsp:nvSpPr>
        <dsp:cNvPr id="0" name=""/>
        <dsp:cNvSpPr/>
      </dsp:nvSpPr>
      <dsp:spPr>
        <a:xfrm>
          <a:off x="348246" y="560159"/>
          <a:ext cx="3134218" cy="19902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Ease of use is at an all-time high when you choose automatic garage door openers as a simple touch of button will allow you access to your garage without having to set foot outside the vehicle; perfect for rainy days.</a:t>
          </a:r>
        </a:p>
      </dsp:txBody>
      <dsp:txXfrm>
        <a:off x="406538" y="618451"/>
        <a:ext cx="3017634" cy="1873644"/>
      </dsp:txXfrm>
    </dsp:sp>
    <dsp:sp modelId="{6AE94A99-332C-40CF-A536-EA06A9CD51A8}">
      <dsp:nvSpPr>
        <dsp:cNvPr id="0" name=""/>
        <dsp:cNvSpPr/>
      </dsp:nvSpPr>
      <dsp:spPr>
        <a:xfrm>
          <a:off x="3830711" y="229325"/>
          <a:ext cx="3134218" cy="19902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54D2BF-9BE0-4B8B-BCE6-EB6A6061F703}">
      <dsp:nvSpPr>
        <dsp:cNvPr id="0" name=""/>
        <dsp:cNvSpPr/>
      </dsp:nvSpPr>
      <dsp:spPr>
        <a:xfrm>
          <a:off x="4178957" y="560159"/>
          <a:ext cx="3134218" cy="19902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Automatic garage doors do not need any added maintenance when compared to manual alternatives</a:t>
          </a:r>
        </a:p>
      </dsp:txBody>
      <dsp:txXfrm>
        <a:off x="4237249" y="618451"/>
        <a:ext cx="3017634" cy="1873644"/>
      </dsp:txXfrm>
    </dsp:sp>
    <dsp:sp modelId="{7B7A2E75-F0A1-479D-BAD3-78ABC04272BA}">
      <dsp:nvSpPr>
        <dsp:cNvPr id="0" name=""/>
        <dsp:cNvSpPr/>
      </dsp:nvSpPr>
      <dsp:spPr>
        <a:xfrm>
          <a:off x="7661422" y="229325"/>
          <a:ext cx="3134218" cy="19902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D54A5B-25A0-4644-B19C-82DC8FE2C0D3}">
      <dsp:nvSpPr>
        <dsp:cNvPr id="0" name=""/>
        <dsp:cNvSpPr/>
      </dsp:nvSpPr>
      <dsp:spPr>
        <a:xfrm>
          <a:off x="8009668" y="560159"/>
          <a:ext cx="3134218" cy="19902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Ease of Life</a:t>
          </a:r>
        </a:p>
      </dsp:txBody>
      <dsp:txXfrm>
        <a:off x="8067960" y="618451"/>
        <a:ext cx="3017634" cy="1873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73DEE-71ED-4151-8A5D-0574CAD774C5}">
      <dsp:nvSpPr>
        <dsp:cNvPr id="0" name=""/>
        <dsp:cNvSpPr/>
      </dsp:nvSpPr>
      <dsp:spPr>
        <a:xfrm>
          <a:off x="0" y="855056"/>
          <a:ext cx="5464315" cy="1578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76559D-7DB2-45CB-84A6-9314EEB12598}">
      <dsp:nvSpPr>
        <dsp:cNvPr id="0" name=""/>
        <dsp:cNvSpPr/>
      </dsp:nvSpPr>
      <dsp:spPr>
        <a:xfrm>
          <a:off x="477516" y="1210234"/>
          <a:ext cx="868211" cy="8682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FFC4E0-A9FA-44D3-A8D8-48C01A17463C}">
      <dsp:nvSpPr>
        <dsp:cNvPr id="0" name=""/>
        <dsp:cNvSpPr/>
      </dsp:nvSpPr>
      <dsp:spPr>
        <a:xfrm>
          <a:off x="1823244" y="855056"/>
          <a:ext cx="3641070" cy="1578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065" tIns="167065" rIns="167065" bIns="167065" numCol="1" spcCol="1270" anchor="ctr" anchorCtr="0">
          <a:noAutofit/>
        </a:bodyPr>
        <a:lstStyle/>
        <a:p>
          <a:pPr marL="0" lvl="0" indent="0" algn="l" defTabSz="1111250">
            <a:lnSpc>
              <a:spcPct val="90000"/>
            </a:lnSpc>
            <a:spcBef>
              <a:spcPct val="0"/>
            </a:spcBef>
            <a:spcAft>
              <a:spcPct val="35000"/>
            </a:spcAft>
            <a:buNone/>
          </a:pPr>
          <a:r>
            <a:rPr lang="en-US" sz="2500" kern="1200"/>
            <a:t>Cannot work without Power.</a:t>
          </a:r>
        </a:p>
      </dsp:txBody>
      <dsp:txXfrm>
        <a:off x="1823244" y="855056"/>
        <a:ext cx="3641070" cy="1578566"/>
      </dsp:txXfrm>
    </dsp:sp>
    <dsp:sp modelId="{3189E5C5-40DA-45D4-B270-9C5C7AD5E334}">
      <dsp:nvSpPr>
        <dsp:cNvPr id="0" name=""/>
        <dsp:cNvSpPr/>
      </dsp:nvSpPr>
      <dsp:spPr>
        <a:xfrm>
          <a:off x="0" y="2828265"/>
          <a:ext cx="5464315" cy="1578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11647C-ED66-40E5-83A7-FFDE18D03F92}">
      <dsp:nvSpPr>
        <dsp:cNvPr id="0" name=""/>
        <dsp:cNvSpPr/>
      </dsp:nvSpPr>
      <dsp:spPr>
        <a:xfrm>
          <a:off x="477516" y="3183442"/>
          <a:ext cx="868211" cy="8682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F80805-5EC5-427E-9F9D-43DC0B761AF2}">
      <dsp:nvSpPr>
        <dsp:cNvPr id="0" name=""/>
        <dsp:cNvSpPr/>
      </dsp:nvSpPr>
      <dsp:spPr>
        <a:xfrm>
          <a:off x="1823244" y="2828265"/>
          <a:ext cx="3641070" cy="1578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065" tIns="167065" rIns="167065" bIns="167065" numCol="1" spcCol="1270" anchor="ctr" anchorCtr="0">
          <a:noAutofit/>
        </a:bodyPr>
        <a:lstStyle/>
        <a:p>
          <a:pPr marL="0" lvl="0" indent="0" algn="l" defTabSz="1111250">
            <a:lnSpc>
              <a:spcPct val="90000"/>
            </a:lnSpc>
            <a:spcBef>
              <a:spcPct val="0"/>
            </a:spcBef>
            <a:spcAft>
              <a:spcPct val="35000"/>
            </a:spcAft>
            <a:buNone/>
          </a:pPr>
          <a:r>
            <a:rPr lang="en-US" sz="2500" kern="1200"/>
            <a:t>Instalment cost is high.</a:t>
          </a:r>
        </a:p>
      </dsp:txBody>
      <dsp:txXfrm>
        <a:off x="1823244" y="2828265"/>
        <a:ext cx="3641070" cy="15785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7/4/2021</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321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7/4/2021</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094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7/4/2021</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1143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7/4/2021</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66664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7/4/2021</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98290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7/4/2021</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019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7/4/2021</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78037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7/4/2021</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3720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7/4/2021</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90371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7/4/2021</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43728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7/4/2021</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6237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7/4/2021</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057612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9"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1">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5"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7">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a:extLst>
              <a:ext uri="{FF2B5EF4-FFF2-40B4-BE49-F238E27FC236}">
                <a16:creationId xmlns:a16="http://schemas.microsoft.com/office/drawing/2014/main" id="{4E6874A3-D161-4281-8A82-BE4845CBCCBA}"/>
              </a:ext>
            </a:extLst>
          </p:cNvPr>
          <p:cNvPicPr>
            <a:picLocks noChangeAspect="1"/>
          </p:cNvPicPr>
          <p:nvPr/>
        </p:nvPicPr>
        <p:blipFill rotWithShape="1">
          <a:blip r:embed="rId2">
            <a:alphaModFix amt="40000"/>
          </a:blip>
          <a:srcRect t="227" r="6" b="14550"/>
          <a:stretch/>
        </p:blipFill>
        <p:spPr>
          <a:xfrm>
            <a:off x="20" y="10"/>
            <a:ext cx="12188932" cy="6857990"/>
          </a:xfrm>
          <a:prstGeom prst="rect">
            <a:avLst/>
          </a:prstGeom>
        </p:spPr>
      </p:pic>
      <p:sp>
        <p:nvSpPr>
          <p:cNvPr id="2" name="Title 1"/>
          <p:cNvSpPr>
            <a:spLocks noGrp="1"/>
          </p:cNvSpPr>
          <p:nvPr>
            <p:ph type="title"/>
          </p:nvPr>
        </p:nvSpPr>
        <p:spPr>
          <a:xfrm>
            <a:off x="482600" y="732031"/>
            <a:ext cx="11331448" cy="5284715"/>
          </a:xfrm>
        </p:spPr>
        <p:txBody>
          <a:bodyPr vert="horz" lIns="91440" tIns="45720" rIns="91440" bIns="45720" rtlCol="0" anchor="t">
            <a:normAutofit fontScale="90000"/>
          </a:bodyPr>
          <a:lstStyle/>
          <a:p>
            <a:pPr>
              <a:lnSpc>
                <a:spcPct val="90000"/>
              </a:lnSpc>
            </a:pPr>
            <a:r>
              <a:rPr lang="en-US" sz="6200" b="1" dirty="0">
                <a:solidFill>
                  <a:srgbClr val="FFFFFF"/>
                </a:solidFill>
              </a:rPr>
              <a:t>Automatic Garage Door Opener Using IOT</a:t>
            </a:r>
            <a:br>
              <a:rPr lang="en-US" sz="6200" b="1" dirty="0">
                <a:solidFill>
                  <a:srgbClr val="FFFFFF"/>
                </a:solidFill>
              </a:rPr>
            </a:br>
            <a:r>
              <a:rPr lang="en-US" sz="5000" b="1" dirty="0">
                <a:solidFill>
                  <a:srgbClr val="FFFFFF"/>
                </a:solidFill>
              </a:rPr>
              <a:t>Electronics &amp; Communication Engineering </a:t>
            </a:r>
            <a:br>
              <a:rPr lang="en-US" sz="5000" b="1" dirty="0">
                <a:solidFill>
                  <a:srgbClr val="FFFFFF"/>
                </a:solidFill>
              </a:rPr>
            </a:br>
            <a:br>
              <a:rPr lang="en-US" sz="5000" b="1" dirty="0">
                <a:solidFill>
                  <a:srgbClr val="FFFFFF"/>
                </a:solidFill>
              </a:rPr>
            </a:br>
            <a:r>
              <a:rPr lang="en-US" sz="2800" b="1" dirty="0">
                <a:solidFill>
                  <a:srgbClr val="FFFFFF"/>
                </a:solidFill>
              </a:rPr>
              <a:t>Presented By Group-A07:</a:t>
            </a:r>
            <a:br>
              <a:rPr lang="en-US" sz="2800" b="1" dirty="0">
                <a:solidFill>
                  <a:srgbClr val="FFFFFF"/>
                </a:solidFill>
              </a:rPr>
            </a:br>
            <a:r>
              <a:rPr lang="en-US" sz="2800" dirty="0">
                <a:solidFill>
                  <a:srgbClr val="FFFFFF"/>
                </a:solidFill>
              </a:rPr>
              <a:t>Ch Sravan Kumar</a:t>
            </a:r>
            <a:br>
              <a:rPr lang="en-US" sz="2800" dirty="0">
                <a:solidFill>
                  <a:srgbClr val="FFFFFF"/>
                </a:solidFill>
              </a:rPr>
            </a:br>
            <a:r>
              <a:rPr lang="en-US" sz="2800" dirty="0">
                <a:solidFill>
                  <a:srgbClr val="FFFFFF"/>
                </a:solidFill>
              </a:rPr>
              <a:t>Ch </a:t>
            </a:r>
            <a:r>
              <a:rPr lang="en-US" sz="2800" dirty="0" err="1">
                <a:solidFill>
                  <a:srgbClr val="FFFFFF"/>
                </a:solidFill>
              </a:rPr>
              <a:t>Jayasankar</a:t>
            </a:r>
            <a:br>
              <a:rPr lang="en-US" sz="2800" dirty="0">
                <a:solidFill>
                  <a:srgbClr val="FFFFFF"/>
                </a:solidFill>
              </a:rPr>
            </a:br>
            <a:r>
              <a:rPr lang="en-US" sz="2800" dirty="0">
                <a:solidFill>
                  <a:srgbClr val="FFFFFF"/>
                </a:solidFill>
              </a:rPr>
              <a:t>Ch </a:t>
            </a:r>
            <a:r>
              <a:rPr lang="en-US" sz="2800" dirty="0" err="1">
                <a:solidFill>
                  <a:srgbClr val="FFFFFF"/>
                </a:solidFill>
              </a:rPr>
              <a:t>Moulika</a:t>
            </a:r>
            <a:br>
              <a:rPr lang="en-US" sz="2800" dirty="0">
                <a:solidFill>
                  <a:srgbClr val="FFFFFF"/>
                </a:solidFill>
              </a:rPr>
            </a:br>
            <a:r>
              <a:rPr lang="en-US" sz="2800" dirty="0">
                <a:solidFill>
                  <a:srgbClr val="FFFFFF"/>
                </a:solidFill>
              </a:rPr>
              <a:t>Ch Prem </a:t>
            </a:r>
            <a:r>
              <a:rPr lang="en-US" sz="2800" dirty="0" err="1">
                <a:solidFill>
                  <a:srgbClr val="FFFFFF"/>
                </a:solidFill>
              </a:rPr>
              <a:t>Shainy</a:t>
            </a:r>
            <a:r>
              <a:rPr lang="en-US" sz="2800" dirty="0">
                <a:solidFill>
                  <a:srgbClr val="FFFFFF"/>
                </a:solidFill>
              </a:rPr>
              <a:t> Kumar</a:t>
            </a:r>
            <a:br>
              <a:rPr lang="en-US" sz="2800" dirty="0">
                <a:solidFill>
                  <a:srgbClr val="FFFFFF"/>
                </a:solidFill>
              </a:rPr>
            </a:br>
            <a:r>
              <a:rPr lang="en-US" sz="2800" dirty="0">
                <a:solidFill>
                  <a:srgbClr val="FFFFFF"/>
                </a:solidFill>
              </a:rPr>
              <a:t>Ch Voshal Jaya Surya</a:t>
            </a:r>
          </a:p>
        </p:txBody>
      </p:sp>
      <p:cxnSp>
        <p:nvCxnSpPr>
          <p:cNvPr id="24" name="Straight Connector 19">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5" name="Straight Connector 21">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47CAEB-C84C-426D-AFEE-C46EF2BE382F}"/>
              </a:ext>
            </a:extLst>
          </p:cNvPr>
          <p:cNvSpPr>
            <a:spLocks noGrp="1"/>
          </p:cNvSpPr>
          <p:nvPr>
            <p:ph type="title"/>
          </p:nvPr>
        </p:nvSpPr>
        <p:spPr>
          <a:xfrm>
            <a:off x="482601" y="865128"/>
            <a:ext cx="5613398" cy="5261895"/>
          </a:xfrm>
        </p:spPr>
        <p:txBody>
          <a:bodyPr anchor="ctr">
            <a:normAutofit/>
          </a:bodyPr>
          <a:lstStyle/>
          <a:p>
            <a:r>
              <a:rPr lang="en-US" sz="6100" b="1">
                <a:ea typeface="+mj-lt"/>
                <a:cs typeface="+mj-lt"/>
              </a:rPr>
              <a:t>Disadvantages</a:t>
            </a:r>
            <a:endParaRPr lang="en-US" sz="6100"/>
          </a:p>
        </p:txBody>
      </p:sp>
      <p:cxnSp>
        <p:nvCxnSpPr>
          <p:cNvPr id="7" name="Straight Connector 10">
            <a:extLst>
              <a:ext uri="{FF2B5EF4-FFF2-40B4-BE49-F238E27FC236}">
                <a16:creationId xmlns:a16="http://schemas.microsoft.com/office/drawing/2014/main" id="{671B74E7-4838-4A57-A093-7ECD0A0CF3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12">
            <a:extLst>
              <a:ext uri="{FF2B5EF4-FFF2-40B4-BE49-F238E27FC236}">
                <a16:creationId xmlns:a16="http://schemas.microsoft.com/office/drawing/2014/main" id="{164B30CE-C2B6-406B-921A-5A1BAAD877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10" name="Content Placeholder 2">
            <a:extLst>
              <a:ext uri="{FF2B5EF4-FFF2-40B4-BE49-F238E27FC236}">
                <a16:creationId xmlns:a16="http://schemas.microsoft.com/office/drawing/2014/main" id="{DE3B5F69-0599-4069-A94B-FF84F66ED310}"/>
              </a:ext>
            </a:extLst>
          </p:cNvPr>
          <p:cNvGraphicFramePr>
            <a:graphicFrameLocks noGrp="1"/>
          </p:cNvGraphicFramePr>
          <p:nvPr>
            <p:ph idx="1"/>
            <p:extLst>
              <p:ext uri="{D42A27DB-BD31-4B8C-83A1-F6EECF244321}">
                <p14:modId xmlns:p14="http://schemas.microsoft.com/office/powerpoint/2010/main" val="1080019729"/>
              </p:ext>
            </p:extLst>
          </p:nvPr>
        </p:nvGraphicFramePr>
        <p:xfrm>
          <a:off x="6165356" y="865127"/>
          <a:ext cx="5464315" cy="5261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3262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9BD148E7-1EDB-4129-A130-04858F7014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9855"/>
            <a:ext cx="11147071" cy="585126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05B33D-AB4B-44E0-889C-C352F8D93C98}"/>
              </a:ext>
            </a:extLst>
          </p:cNvPr>
          <p:cNvSpPr>
            <a:spLocks noGrp="1"/>
          </p:cNvSpPr>
          <p:nvPr>
            <p:ph type="title"/>
          </p:nvPr>
        </p:nvSpPr>
        <p:spPr>
          <a:xfrm>
            <a:off x="680605" y="976160"/>
            <a:ext cx="5415395" cy="4902115"/>
          </a:xfrm>
        </p:spPr>
        <p:txBody>
          <a:bodyPr anchor="ctr">
            <a:normAutofit/>
          </a:bodyPr>
          <a:lstStyle/>
          <a:p>
            <a:r>
              <a:rPr lang="en-US" b="1" dirty="0">
                <a:ea typeface="+mj-lt"/>
                <a:cs typeface="+mj-lt"/>
              </a:rPr>
              <a:t>Conclusion</a:t>
            </a:r>
            <a:endParaRPr lang="en-US" dirty="0"/>
          </a:p>
        </p:txBody>
      </p:sp>
      <p:cxnSp>
        <p:nvCxnSpPr>
          <p:cNvPr id="7" name="Straight Connector 11">
            <a:extLst>
              <a:ext uri="{FF2B5EF4-FFF2-40B4-BE49-F238E27FC236}">
                <a16:creationId xmlns:a16="http://schemas.microsoft.com/office/drawing/2014/main" id="{8E1E68C9-4F6E-4640-AE06-FCA671F7D5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803CA568-3B8C-4236-90F3-942D1DDCBF74}"/>
              </a:ext>
            </a:extLst>
          </p:cNvPr>
          <p:cNvSpPr>
            <a:spLocks noGrp="1"/>
          </p:cNvSpPr>
          <p:nvPr>
            <p:ph idx="1"/>
          </p:nvPr>
        </p:nvSpPr>
        <p:spPr>
          <a:xfrm>
            <a:off x="6324144" y="976160"/>
            <a:ext cx="5114069" cy="4902125"/>
          </a:xfrm>
        </p:spPr>
        <p:txBody>
          <a:bodyPr vert="horz" lIns="91440" tIns="45720" rIns="91440" bIns="45720" rtlCol="0" anchor="ctr">
            <a:normAutofit/>
          </a:bodyPr>
          <a:lstStyle/>
          <a:p>
            <a:r>
              <a:rPr lang="en-US" sz="2000">
                <a:ea typeface="+mn-lt"/>
                <a:cs typeface="+mn-lt"/>
              </a:rPr>
              <a:t>A project with secured system easily accessible. We come to know about programming of our code, and some essential processor and concepts. We need to do some reliability test so that the project can be used in future. We can also use the concept behind this project in toll collection and to identify a particular vehicle after some modification</a:t>
            </a:r>
            <a:endParaRPr lang="en-US" sz="2000"/>
          </a:p>
        </p:txBody>
      </p:sp>
      <p:cxnSp>
        <p:nvCxnSpPr>
          <p:cNvPr id="9" name="Straight Connector 13">
            <a:extLst>
              <a:ext uri="{FF2B5EF4-FFF2-40B4-BE49-F238E27FC236}">
                <a16:creationId xmlns:a16="http://schemas.microsoft.com/office/drawing/2014/main" id="{8DF3F0BE-4FF5-481A-9206-F765D61B5F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064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FA6E52-56AD-4A97-8E16-655D8F31ABBE}"/>
              </a:ext>
            </a:extLst>
          </p:cNvPr>
          <p:cNvSpPr>
            <a:spLocks noGrp="1"/>
          </p:cNvSpPr>
          <p:nvPr>
            <p:ph type="ctrTitle"/>
          </p:nvPr>
        </p:nvSpPr>
        <p:spPr>
          <a:xfrm>
            <a:off x="482600" y="978408"/>
            <a:ext cx="10506991" cy="2623630"/>
          </a:xfrm>
        </p:spPr>
        <p:txBody>
          <a:bodyPr/>
          <a:lstStyle/>
          <a:p>
            <a:pPr algn="ctr"/>
            <a:r>
              <a:rPr lang="en-US" sz="9600" dirty="0"/>
              <a:t>Thank you</a:t>
            </a:r>
            <a:endParaRPr lang="en-IN" sz="9600" dirty="0"/>
          </a:p>
        </p:txBody>
      </p:sp>
      <p:sp>
        <p:nvSpPr>
          <p:cNvPr id="5" name="Subtitle 4">
            <a:extLst>
              <a:ext uri="{FF2B5EF4-FFF2-40B4-BE49-F238E27FC236}">
                <a16:creationId xmlns:a16="http://schemas.microsoft.com/office/drawing/2014/main" id="{18643773-D47B-45C9-9D02-C89528CB39F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2513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E9B1-7F40-42B8-B8B7-89B780939904}"/>
              </a:ext>
            </a:extLst>
          </p:cNvPr>
          <p:cNvSpPr>
            <a:spLocks noGrp="1"/>
          </p:cNvSpPr>
          <p:nvPr>
            <p:ph type="title"/>
          </p:nvPr>
        </p:nvSpPr>
        <p:spPr>
          <a:xfrm>
            <a:off x="482600" y="603504"/>
            <a:ext cx="10634472" cy="1344168"/>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CE55B65A-3805-479E-B6B9-BD51B4E70838}"/>
              </a:ext>
            </a:extLst>
          </p:cNvPr>
          <p:cNvSpPr>
            <a:spLocks noGrp="1"/>
          </p:cNvSpPr>
          <p:nvPr>
            <p:ph idx="1"/>
          </p:nvPr>
        </p:nvSpPr>
        <p:spPr>
          <a:xfrm>
            <a:off x="482600" y="2093976"/>
            <a:ext cx="10506991" cy="3785615"/>
          </a:xfrm>
        </p:spPr>
        <p:txBody>
          <a:bodyPr>
            <a:normAutofit fontScale="92500" lnSpcReduction="20000"/>
          </a:bodyPr>
          <a:lstStyle/>
          <a:p>
            <a:pPr marL="342900" indent="-342900">
              <a:buFont typeface="Wingdings" panose="05000000000000000000" pitchFamily="2" charset="2"/>
              <a:buChar char="ü"/>
            </a:pPr>
            <a:r>
              <a:rPr lang="en-US" dirty="0"/>
              <a:t>Introduction</a:t>
            </a:r>
          </a:p>
          <a:p>
            <a:pPr marL="342900" indent="-342900">
              <a:buFont typeface="Wingdings" panose="05000000000000000000" pitchFamily="2" charset="2"/>
              <a:buChar char="ü"/>
            </a:pPr>
            <a:r>
              <a:rPr lang="en-US" dirty="0"/>
              <a:t>Purpose</a:t>
            </a:r>
          </a:p>
          <a:p>
            <a:pPr marL="342900" indent="-342900">
              <a:buFont typeface="Wingdings" panose="05000000000000000000" pitchFamily="2" charset="2"/>
              <a:buChar char="ü"/>
            </a:pPr>
            <a:r>
              <a:rPr lang="en-IN" dirty="0"/>
              <a:t>Existing Problems</a:t>
            </a:r>
          </a:p>
          <a:p>
            <a:pPr marL="342900" indent="-342900">
              <a:buFont typeface="Wingdings" panose="05000000000000000000" pitchFamily="2" charset="2"/>
              <a:buChar char="ü"/>
            </a:pPr>
            <a:r>
              <a:rPr lang="en-IN" dirty="0"/>
              <a:t>Proposed Solution</a:t>
            </a:r>
          </a:p>
          <a:p>
            <a:pPr marL="342900" indent="-342900">
              <a:buFont typeface="Wingdings" panose="05000000000000000000" pitchFamily="2" charset="2"/>
              <a:buChar char="ü"/>
            </a:pPr>
            <a:r>
              <a:rPr lang="en-IN" dirty="0"/>
              <a:t>Tools Used</a:t>
            </a:r>
          </a:p>
          <a:p>
            <a:pPr marL="342900" indent="-342900">
              <a:buFont typeface="Wingdings" panose="05000000000000000000" pitchFamily="2" charset="2"/>
              <a:buChar char="ü"/>
            </a:pPr>
            <a:r>
              <a:rPr lang="en-IN" dirty="0"/>
              <a:t>Working</a:t>
            </a:r>
          </a:p>
          <a:p>
            <a:pPr marL="342900" indent="-342900">
              <a:buFont typeface="Wingdings" panose="05000000000000000000" pitchFamily="2" charset="2"/>
              <a:buChar char="ü"/>
            </a:pPr>
            <a:r>
              <a:rPr lang="en-IN" dirty="0"/>
              <a:t>Advantages</a:t>
            </a:r>
          </a:p>
          <a:p>
            <a:pPr marL="342900" indent="-342900">
              <a:buFont typeface="Wingdings" panose="05000000000000000000" pitchFamily="2" charset="2"/>
              <a:buChar char="ü"/>
            </a:pPr>
            <a:r>
              <a:rPr lang="en-IN" dirty="0"/>
              <a:t>Disadvantages</a:t>
            </a:r>
          </a:p>
          <a:p>
            <a:pPr marL="342900" indent="-342900">
              <a:buFont typeface="Wingdings" panose="05000000000000000000" pitchFamily="2" charset="2"/>
              <a:buChar char="ü"/>
            </a:pPr>
            <a:r>
              <a:rPr lang="en-IN" dirty="0"/>
              <a:t>Conclusion</a:t>
            </a:r>
          </a:p>
          <a:p>
            <a:pPr marL="342900" indent="-342900">
              <a:buFont typeface="Wingdings" panose="05000000000000000000" pitchFamily="2" charset="2"/>
              <a:buChar char="ü"/>
            </a:pPr>
            <a:endParaRPr lang="en-IN" dirty="0"/>
          </a:p>
        </p:txBody>
      </p:sp>
    </p:spTree>
    <p:extLst>
      <p:ext uri="{BB962C8B-B14F-4D97-AF65-F5344CB8AC3E}">
        <p14:creationId xmlns:p14="http://schemas.microsoft.com/office/powerpoint/2010/main" val="413921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0CF5-B9A7-4595-93DB-417D016DA598}"/>
              </a:ext>
            </a:extLst>
          </p:cNvPr>
          <p:cNvSpPr>
            <a:spLocks noGrp="1"/>
          </p:cNvSpPr>
          <p:nvPr>
            <p:ph type="title"/>
          </p:nvPr>
        </p:nvSpPr>
        <p:spPr/>
        <p:txBody>
          <a:bodyPr/>
          <a:lstStyle/>
          <a:p>
            <a:r>
              <a:rPr lang="en-US" b="1" dirty="0">
                <a:ea typeface="+mj-lt"/>
                <a:cs typeface="+mj-lt"/>
              </a:rPr>
              <a:t>Introduction</a:t>
            </a:r>
            <a:endParaRPr lang="en-US" dirty="0"/>
          </a:p>
        </p:txBody>
      </p:sp>
      <p:sp>
        <p:nvSpPr>
          <p:cNvPr id="3" name="Content Placeholder 2">
            <a:extLst>
              <a:ext uri="{FF2B5EF4-FFF2-40B4-BE49-F238E27FC236}">
                <a16:creationId xmlns:a16="http://schemas.microsoft.com/office/drawing/2014/main" id="{40119A52-D08B-481A-8206-7CCAAE705B88}"/>
              </a:ext>
            </a:extLst>
          </p:cNvPr>
          <p:cNvSpPr>
            <a:spLocks noGrp="1"/>
          </p:cNvSpPr>
          <p:nvPr>
            <p:ph idx="1"/>
          </p:nvPr>
        </p:nvSpPr>
        <p:spPr/>
        <p:txBody>
          <a:bodyPr vert="horz" lIns="91440" tIns="45720" rIns="91440" bIns="45720" rtlCol="0" anchor="t">
            <a:normAutofit/>
          </a:bodyPr>
          <a:lstStyle/>
          <a:p>
            <a:r>
              <a:rPr lang="en-US" dirty="0">
                <a:ea typeface="+mn-lt"/>
                <a:cs typeface="+mn-lt"/>
              </a:rPr>
              <a:t>This automatic garage door is mainly designed to reduce the human efforts and also ensures the security of the garage. These doors can also be opened in domestic as well as in industrial area because the features that are provided will reduces efforts and provide a secure system. </a:t>
            </a:r>
            <a:endParaRPr lang="en-US"/>
          </a:p>
        </p:txBody>
      </p:sp>
    </p:spTree>
    <p:extLst>
      <p:ext uri="{BB962C8B-B14F-4D97-AF65-F5344CB8AC3E}">
        <p14:creationId xmlns:p14="http://schemas.microsoft.com/office/powerpoint/2010/main" val="322153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D13751-3B9A-4BA9-BFDE-B5A43D5D62C2}"/>
              </a:ext>
            </a:extLst>
          </p:cNvPr>
          <p:cNvSpPr>
            <a:spLocks noGrp="1"/>
          </p:cNvSpPr>
          <p:nvPr>
            <p:ph type="title"/>
          </p:nvPr>
        </p:nvSpPr>
        <p:spPr>
          <a:xfrm>
            <a:off x="482601" y="976160"/>
            <a:ext cx="5189964" cy="2237925"/>
          </a:xfrm>
        </p:spPr>
        <p:txBody>
          <a:bodyPr>
            <a:normAutofit/>
          </a:bodyPr>
          <a:lstStyle/>
          <a:p>
            <a:r>
              <a:rPr lang="en-US" b="1" dirty="0">
                <a:ea typeface="+mj-lt"/>
                <a:cs typeface="+mj-lt"/>
              </a:rPr>
              <a:t>Purpose </a:t>
            </a:r>
            <a:endParaRPr lang="en-US" dirty="0"/>
          </a:p>
        </p:txBody>
      </p:sp>
      <p:cxnSp>
        <p:nvCxnSpPr>
          <p:cNvPr id="12" name="Straight Connector 11">
            <a:extLst>
              <a:ext uri="{FF2B5EF4-FFF2-40B4-BE49-F238E27FC236}">
                <a16:creationId xmlns:a16="http://schemas.microsoft.com/office/drawing/2014/main" id="{6F9D4A57-BD34-46D7-A145-EA1AE70461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A68D95B4-98CA-442A-A581-6CEA643D43C7}"/>
              </a:ext>
            </a:extLst>
          </p:cNvPr>
          <p:cNvSpPr>
            <a:spLocks noGrp="1"/>
          </p:cNvSpPr>
          <p:nvPr>
            <p:ph idx="1"/>
          </p:nvPr>
        </p:nvSpPr>
        <p:spPr>
          <a:xfrm>
            <a:off x="482600" y="3408254"/>
            <a:ext cx="5189963" cy="2470031"/>
          </a:xfrm>
        </p:spPr>
        <p:txBody>
          <a:bodyPr vert="horz" lIns="91440" tIns="45720" rIns="91440" bIns="45720" rtlCol="0">
            <a:normAutofit/>
          </a:bodyPr>
          <a:lstStyle/>
          <a:p>
            <a:r>
              <a:rPr lang="en-US" sz="2000">
                <a:ea typeface="+mn-lt"/>
                <a:cs typeface="+mn-lt"/>
              </a:rPr>
              <a:t>This automatic garage door is mainly designed to reduce the human efforts and also ensures the security of the garage. These doors can also be opened in domestic as well as in industrial area because the features that are provided will reduces efforts and provide a secure system. </a:t>
            </a:r>
            <a:endParaRPr lang="en-US" sz="2000"/>
          </a:p>
        </p:txBody>
      </p:sp>
      <p:pic>
        <p:nvPicPr>
          <p:cNvPr id="7" name="Graphic 6" descr="Car">
            <a:extLst>
              <a:ext uri="{FF2B5EF4-FFF2-40B4-BE49-F238E27FC236}">
                <a16:creationId xmlns:a16="http://schemas.microsoft.com/office/drawing/2014/main" id="{AB1C03D7-FB5A-4F84-B50E-2A441FFA0ED8}"/>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0340" y="754331"/>
            <a:ext cx="5349331" cy="5349331"/>
          </a:xfrm>
          <a:prstGeom prst="rect">
            <a:avLst/>
          </a:prstGeom>
        </p:spPr>
      </p:pic>
      <p:cxnSp>
        <p:nvCxnSpPr>
          <p:cNvPr id="14" name="Straight Connector 13">
            <a:extLst>
              <a:ext uri="{FF2B5EF4-FFF2-40B4-BE49-F238E27FC236}">
                <a16:creationId xmlns:a16="http://schemas.microsoft.com/office/drawing/2014/main" id="{8ADA513F-B70D-4972-B24A-65F26C0AE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78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3167020-CEB0-4256-88B0-C5C372F0B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9855"/>
            <a:ext cx="11147071" cy="585126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C452D-F829-4A03-AA4E-9473950B4C0F}"/>
              </a:ext>
            </a:extLst>
          </p:cNvPr>
          <p:cNvSpPr>
            <a:spLocks noGrp="1"/>
          </p:cNvSpPr>
          <p:nvPr>
            <p:ph type="title"/>
          </p:nvPr>
        </p:nvSpPr>
        <p:spPr>
          <a:xfrm>
            <a:off x="748145" y="799419"/>
            <a:ext cx="5347854" cy="2929356"/>
          </a:xfrm>
        </p:spPr>
        <p:txBody>
          <a:bodyPr anchor="t">
            <a:normAutofit/>
          </a:bodyPr>
          <a:lstStyle/>
          <a:p>
            <a:r>
              <a:rPr lang="en-US" sz="7200" b="1">
                <a:ea typeface="+mj-lt"/>
                <a:cs typeface="+mj-lt"/>
              </a:rPr>
              <a:t>Existing problems</a:t>
            </a:r>
            <a:r>
              <a:rPr lang="en-US" sz="7200">
                <a:ea typeface="+mj-lt"/>
                <a:cs typeface="+mj-lt"/>
              </a:rPr>
              <a:t> </a:t>
            </a:r>
            <a:endParaRPr lang="en-US" sz="7200"/>
          </a:p>
          <a:p>
            <a:endParaRPr lang="en-US" sz="7200"/>
          </a:p>
        </p:txBody>
      </p:sp>
      <p:cxnSp>
        <p:nvCxnSpPr>
          <p:cNvPr id="12" name="Straight Connector 11">
            <a:extLst>
              <a:ext uri="{FF2B5EF4-FFF2-40B4-BE49-F238E27FC236}">
                <a16:creationId xmlns:a16="http://schemas.microsoft.com/office/drawing/2014/main" id="{AEF9AFA5-C131-473E-B939-29379419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CA2901C9-30AD-4E00-915D-93055857372B}"/>
              </a:ext>
            </a:extLst>
          </p:cNvPr>
          <p:cNvSpPr>
            <a:spLocks noGrp="1"/>
          </p:cNvSpPr>
          <p:nvPr>
            <p:ph idx="1"/>
          </p:nvPr>
        </p:nvSpPr>
        <p:spPr>
          <a:xfrm>
            <a:off x="6095999" y="3728775"/>
            <a:ext cx="5271033" cy="2299681"/>
          </a:xfrm>
        </p:spPr>
        <p:txBody>
          <a:bodyPr vert="horz" lIns="91440" tIns="45720" rIns="91440" bIns="45720" rtlCol="0" anchor="b">
            <a:normAutofit/>
          </a:bodyPr>
          <a:lstStyle/>
          <a:p>
            <a:pPr algn="r"/>
            <a:r>
              <a:rPr lang="en-US" sz="2000">
                <a:ea typeface="+mn-lt"/>
                <a:cs typeface="+mn-lt"/>
              </a:rPr>
              <a:t>The existing problem is while car entering to an area of garage or near to gates of garage or houses a person is required to open the doors of garage. It indicates that more man power and requirement of humans plays a major role to open the doors of garage.</a:t>
            </a:r>
            <a:endParaRPr lang="en-US" sz="2000"/>
          </a:p>
        </p:txBody>
      </p:sp>
      <p:cxnSp>
        <p:nvCxnSpPr>
          <p:cNvPr id="14" name="Straight Connector 13">
            <a:extLst>
              <a:ext uri="{FF2B5EF4-FFF2-40B4-BE49-F238E27FC236}">
                <a16:creationId xmlns:a16="http://schemas.microsoft.com/office/drawing/2014/main" id="{87A345AB-42E5-4EF8-85AC-AA2F8E70B9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402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93961-5B9F-4EF4-9441-6297CA6A5673}"/>
              </a:ext>
            </a:extLst>
          </p:cNvPr>
          <p:cNvSpPr>
            <a:spLocks noGrp="1"/>
          </p:cNvSpPr>
          <p:nvPr>
            <p:ph type="title"/>
          </p:nvPr>
        </p:nvSpPr>
        <p:spPr>
          <a:xfrm>
            <a:off x="482601" y="976160"/>
            <a:ext cx="8411120" cy="1493871"/>
          </a:xfrm>
        </p:spPr>
        <p:txBody>
          <a:bodyPr>
            <a:normAutofit/>
          </a:bodyPr>
          <a:lstStyle/>
          <a:p>
            <a:r>
              <a:rPr lang="en-US" sz="7200" b="1">
                <a:ea typeface="+mj-lt"/>
                <a:cs typeface="+mj-lt"/>
              </a:rPr>
              <a:t>Proposed Solution</a:t>
            </a:r>
            <a:endParaRPr lang="en-US" sz="7200"/>
          </a:p>
        </p:txBody>
      </p:sp>
      <p:cxnSp>
        <p:nvCxnSpPr>
          <p:cNvPr id="12" name="Straight Connector 11">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7C53D350-B106-41BC-A020-06B3DF70104A}"/>
              </a:ext>
            </a:extLst>
          </p:cNvPr>
          <p:cNvSpPr>
            <a:spLocks noGrp="1"/>
          </p:cNvSpPr>
          <p:nvPr>
            <p:ph idx="1"/>
          </p:nvPr>
        </p:nvSpPr>
        <p:spPr>
          <a:xfrm>
            <a:off x="482600" y="3408254"/>
            <a:ext cx="8411119" cy="2470031"/>
          </a:xfrm>
        </p:spPr>
        <p:txBody>
          <a:bodyPr vert="horz" lIns="91440" tIns="45720" rIns="91440" bIns="45720" rtlCol="0">
            <a:normAutofit/>
          </a:bodyPr>
          <a:lstStyle/>
          <a:p>
            <a:r>
              <a:rPr lang="en-US" sz="2000">
                <a:ea typeface="+mn-lt"/>
                <a:cs typeface="+mn-lt"/>
              </a:rPr>
              <a:t>The proposed system, which consists of an automatic advanced technology, which consists of modification to the garage door in order to reduce human effort while the opening and closing were also increase the safety of garage. In this project we designed an automatic gate with a proper secure system. The aim of their project was to show simply how an automatic door works. </a:t>
            </a:r>
            <a:endParaRPr lang="en-US" sz="2000"/>
          </a:p>
        </p:txBody>
      </p:sp>
      <p:cxnSp>
        <p:nvCxnSpPr>
          <p:cNvPr id="16" name="Straight Connector 15">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7282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1C19-1E2F-4A7E-B688-EE2BDBFE92D0}"/>
              </a:ext>
            </a:extLst>
          </p:cNvPr>
          <p:cNvSpPr>
            <a:spLocks noGrp="1"/>
          </p:cNvSpPr>
          <p:nvPr>
            <p:ph type="title"/>
          </p:nvPr>
        </p:nvSpPr>
        <p:spPr/>
        <p:txBody>
          <a:bodyPr/>
          <a:lstStyle/>
          <a:p>
            <a:r>
              <a:rPr lang="en-US" dirty="0"/>
              <a:t>Software Used</a:t>
            </a:r>
            <a:endParaRPr lang="en-IN" dirty="0"/>
          </a:p>
        </p:txBody>
      </p:sp>
      <p:sp>
        <p:nvSpPr>
          <p:cNvPr id="3" name="Content Placeholder 2">
            <a:extLst>
              <a:ext uri="{FF2B5EF4-FFF2-40B4-BE49-F238E27FC236}">
                <a16:creationId xmlns:a16="http://schemas.microsoft.com/office/drawing/2014/main" id="{B1B1732D-C876-4AE2-8157-60FC79E5C818}"/>
              </a:ext>
            </a:extLst>
          </p:cNvPr>
          <p:cNvSpPr>
            <a:spLocks noGrp="1"/>
          </p:cNvSpPr>
          <p:nvPr>
            <p:ph idx="1"/>
          </p:nvPr>
        </p:nvSpPr>
        <p:spPr/>
        <p:txBody>
          <a:bodyPr/>
          <a:lstStyle/>
          <a:p>
            <a:pPr marL="342900" lvl="0" indent="-342900" algn="just">
              <a:lnSpc>
                <a:spcPct val="107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Python Idle (with specified packages installed)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IBM cloud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Node Red service</a:t>
            </a:r>
          </a:p>
          <a:p>
            <a:pPr marL="342900" lvl="0" indent="-342900" algn="just">
              <a:lnSpc>
                <a:spcPct val="107000"/>
              </a:lnSpc>
              <a:spcAft>
                <a:spcPts val="800"/>
              </a:spcAft>
              <a:buFont typeface="Wingdings" panose="05000000000000000000" pitchFamily="2"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MIT App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65655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7" name="Picture 4" descr="Workers in a steel plant with ladle">
            <a:extLst>
              <a:ext uri="{FF2B5EF4-FFF2-40B4-BE49-F238E27FC236}">
                <a16:creationId xmlns:a16="http://schemas.microsoft.com/office/drawing/2014/main" id="{00AB216B-B43A-43D1-9296-07D22272567D}"/>
              </a:ext>
            </a:extLst>
          </p:cNvPr>
          <p:cNvPicPr>
            <a:picLocks noChangeAspect="1"/>
          </p:cNvPicPr>
          <p:nvPr/>
        </p:nvPicPr>
        <p:blipFill rotWithShape="1">
          <a:blip r:embed="rId2">
            <a:alphaModFix/>
          </a:blip>
          <a:srcRect t="9063" r="6" b="15923"/>
          <a:stretch/>
        </p:blipFill>
        <p:spPr>
          <a:xfrm>
            <a:off x="3059" y="10"/>
            <a:ext cx="12188941" cy="6857990"/>
          </a:xfrm>
          <a:prstGeom prst="rect">
            <a:avLst/>
          </a:prstGeom>
        </p:spPr>
      </p:pic>
      <p:sp>
        <p:nvSpPr>
          <p:cNvPr id="8" name="Rectangle 10">
            <a:extLst>
              <a:ext uri="{FF2B5EF4-FFF2-40B4-BE49-F238E27FC236}">
                <a16:creationId xmlns:a16="http://schemas.microsoft.com/office/drawing/2014/main" id="{2F45987A-3A2E-45FE-947D-464BBA890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944762"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7561B-45AB-4574-A2F3-638DBB54265F}"/>
              </a:ext>
            </a:extLst>
          </p:cNvPr>
          <p:cNvSpPr>
            <a:spLocks noGrp="1"/>
          </p:cNvSpPr>
          <p:nvPr>
            <p:ph type="ctrTitle"/>
          </p:nvPr>
        </p:nvSpPr>
        <p:spPr>
          <a:xfrm>
            <a:off x="6074227" y="1122363"/>
            <a:ext cx="5536085" cy="2387600"/>
          </a:xfrm>
        </p:spPr>
        <p:txBody>
          <a:bodyPr>
            <a:normAutofit/>
          </a:bodyPr>
          <a:lstStyle/>
          <a:p>
            <a:pPr algn="r"/>
            <a:r>
              <a:rPr lang="en-US" dirty="0">
                <a:solidFill>
                  <a:srgbClr val="FFFFFF"/>
                </a:solidFill>
              </a:rPr>
              <a:t>Working</a:t>
            </a:r>
          </a:p>
        </p:txBody>
      </p:sp>
      <p:sp>
        <p:nvSpPr>
          <p:cNvPr id="3" name="Content Placeholder 2">
            <a:extLst>
              <a:ext uri="{FF2B5EF4-FFF2-40B4-BE49-F238E27FC236}">
                <a16:creationId xmlns:a16="http://schemas.microsoft.com/office/drawing/2014/main" id="{7D2262BD-896E-46CD-AFB5-2B4DD8FE3360}"/>
              </a:ext>
            </a:extLst>
          </p:cNvPr>
          <p:cNvSpPr>
            <a:spLocks noGrp="1"/>
          </p:cNvSpPr>
          <p:nvPr>
            <p:ph type="subTitle" idx="1"/>
          </p:nvPr>
        </p:nvSpPr>
        <p:spPr>
          <a:xfrm>
            <a:off x="6074227" y="3602038"/>
            <a:ext cx="5536085" cy="1655762"/>
          </a:xfrm>
        </p:spPr>
        <p:txBody>
          <a:bodyPr>
            <a:normAutofit/>
          </a:bodyPr>
          <a:lstStyle/>
          <a:p>
            <a:pPr algn="r"/>
            <a:endParaRPr lang="en-US">
              <a:solidFill>
                <a:srgbClr val="FFFFFF"/>
              </a:solidFill>
            </a:endParaRPr>
          </a:p>
        </p:txBody>
      </p:sp>
      <p:cxnSp>
        <p:nvCxnSpPr>
          <p:cNvPr id="10" name="Straight Connector 12">
            <a:extLst>
              <a:ext uri="{FF2B5EF4-FFF2-40B4-BE49-F238E27FC236}">
                <a16:creationId xmlns:a16="http://schemas.microsoft.com/office/drawing/2014/main" id="{78779978-F1B9-4E8B-A4EF-28C72FBE52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2" name="Straight Connector 14">
            <a:extLst>
              <a:ext uri="{FF2B5EF4-FFF2-40B4-BE49-F238E27FC236}">
                <a16:creationId xmlns:a16="http://schemas.microsoft.com/office/drawing/2014/main" id="{3CC36E61-C478-4C2F-846E-EBA0DF57DA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648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18D5F1-911E-4BCF-9AF0-F3A54D7C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91799B-246F-4B76-AD9A-23503F6EDC06}"/>
              </a:ext>
            </a:extLst>
          </p:cNvPr>
          <p:cNvSpPr>
            <a:spLocks noGrp="1"/>
          </p:cNvSpPr>
          <p:nvPr>
            <p:ph type="title"/>
          </p:nvPr>
        </p:nvSpPr>
        <p:spPr>
          <a:xfrm>
            <a:off x="482601" y="976160"/>
            <a:ext cx="10361960" cy="1493871"/>
          </a:xfrm>
        </p:spPr>
        <p:txBody>
          <a:bodyPr>
            <a:normAutofit/>
          </a:bodyPr>
          <a:lstStyle/>
          <a:p>
            <a:r>
              <a:rPr lang="en-US" b="1" dirty="0">
                <a:ea typeface="+mj-lt"/>
                <a:cs typeface="+mj-lt"/>
              </a:rPr>
              <a:t>Advantages</a:t>
            </a:r>
            <a:endParaRPr lang="en-US" dirty="0"/>
          </a:p>
        </p:txBody>
      </p:sp>
      <p:cxnSp>
        <p:nvCxnSpPr>
          <p:cNvPr id="13" name="Straight Connector 12">
            <a:extLst>
              <a:ext uri="{FF2B5EF4-FFF2-40B4-BE49-F238E27FC236}">
                <a16:creationId xmlns:a16="http://schemas.microsoft.com/office/drawing/2014/main" id="{00850E05-3320-4817-99CE-D56547FCA8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DA9946C-C93A-4350-AC54-937723F6B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1EB74596-7099-40A7-968E-17F77445087B}"/>
              </a:ext>
            </a:extLst>
          </p:cNvPr>
          <p:cNvGraphicFramePr>
            <a:graphicFrameLocks noGrp="1"/>
          </p:cNvGraphicFramePr>
          <p:nvPr>
            <p:ph idx="1"/>
            <p:extLst>
              <p:ext uri="{D42A27DB-BD31-4B8C-83A1-F6EECF244321}">
                <p14:modId xmlns:p14="http://schemas.microsoft.com/office/powerpoint/2010/main" val="2504200265"/>
              </p:ext>
            </p:extLst>
          </p:nvPr>
        </p:nvGraphicFramePr>
        <p:xfrm>
          <a:off x="482600" y="3098800"/>
          <a:ext cx="11143887" cy="277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1769727"/>
      </p:ext>
    </p:extLst>
  </p:cSld>
  <p:clrMapOvr>
    <a:masterClrMapping/>
  </p:clrMapOvr>
</p:sld>
</file>

<file path=ppt/theme/theme1.xml><?xml version="1.0" encoding="utf-8"?>
<a:theme xmlns:a="http://schemas.openxmlformats.org/drawingml/2006/main" name="LevelVTI">
  <a:themeElements>
    <a:clrScheme name="AnalogousFromDarkSeedLeftStep">
      <a:dk1>
        <a:srgbClr val="000000"/>
      </a:dk1>
      <a:lt1>
        <a:srgbClr val="FFFFFF"/>
      </a:lt1>
      <a:dk2>
        <a:srgbClr val="1B1D31"/>
      </a:dk2>
      <a:lt2>
        <a:srgbClr val="F0F3F3"/>
      </a:lt2>
      <a:accent1>
        <a:srgbClr val="C34D59"/>
      </a:accent1>
      <a:accent2>
        <a:srgbClr val="B13B79"/>
      </a:accent2>
      <a:accent3>
        <a:srgbClr val="C34DBC"/>
      </a:accent3>
      <a:accent4>
        <a:srgbClr val="873BB1"/>
      </a:accent4>
      <a:accent5>
        <a:srgbClr val="684DC3"/>
      </a:accent5>
      <a:accent6>
        <a:srgbClr val="3B51B1"/>
      </a:accent6>
      <a:hlink>
        <a:srgbClr val="7F51C5"/>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431</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Seaford</vt:lpstr>
      <vt:lpstr>Times New Roman</vt:lpstr>
      <vt:lpstr>Wingdings</vt:lpstr>
      <vt:lpstr>LevelVTI</vt:lpstr>
      <vt:lpstr>Automatic Garage Door Opener Using IOT Electronics &amp; Communication Engineering   Presented By Group-A07: Ch Sravan Kumar Ch Jayasankar Ch Moulika Ch Prem Shainy Kumar Ch Voshal Jaya Surya</vt:lpstr>
      <vt:lpstr>Contents</vt:lpstr>
      <vt:lpstr>Introduction</vt:lpstr>
      <vt:lpstr>Purpose </vt:lpstr>
      <vt:lpstr>Existing problems  </vt:lpstr>
      <vt:lpstr>Proposed Solution</vt:lpstr>
      <vt:lpstr>Software Used</vt:lpstr>
      <vt:lpstr>Working</vt:lpstr>
      <vt:lpstr>Advantages</vt:lpstr>
      <vt:lpstr>Disadvantages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Chintha Voshal Jaya Surya</cp:lastModifiedBy>
  <cp:revision>52</cp:revision>
  <dcterms:created xsi:type="dcterms:W3CDTF">2021-07-01T03:48:52Z</dcterms:created>
  <dcterms:modified xsi:type="dcterms:W3CDTF">2021-07-04T06:21:46Z</dcterms:modified>
</cp:coreProperties>
</file>