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2" r:id="rId8"/>
    <p:sldId id="272" r:id="rId9"/>
    <p:sldId id="270" r:id="rId10"/>
    <p:sldId id="274" r:id="rId11"/>
    <p:sldId id="263" r:id="rId12"/>
    <p:sldId id="264" r:id="rId13"/>
    <p:sldId id="265" r:id="rId14"/>
    <p:sldId id="266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2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0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3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6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006F-CBD1-4578-9696-2582F21759E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3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8/i4/IRJET-V8I4289.pdf" TargetMode="External"/><Relationship Id="rId2" Type="http://schemas.openxmlformats.org/officeDocument/2006/relationships/hyperlink" Target="https://code-projects.org/simple-inventory-management-in-python-with-source-co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B19-7EC5-4D91-8927-655AFADF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044"/>
            <a:ext cx="9144000" cy="1655763"/>
          </a:xfrm>
        </p:spPr>
        <p:txBody>
          <a:bodyPr>
            <a:normAutofit/>
          </a:bodyPr>
          <a:lstStyle/>
          <a:p>
            <a:r>
              <a:rPr lang="en-US" sz="4400" b="1" dirty="0"/>
              <a:t>GUDLAVALLERU ENGINEERING COLLEGE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4D403-EA38-4A48-A61C-0870013F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4" y="3803652"/>
            <a:ext cx="8943975" cy="644524"/>
          </a:xfrm>
        </p:spPr>
        <p:txBody>
          <a:bodyPr>
            <a:noAutofit/>
          </a:bodyPr>
          <a:lstStyle/>
          <a:p>
            <a:r>
              <a:rPr lang="en-US" sz="2000" b="1" dirty="0"/>
              <a:t>DEPARTMENT OF ELECTRONICS AND COMMUNICATION ENGINEERING</a:t>
            </a:r>
          </a:p>
          <a:p>
            <a:r>
              <a:rPr lang="en-US" sz="2000" b="1" dirty="0"/>
              <a:t>IOT PROJECT PRESENTATION 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908BA-6C98-4119-8A38-C4E6D14B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28" y="2065779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CEEE-85A9-464E-8702-FF752FC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001-9005-436A-B283-742B4A8E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WORKING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0CA1-75BD-49D8-BBDF-B41016E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4D2D-FF15-4143-A6E9-4C067F4C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19324"/>
            <a:ext cx="7877008" cy="36394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Easy to use 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Scan products swiftly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Minimal errors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Easy troubleshooting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Superior data storage capabilities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5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865E-BAD7-4ED1-AEFB-B626C6E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8474-D60F-49F5-8065-88B457BA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90"/>
            <a:ext cx="8963025" cy="1423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shape this project it takes a special scanning device to read them, which can be a hefty expense for companies with large inventories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0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F828-1696-4A0B-9627-ED7E4DC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84D0-2EDF-47F8-9C2F-6F942365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159"/>
            <a:ext cx="10515600" cy="211606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organisations for business purposes.</a:t>
            </a: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E-office inventory.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4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2E97-8C27-450C-B24C-F45BBBE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A297-9833-4E92-B10A-5E04484E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3223"/>
            <a:ext cx="9009591" cy="32050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 Project is developed as a web-cam scanning application to meet the current stock management demands of a company or Organization and the results have been as expected.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can be accessed from anywhere with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7416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C68-D981-4DAB-B743-FD350CC0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7"/>
            <a:ext cx="10353675" cy="904629"/>
          </a:xfrm>
        </p:spPr>
        <p:txBody>
          <a:bodyPr/>
          <a:lstStyle/>
          <a:p>
            <a:r>
              <a:rPr lang="en-US" b="1" dirty="0"/>
              <a:t>Reference: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8B13-4928-4A37-BEA2-ED092CB5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https://code-projects.org/simple-inventory-management-in-python-with-source-code/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https://www.irjet.net/archives/V8/i4/IRJET-V8I4289.pdf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0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0940-32D8-49B9-A1F0-7822AD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4372"/>
            <a:ext cx="10515600" cy="52363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226C-8C12-41A1-BCFA-2F2D651F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4"/>
            <a:ext cx="10820400" cy="5454312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6360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20B-4860-4022-BA91-3877D790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INVENTARY MANAGEMENT SYSTEM FOR       LARGE SCALE INDUSTRIES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1F8-E5CE-4E9B-BAB2-FDE711BA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Presented by:  ECE_A08</a:t>
            </a:r>
          </a:p>
          <a:p>
            <a:r>
              <a:rPr lang="en-US" sz="2400" dirty="0"/>
              <a:t>Team members names with roll num’s:</a:t>
            </a:r>
          </a:p>
          <a:p>
            <a:r>
              <a:rPr lang="en-US" sz="2400" dirty="0"/>
              <a:t>  Ch. Malavika - 18481A0440</a:t>
            </a:r>
          </a:p>
          <a:p>
            <a:r>
              <a:rPr lang="en-US" sz="2400" dirty="0"/>
              <a:t>  Ch. Mamatha – 18481A0441</a:t>
            </a:r>
          </a:p>
          <a:p>
            <a:r>
              <a:rPr lang="en-US" sz="2400" dirty="0"/>
              <a:t>  Ch. Nirmala – 18481A0442</a:t>
            </a:r>
          </a:p>
          <a:p>
            <a:r>
              <a:rPr lang="en-US" sz="2400" dirty="0"/>
              <a:t>  Ch. Viswa Bharathi – 18481A0443</a:t>
            </a:r>
          </a:p>
          <a:p>
            <a:r>
              <a:rPr lang="en-US" sz="2400" dirty="0"/>
              <a:t>    D. Krishna Vamsi – 18481A0444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2890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8BFF-3D5E-4A81-B46C-86D964E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6DF-DB4C-4F4A-A670-286BC523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EXISTING METHOD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PURPOSE OF PROJECT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 AND DISADVANTAGES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REFERENCE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7C4-A08C-4EFD-B383-F936E2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086-3F2E-446A-8F62-FC95FBDF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0114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Field inventory management commonly known as, it is the function of understanding the stock mix of a company and the different demands on that stock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EB378-833E-4493-922A-5F1620F97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2160589"/>
            <a:ext cx="3714750" cy="2486025"/>
          </a:xfrm>
        </p:spPr>
      </p:pic>
    </p:spTree>
    <p:extLst>
      <p:ext uri="{BB962C8B-B14F-4D97-AF65-F5344CB8AC3E}">
        <p14:creationId xmlns:p14="http://schemas.microsoft.com/office/powerpoint/2010/main" val="31219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D8A-EBA2-4D8E-A0C2-F5C46063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METHODS: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7F56-0E90-4136-B715-5A4F50CAB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Currently using pen and paper and excel sheet for maintaining the database.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consuming, prone to error and cost intensive.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Requires more man power.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BA138-BBE7-4C33-9106-3582E6391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06968"/>
            <a:ext cx="4184650" cy="2788676"/>
          </a:xfrm>
        </p:spPr>
      </p:pic>
    </p:spTree>
    <p:extLst>
      <p:ext uri="{BB962C8B-B14F-4D97-AF65-F5344CB8AC3E}">
        <p14:creationId xmlns:p14="http://schemas.microsoft.com/office/powerpoint/2010/main" val="13804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BF5-7F53-4E97-8571-8FE213B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PROJECT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AC6-E08C-4B7E-985C-3E5ABCD515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reduce the more man power.</a:t>
            </a:r>
          </a:p>
          <a:p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for the recording or scanning the Stock related information.</a:t>
            </a:r>
          </a:p>
          <a:p>
            <a:endParaRPr lang="en-IN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help in easy storage and access of all information, in short period of time.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26054-E565-4B73-9500-DDCE4DF99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76067"/>
            <a:ext cx="4184650" cy="2050478"/>
          </a:xfrm>
        </p:spPr>
      </p:pic>
    </p:spTree>
    <p:extLst>
      <p:ext uri="{BB962C8B-B14F-4D97-AF65-F5344CB8AC3E}">
        <p14:creationId xmlns:p14="http://schemas.microsoft.com/office/powerpoint/2010/main" val="210874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3AE-A46B-4959-8AE5-D0959DDA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REQUIRED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4ABA-A03F-42E1-B268-68B7EF61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cloud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 Red service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Idle (with specified packages installed)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F871-68B4-4F54-BDC3-81F6DF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IBM CLOUD: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5174-D408-48A4-B9B3-09770354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162051"/>
            <a:ext cx="8596668" cy="534352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IBM Cloud platform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combines platform as a service (PaaS) with infrastructure as a service (IaaS) to provide an integrated experience, the solution you build on IBM Cloud spins up fast and performs reliably in a tested and supported environment you can trust!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in this project IBM Cloud used to store data of text file which we created.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Node-RED provides a web browser , flow based  programming for internet of things. The  flows created in node-red are stored in using JSON.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which stored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cloudant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retrieve into database by  using node-red dashboard nodes that finally displays on web UI using template node.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AE8B-EB00-4463-A58E-6EC69A97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2808"/>
            <a:ext cx="10621942" cy="217388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sz="3200" b="1" dirty="0"/>
              <a:t>The </a:t>
            </a:r>
            <a:r>
              <a:rPr lang="en-US" sz="3200" b="1" dirty="0" err="1"/>
              <a:t>Qr</a:t>
            </a:r>
            <a:r>
              <a:rPr lang="en-US" sz="3200" b="1" dirty="0"/>
              <a:t> codes used in this project:  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A96ED-467D-4AC5-B57B-E5517C6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4" y="3208643"/>
            <a:ext cx="2760955" cy="2098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116C6-3BFC-4444-972F-6F9B5714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03" y="3141034"/>
            <a:ext cx="2370339" cy="2166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2D4DC-BF13-429C-B795-3066851EF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74" y="3133751"/>
            <a:ext cx="2592279" cy="2173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99CFC-4115-47C1-A680-7F092620D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26" y="3208642"/>
            <a:ext cx="2592277" cy="20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8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472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GUDLAVALLERU ENGINEERING COLLEGE</vt:lpstr>
      <vt:lpstr>INVENTARY MANAGEMENT SYSTEM FOR       LARGE SCALE INDUSTRIES</vt:lpstr>
      <vt:lpstr>CONTENTS:</vt:lpstr>
      <vt:lpstr>INTRODUCTON:</vt:lpstr>
      <vt:lpstr>EXISTING METHODS:</vt:lpstr>
      <vt:lpstr>PURPOSE OF PROJECT:</vt:lpstr>
      <vt:lpstr>TOOLS REQUIRED:</vt:lpstr>
      <vt:lpstr>IBM CLOUD:</vt:lpstr>
      <vt:lpstr> The Qr codes used in this project:   </vt:lpstr>
      <vt:lpstr>PowerPoint Presentation</vt:lpstr>
      <vt:lpstr>ADVANTAGES:</vt:lpstr>
      <vt:lpstr>DISADVANTAGES:</vt:lpstr>
      <vt:lpstr>APPLICATIONS: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GUDLAVALLERU ENGINEERING COLLEGE</dc:title>
  <dc:creator>ch nirmala</dc:creator>
  <cp:lastModifiedBy>Malavika Chirakala</cp:lastModifiedBy>
  <cp:revision>39</cp:revision>
  <dcterms:created xsi:type="dcterms:W3CDTF">2021-06-27T13:11:52Z</dcterms:created>
  <dcterms:modified xsi:type="dcterms:W3CDTF">2021-07-01T14:42:44Z</dcterms:modified>
</cp:coreProperties>
</file>