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1" r:id="rId7"/>
    <p:sldId id="262" r:id="rId8"/>
    <p:sldId id="263" r:id="rId9"/>
    <p:sldId id="264" r:id="rId10"/>
    <p:sldId id="273" r:id="rId11"/>
    <p:sldId id="274" r:id="rId12"/>
    <p:sldId id="271" r:id="rId13"/>
    <p:sldId id="265" r:id="rId14"/>
    <p:sldId id="267" r:id="rId15"/>
    <p:sldId id="268" r:id="rId16"/>
    <p:sldId id="270"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0D03AE-5C17-4B9E-A0DC-BF3BB47C47B4}" type="datetimeFigureOut">
              <a:rPr lang="en-IN" smtClean="0"/>
              <a:t>05-07-2021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D57F3-6779-45AF-8204-BE6D6CE08D82}" type="slidenum">
              <a:rPr lang="en-IN" smtClean="0"/>
              <a:t>‹#›</a:t>
            </a:fld>
            <a:endParaRPr lang="en-IN"/>
          </a:p>
        </p:txBody>
      </p:sp>
    </p:spTree>
    <p:extLst>
      <p:ext uri="{BB962C8B-B14F-4D97-AF65-F5344CB8AC3E}">
        <p14:creationId xmlns:p14="http://schemas.microsoft.com/office/powerpoint/2010/main" val="2106518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D03AE-5C17-4B9E-A0DC-BF3BB47C47B4}" type="datetimeFigureOut">
              <a:rPr lang="en-IN" smtClean="0"/>
              <a:t>05-07-2021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D57F3-6779-45AF-8204-BE6D6CE08D82}" type="slidenum">
              <a:rPr lang="en-IN" smtClean="0"/>
              <a:t>‹#›</a:t>
            </a:fld>
            <a:endParaRPr lang="en-IN"/>
          </a:p>
        </p:txBody>
      </p:sp>
    </p:spTree>
    <p:extLst>
      <p:ext uri="{BB962C8B-B14F-4D97-AF65-F5344CB8AC3E}">
        <p14:creationId xmlns:p14="http://schemas.microsoft.com/office/powerpoint/2010/main" val="1962312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D03AE-5C17-4B9E-A0DC-BF3BB47C47B4}" type="datetimeFigureOut">
              <a:rPr lang="en-IN" smtClean="0"/>
              <a:t>05-07-2021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D57F3-6779-45AF-8204-BE6D6CE08D8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27205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D03AE-5C17-4B9E-A0DC-BF3BB47C47B4}" type="datetimeFigureOut">
              <a:rPr lang="en-IN" smtClean="0"/>
              <a:t>05-07-2021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D57F3-6779-45AF-8204-BE6D6CE08D82}" type="slidenum">
              <a:rPr lang="en-IN" smtClean="0"/>
              <a:t>‹#›</a:t>
            </a:fld>
            <a:endParaRPr lang="en-IN"/>
          </a:p>
        </p:txBody>
      </p:sp>
    </p:spTree>
    <p:extLst>
      <p:ext uri="{BB962C8B-B14F-4D97-AF65-F5344CB8AC3E}">
        <p14:creationId xmlns:p14="http://schemas.microsoft.com/office/powerpoint/2010/main" val="2764258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D03AE-5C17-4B9E-A0DC-BF3BB47C47B4}" type="datetimeFigureOut">
              <a:rPr lang="en-IN" smtClean="0"/>
              <a:t>05-07-2021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D57F3-6779-45AF-8204-BE6D6CE08D8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69218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D03AE-5C17-4B9E-A0DC-BF3BB47C47B4}" type="datetimeFigureOut">
              <a:rPr lang="en-IN" smtClean="0"/>
              <a:t>05-07-2021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D57F3-6779-45AF-8204-BE6D6CE08D82}" type="slidenum">
              <a:rPr lang="en-IN" smtClean="0"/>
              <a:t>‹#›</a:t>
            </a:fld>
            <a:endParaRPr lang="en-IN"/>
          </a:p>
        </p:txBody>
      </p:sp>
    </p:spTree>
    <p:extLst>
      <p:ext uri="{BB962C8B-B14F-4D97-AF65-F5344CB8AC3E}">
        <p14:creationId xmlns:p14="http://schemas.microsoft.com/office/powerpoint/2010/main" val="299838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0D03AE-5C17-4B9E-A0DC-BF3BB47C47B4}" type="datetimeFigureOut">
              <a:rPr lang="en-IN" smtClean="0"/>
              <a:t>05-07-2021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D57F3-6779-45AF-8204-BE6D6CE08D82}" type="slidenum">
              <a:rPr lang="en-IN" smtClean="0"/>
              <a:t>‹#›</a:t>
            </a:fld>
            <a:endParaRPr lang="en-IN"/>
          </a:p>
        </p:txBody>
      </p:sp>
    </p:spTree>
    <p:extLst>
      <p:ext uri="{BB962C8B-B14F-4D97-AF65-F5344CB8AC3E}">
        <p14:creationId xmlns:p14="http://schemas.microsoft.com/office/powerpoint/2010/main" val="3014122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0D03AE-5C17-4B9E-A0DC-BF3BB47C47B4}" type="datetimeFigureOut">
              <a:rPr lang="en-IN" smtClean="0"/>
              <a:t>05-07-2021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D57F3-6779-45AF-8204-BE6D6CE08D82}" type="slidenum">
              <a:rPr lang="en-IN" smtClean="0"/>
              <a:t>‹#›</a:t>
            </a:fld>
            <a:endParaRPr lang="en-IN"/>
          </a:p>
        </p:txBody>
      </p:sp>
    </p:spTree>
    <p:extLst>
      <p:ext uri="{BB962C8B-B14F-4D97-AF65-F5344CB8AC3E}">
        <p14:creationId xmlns:p14="http://schemas.microsoft.com/office/powerpoint/2010/main" val="164123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0D03AE-5C17-4B9E-A0DC-BF3BB47C47B4}" type="datetimeFigureOut">
              <a:rPr lang="en-IN" smtClean="0"/>
              <a:t>05-07-2021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D57F3-6779-45AF-8204-BE6D6CE08D82}" type="slidenum">
              <a:rPr lang="en-IN" smtClean="0"/>
              <a:t>‹#›</a:t>
            </a:fld>
            <a:endParaRPr lang="en-IN"/>
          </a:p>
        </p:txBody>
      </p:sp>
    </p:spTree>
    <p:extLst>
      <p:ext uri="{BB962C8B-B14F-4D97-AF65-F5344CB8AC3E}">
        <p14:creationId xmlns:p14="http://schemas.microsoft.com/office/powerpoint/2010/main" val="2073371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D03AE-5C17-4B9E-A0DC-BF3BB47C47B4}" type="datetimeFigureOut">
              <a:rPr lang="en-IN" smtClean="0"/>
              <a:t>05-07-2021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ED57F3-6779-45AF-8204-BE6D6CE08D82}" type="slidenum">
              <a:rPr lang="en-IN" smtClean="0"/>
              <a:t>‹#›</a:t>
            </a:fld>
            <a:endParaRPr lang="en-IN"/>
          </a:p>
        </p:txBody>
      </p:sp>
    </p:spTree>
    <p:extLst>
      <p:ext uri="{BB962C8B-B14F-4D97-AF65-F5344CB8AC3E}">
        <p14:creationId xmlns:p14="http://schemas.microsoft.com/office/powerpoint/2010/main" val="3305968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0D03AE-5C17-4B9E-A0DC-BF3BB47C47B4}" type="datetimeFigureOut">
              <a:rPr lang="en-IN" smtClean="0"/>
              <a:t>05-07-2021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ED57F3-6779-45AF-8204-BE6D6CE08D82}" type="slidenum">
              <a:rPr lang="en-IN" smtClean="0"/>
              <a:t>‹#›</a:t>
            </a:fld>
            <a:endParaRPr lang="en-IN"/>
          </a:p>
        </p:txBody>
      </p:sp>
    </p:spTree>
    <p:extLst>
      <p:ext uri="{BB962C8B-B14F-4D97-AF65-F5344CB8AC3E}">
        <p14:creationId xmlns:p14="http://schemas.microsoft.com/office/powerpoint/2010/main" val="1880578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0D03AE-5C17-4B9E-A0DC-BF3BB47C47B4}" type="datetimeFigureOut">
              <a:rPr lang="en-IN" smtClean="0"/>
              <a:t>05-07-2021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ED57F3-6779-45AF-8204-BE6D6CE08D82}" type="slidenum">
              <a:rPr lang="en-IN" smtClean="0"/>
              <a:t>‹#›</a:t>
            </a:fld>
            <a:endParaRPr lang="en-IN"/>
          </a:p>
        </p:txBody>
      </p:sp>
    </p:spTree>
    <p:extLst>
      <p:ext uri="{BB962C8B-B14F-4D97-AF65-F5344CB8AC3E}">
        <p14:creationId xmlns:p14="http://schemas.microsoft.com/office/powerpoint/2010/main" val="363767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0D03AE-5C17-4B9E-A0DC-BF3BB47C47B4}" type="datetimeFigureOut">
              <a:rPr lang="en-IN" smtClean="0"/>
              <a:t>05-07-2021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ED57F3-6779-45AF-8204-BE6D6CE08D82}" type="slidenum">
              <a:rPr lang="en-IN" smtClean="0"/>
              <a:t>‹#›</a:t>
            </a:fld>
            <a:endParaRPr lang="en-IN"/>
          </a:p>
        </p:txBody>
      </p:sp>
    </p:spTree>
    <p:extLst>
      <p:ext uri="{BB962C8B-B14F-4D97-AF65-F5344CB8AC3E}">
        <p14:creationId xmlns:p14="http://schemas.microsoft.com/office/powerpoint/2010/main" val="918674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D03AE-5C17-4B9E-A0DC-BF3BB47C47B4}" type="datetimeFigureOut">
              <a:rPr lang="en-IN" smtClean="0"/>
              <a:t>05-07-2021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ED57F3-6779-45AF-8204-BE6D6CE08D82}" type="slidenum">
              <a:rPr lang="en-IN" smtClean="0"/>
              <a:t>‹#›</a:t>
            </a:fld>
            <a:endParaRPr lang="en-IN"/>
          </a:p>
        </p:txBody>
      </p:sp>
    </p:spTree>
    <p:extLst>
      <p:ext uri="{BB962C8B-B14F-4D97-AF65-F5344CB8AC3E}">
        <p14:creationId xmlns:p14="http://schemas.microsoft.com/office/powerpoint/2010/main" val="405407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0D03AE-5C17-4B9E-A0DC-BF3BB47C47B4}" type="datetimeFigureOut">
              <a:rPr lang="en-IN" smtClean="0"/>
              <a:t>05-07-2021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ED57F3-6779-45AF-8204-BE6D6CE08D82}" type="slidenum">
              <a:rPr lang="en-IN" smtClean="0"/>
              <a:t>‹#›</a:t>
            </a:fld>
            <a:endParaRPr lang="en-IN"/>
          </a:p>
        </p:txBody>
      </p:sp>
    </p:spTree>
    <p:extLst>
      <p:ext uri="{BB962C8B-B14F-4D97-AF65-F5344CB8AC3E}">
        <p14:creationId xmlns:p14="http://schemas.microsoft.com/office/powerpoint/2010/main" val="333912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0D03AE-5C17-4B9E-A0DC-BF3BB47C47B4}" type="datetimeFigureOut">
              <a:rPr lang="en-IN" smtClean="0"/>
              <a:t>05-07-2021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ED57F3-6779-45AF-8204-BE6D6CE08D82}" type="slidenum">
              <a:rPr lang="en-IN" smtClean="0"/>
              <a:t>‹#›</a:t>
            </a:fld>
            <a:endParaRPr lang="en-IN"/>
          </a:p>
        </p:txBody>
      </p:sp>
    </p:spTree>
    <p:extLst>
      <p:ext uri="{BB962C8B-B14F-4D97-AF65-F5344CB8AC3E}">
        <p14:creationId xmlns:p14="http://schemas.microsoft.com/office/powerpoint/2010/main" val="1587585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10D03AE-5C17-4B9E-A0DC-BF3BB47C47B4}" type="datetimeFigureOut">
              <a:rPr lang="en-IN" smtClean="0"/>
              <a:t>05-07-2021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FED57F3-6779-45AF-8204-BE6D6CE08D82}" type="slidenum">
              <a:rPr lang="en-IN" smtClean="0"/>
              <a:t>‹#›</a:t>
            </a:fld>
            <a:endParaRPr lang="en-IN"/>
          </a:p>
        </p:txBody>
      </p:sp>
    </p:spTree>
    <p:extLst>
      <p:ext uri="{BB962C8B-B14F-4D97-AF65-F5344CB8AC3E}">
        <p14:creationId xmlns:p14="http://schemas.microsoft.com/office/powerpoint/2010/main" val="2729592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electricitybilling.com/water-billing-softwar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ACDD5B-6908-41C5-BB8E-F9A122BB0D66}"/>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xmlns="" id="{ACF639FC-9291-4E37-B3D2-7730087ED2DC}"/>
              </a:ext>
            </a:extLst>
          </p:cNvPr>
          <p:cNvSpPr>
            <a:spLocks noGrp="1"/>
          </p:cNvSpPr>
          <p:nvPr>
            <p:ph type="subTitle" idx="1"/>
          </p:nvPr>
        </p:nvSpPr>
        <p:spPr/>
        <p:txBody>
          <a:bodyPr/>
          <a:lstStyle/>
          <a:p>
            <a:endParaRPr lang="en-IN"/>
          </a:p>
        </p:txBody>
      </p:sp>
      <p:sp>
        <p:nvSpPr>
          <p:cNvPr id="4" name="Rectangle 3"/>
          <p:cNvSpPr/>
          <p:nvPr/>
        </p:nvSpPr>
        <p:spPr>
          <a:xfrm>
            <a:off x="5974813" y="3244334"/>
            <a:ext cx="242374" cy="369332"/>
          </a:xfrm>
          <a:prstGeom prst="rect">
            <a:avLst/>
          </a:prstGeom>
        </p:spPr>
        <p:txBody>
          <a:bodyPr wrap="none">
            <a:spAutoFit/>
          </a:bodyPr>
          <a:lstStyle/>
          <a:p>
            <a:r>
              <a:rPr lang="en-IN" dirty="0">
                <a:solidFill>
                  <a:srgbClr val="000000"/>
                </a:solidFill>
                <a:latin typeface="Times New Roman" panose="02020603050405020304" pitchFamily="18" charset="0"/>
              </a:rPr>
              <a:t> </a:t>
            </a:r>
            <a:endParaRPr lang="en-IN" dirty="0"/>
          </a:p>
        </p:txBody>
      </p:sp>
      <p:sp>
        <p:nvSpPr>
          <p:cNvPr id="5" name="Rectangle 4"/>
          <p:cNvSpPr/>
          <p:nvPr/>
        </p:nvSpPr>
        <p:spPr>
          <a:xfrm>
            <a:off x="5974813" y="3244334"/>
            <a:ext cx="242374" cy="369332"/>
          </a:xfrm>
          <a:prstGeom prst="rect">
            <a:avLst/>
          </a:prstGeom>
        </p:spPr>
        <p:txBody>
          <a:bodyPr wrap="none">
            <a:spAutoFit/>
          </a:bodyPr>
          <a:lstStyle/>
          <a:p>
            <a:r>
              <a:rPr lang="en-IN" dirty="0">
                <a:solidFill>
                  <a:srgbClr val="000000"/>
                </a:solidFill>
                <a:latin typeface="Times New Roman" panose="02020603050405020304" pitchFamily="18" charset="0"/>
              </a:rPr>
              <a:t> </a:t>
            </a:r>
            <a:endParaRPr lang="en-IN" dirty="0"/>
          </a:p>
        </p:txBody>
      </p:sp>
      <p:pic>
        <p:nvPicPr>
          <p:cNvPr id="1026" name="Picture 2" descr="https://inc-powerpoint.officeapps.live.com/pods/GetClipboardImage.ashx?Id=3a861be8-3c9f-4539-a017-9b633b576425&amp;DC=IN4&amp;pkey=ab371ece-cc52-44b2-af6c-45788e156a12&amp;wdwaccluster=IN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446987" y="4208600"/>
            <a:ext cx="3469341" cy="2246769"/>
          </a:xfrm>
          <a:prstGeom prst="rect">
            <a:avLst/>
          </a:prstGeom>
          <a:noFill/>
        </p:spPr>
        <p:txBody>
          <a:bodyPr wrap="square" rtlCol="0">
            <a:spAutoFit/>
          </a:bodyPr>
          <a:lstStyle/>
          <a:p>
            <a:r>
              <a:rPr lang="en-US" sz="2000" dirty="0" smtClean="0">
                <a:solidFill>
                  <a:schemeClr val="bg1"/>
                </a:solidFill>
              </a:rPr>
              <a:t>BATCH NO. C3</a:t>
            </a:r>
          </a:p>
          <a:p>
            <a:r>
              <a:rPr lang="en-US" sz="2000" dirty="0" smtClean="0">
                <a:solidFill>
                  <a:schemeClr val="bg1"/>
                </a:solidFill>
              </a:rPr>
              <a:t>Presented by</a:t>
            </a:r>
          </a:p>
          <a:p>
            <a:r>
              <a:rPr lang="en-US" sz="2000" dirty="0" smtClean="0">
                <a:solidFill>
                  <a:schemeClr val="bg1"/>
                </a:solidFill>
              </a:rPr>
              <a:t>		18481A04B9</a:t>
            </a:r>
          </a:p>
          <a:p>
            <a:r>
              <a:rPr lang="en-US" sz="2000" dirty="0">
                <a:solidFill>
                  <a:schemeClr val="bg1"/>
                </a:solidFill>
              </a:rPr>
              <a:t>		</a:t>
            </a:r>
            <a:r>
              <a:rPr lang="en-US" sz="2000" dirty="0" smtClean="0">
                <a:solidFill>
                  <a:schemeClr val="bg1"/>
                </a:solidFill>
              </a:rPr>
              <a:t>18481A04C0</a:t>
            </a:r>
          </a:p>
          <a:p>
            <a:r>
              <a:rPr lang="en-US" sz="2000" dirty="0">
                <a:solidFill>
                  <a:schemeClr val="bg1"/>
                </a:solidFill>
              </a:rPr>
              <a:t>		</a:t>
            </a:r>
            <a:r>
              <a:rPr lang="en-US" sz="2000" dirty="0" smtClean="0">
                <a:solidFill>
                  <a:schemeClr val="bg1"/>
                </a:solidFill>
              </a:rPr>
              <a:t>18481A04C1</a:t>
            </a:r>
          </a:p>
          <a:p>
            <a:r>
              <a:rPr lang="en-US" sz="2000" dirty="0">
                <a:solidFill>
                  <a:schemeClr val="bg1"/>
                </a:solidFill>
              </a:rPr>
              <a:t>		</a:t>
            </a:r>
            <a:r>
              <a:rPr lang="en-US" sz="2000" dirty="0" smtClean="0">
                <a:solidFill>
                  <a:schemeClr val="bg1"/>
                </a:solidFill>
              </a:rPr>
              <a:t>18481A04C2</a:t>
            </a:r>
          </a:p>
          <a:p>
            <a:r>
              <a:rPr lang="en-US" sz="2000" dirty="0">
                <a:solidFill>
                  <a:schemeClr val="bg1"/>
                </a:solidFill>
              </a:rPr>
              <a:t>		</a:t>
            </a:r>
            <a:r>
              <a:rPr lang="en-US" sz="2000" dirty="0" smtClean="0">
                <a:solidFill>
                  <a:schemeClr val="bg1"/>
                </a:solidFill>
              </a:rPr>
              <a:t>18481A04C3</a:t>
            </a:r>
            <a:endParaRPr lang="en-IN" sz="2000" dirty="0">
              <a:solidFill>
                <a:schemeClr val="bg1"/>
              </a:solidFill>
            </a:endParaRPr>
          </a:p>
        </p:txBody>
      </p:sp>
    </p:spTree>
    <p:extLst>
      <p:ext uri="{BB962C8B-B14F-4D97-AF65-F5344CB8AC3E}">
        <p14:creationId xmlns:p14="http://schemas.microsoft.com/office/powerpoint/2010/main" val="32563341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9218" y="125505"/>
            <a:ext cx="9856242" cy="6499413"/>
          </a:xfrm>
          <a:prstGeom prst="rect">
            <a:avLst/>
          </a:prstGeom>
        </p:spPr>
      </p:pic>
      <p:sp>
        <p:nvSpPr>
          <p:cNvPr id="3" name="Rectangle 2"/>
          <p:cNvSpPr/>
          <p:nvPr/>
        </p:nvSpPr>
        <p:spPr>
          <a:xfrm>
            <a:off x="425236" y="447346"/>
            <a:ext cx="1690435" cy="584775"/>
          </a:xfrm>
          <a:prstGeom prst="rect">
            <a:avLst/>
          </a:prstGeom>
        </p:spPr>
        <p:txBody>
          <a:bodyPr wrap="square">
            <a:spAutoFit/>
          </a:bodyPr>
          <a:lstStyle/>
          <a:p>
            <a:r>
              <a:rPr lang="en-US" sz="3200" dirty="0">
                <a:solidFill>
                  <a:schemeClr val="accent3"/>
                </a:solidFill>
              </a:rPr>
              <a:t>Code:-</a:t>
            </a:r>
            <a:endParaRPr lang="en-US" dirty="0">
              <a:solidFill>
                <a:schemeClr val="accent3"/>
              </a:solidFill>
            </a:endParaRPr>
          </a:p>
        </p:txBody>
      </p:sp>
    </p:spTree>
    <p:extLst>
      <p:ext uri="{BB962C8B-B14F-4D97-AF65-F5344CB8AC3E}">
        <p14:creationId xmlns:p14="http://schemas.microsoft.com/office/powerpoint/2010/main" val="2439947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6158" y="197223"/>
            <a:ext cx="9916765" cy="6580094"/>
          </a:xfrm>
          <a:prstGeom prst="rect">
            <a:avLst/>
          </a:prstGeom>
        </p:spPr>
      </p:pic>
    </p:spTree>
    <p:extLst>
      <p:ext uri="{BB962C8B-B14F-4D97-AF65-F5344CB8AC3E}">
        <p14:creationId xmlns:p14="http://schemas.microsoft.com/office/powerpoint/2010/main" val="28047663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E09D9D-1851-432A-821C-EE0BC3DE0B6A}"/>
              </a:ext>
            </a:extLst>
          </p:cNvPr>
          <p:cNvSpPr>
            <a:spLocks noGrp="1"/>
          </p:cNvSpPr>
          <p:nvPr>
            <p:ph type="title"/>
          </p:nvPr>
        </p:nvSpPr>
        <p:spPr/>
        <p:txBody>
          <a:bodyPr/>
          <a:lstStyle/>
          <a:p>
            <a:r>
              <a:rPr lang="en-US" dirty="0"/>
              <a:t>UI OUTPUT:</a:t>
            </a:r>
            <a:endParaRPr lang="en-IN" dirty="0"/>
          </a:p>
        </p:txBody>
      </p:sp>
      <p:pic>
        <p:nvPicPr>
          <p:cNvPr id="5" name="Content Placeholder 4">
            <a:extLst>
              <a:ext uri="{FF2B5EF4-FFF2-40B4-BE49-F238E27FC236}">
                <a16:creationId xmlns:a16="http://schemas.microsoft.com/office/drawing/2014/main" xmlns="" id="{3C3D3205-1B2B-4062-94D7-EAB93C96D9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2323" y="1323976"/>
            <a:ext cx="9383935" cy="5300942"/>
          </a:xfrm>
        </p:spPr>
      </p:pic>
    </p:spTree>
    <p:extLst>
      <p:ext uri="{BB962C8B-B14F-4D97-AF65-F5344CB8AC3E}">
        <p14:creationId xmlns:p14="http://schemas.microsoft.com/office/powerpoint/2010/main" val="6017339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232025-5E04-4D77-A489-C343E9FFF43A}"/>
              </a:ext>
            </a:extLst>
          </p:cNvPr>
          <p:cNvSpPr>
            <a:spLocks noGrp="1"/>
          </p:cNvSpPr>
          <p:nvPr>
            <p:ph type="title"/>
          </p:nvPr>
        </p:nvSpPr>
        <p:spPr>
          <a:xfrm>
            <a:off x="327710" y="242047"/>
            <a:ext cx="8596668" cy="1320800"/>
          </a:xfrm>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xmlns="" id="{D3321027-0E74-4C8A-8443-DD96E26DDC12}"/>
              </a:ext>
            </a:extLst>
          </p:cNvPr>
          <p:cNvSpPr>
            <a:spLocks noGrp="1"/>
          </p:cNvSpPr>
          <p:nvPr>
            <p:ph idx="1"/>
          </p:nvPr>
        </p:nvSpPr>
        <p:spPr>
          <a:xfrm>
            <a:off x="327710" y="1162424"/>
            <a:ext cx="10887137" cy="3863693"/>
          </a:xfrm>
        </p:spPr>
        <p:txBody>
          <a:bodyPr>
            <a:normAutofit/>
          </a:bodyPr>
          <a:lstStyle/>
          <a:p>
            <a:r>
              <a:rPr lang="en-US" dirty="0"/>
              <a:t>Reduces material costing that comes with manual billing and filing.</a:t>
            </a:r>
          </a:p>
          <a:p>
            <a:r>
              <a:rPr lang="en-US" dirty="0"/>
              <a:t>Retail billing software helps small business to penetrate offline and online much conveniently</a:t>
            </a:r>
            <a:r>
              <a:rPr lang="en-US" dirty="0" smtClean="0"/>
              <a:t>.</a:t>
            </a:r>
          </a:p>
          <a:p>
            <a:endParaRPr lang="en-US" dirty="0" smtClean="0"/>
          </a:p>
          <a:p>
            <a:endParaRPr lang="en-US" dirty="0"/>
          </a:p>
          <a:p>
            <a:endParaRPr lang="en-US" dirty="0" smtClean="0"/>
          </a:p>
          <a:p>
            <a:pPr marL="0" indent="0">
              <a:buNone/>
            </a:pPr>
            <a:r>
              <a:rPr lang="en-US" sz="3600" dirty="0" smtClean="0">
                <a:solidFill>
                  <a:schemeClr val="accent3"/>
                </a:solidFill>
              </a:rPr>
              <a:t>DISADVANTAGES:-</a:t>
            </a:r>
          </a:p>
          <a:p>
            <a:r>
              <a:rPr lang="en-US" dirty="0"/>
              <a:t>It is not cost-effective for small scale business owners. </a:t>
            </a:r>
          </a:p>
          <a:p>
            <a:r>
              <a:rPr lang="en-US" dirty="0"/>
              <a:t> Reaching offline customers who do not access the internet makes the process difficult. </a:t>
            </a:r>
            <a:endParaRPr lang="en-IN" dirty="0"/>
          </a:p>
          <a:p>
            <a:endParaRPr lang="en-US" sz="3200" dirty="0">
              <a:solidFill>
                <a:schemeClr val="accent3"/>
              </a:solidFill>
            </a:endParaRPr>
          </a:p>
          <a:p>
            <a:endParaRPr lang="en-IN" sz="3200" dirty="0"/>
          </a:p>
        </p:txBody>
      </p:sp>
    </p:spTree>
    <p:extLst>
      <p:ext uri="{BB962C8B-B14F-4D97-AF65-F5344CB8AC3E}">
        <p14:creationId xmlns:p14="http://schemas.microsoft.com/office/powerpoint/2010/main" val="14969495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0C6ADD-D4EE-4642-A5C0-E5FE82C23BFF}"/>
              </a:ext>
            </a:extLst>
          </p:cNvPr>
          <p:cNvSpPr>
            <a:spLocks noGrp="1"/>
          </p:cNvSpPr>
          <p:nvPr>
            <p:ph type="title"/>
          </p:nvPr>
        </p:nvSpPr>
        <p:spPr/>
        <p:txBody>
          <a:bodyPr/>
          <a:lstStyle/>
          <a:p>
            <a:r>
              <a:rPr lang="en-US" dirty="0"/>
              <a:t>APPLICATIONS:</a:t>
            </a:r>
            <a:endParaRPr lang="en-IN" dirty="0"/>
          </a:p>
        </p:txBody>
      </p:sp>
      <p:sp>
        <p:nvSpPr>
          <p:cNvPr id="3" name="Content Placeholder 2">
            <a:extLst>
              <a:ext uri="{FF2B5EF4-FFF2-40B4-BE49-F238E27FC236}">
                <a16:creationId xmlns:a16="http://schemas.microsoft.com/office/drawing/2014/main" xmlns="" id="{02E8B657-14F7-4723-A23A-F868F2B14A0C}"/>
              </a:ext>
            </a:extLst>
          </p:cNvPr>
          <p:cNvSpPr>
            <a:spLocks noGrp="1"/>
          </p:cNvSpPr>
          <p:nvPr>
            <p:ph idx="1"/>
          </p:nvPr>
        </p:nvSpPr>
        <p:spPr/>
        <p:txBody>
          <a:bodyPr/>
          <a:lstStyle/>
          <a:p>
            <a:r>
              <a:rPr lang="en-US" dirty="0"/>
              <a:t>Instant new invoices.</a:t>
            </a:r>
          </a:p>
          <a:p>
            <a:r>
              <a:rPr lang="en-US" dirty="0"/>
              <a:t>Individual customer tracking.</a:t>
            </a:r>
          </a:p>
          <a:p>
            <a:r>
              <a:rPr lang="en-US" dirty="0" err="1"/>
              <a:t>Generte</a:t>
            </a:r>
            <a:r>
              <a:rPr lang="en-US" dirty="0"/>
              <a:t> tax reports</a:t>
            </a:r>
            <a:endParaRPr lang="en-IN" dirty="0"/>
          </a:p>
        </p:txBody>
      </p:sp>
    </p:spTree>
    <p:extLst>
      <p:ext uri="{BB962C8B-B14F-4D97-AF65-F5344CB8AC3E}">
        <p14:creationId xmlns:p14="http://schemas.microsoft.com/office/powerpoint/2010/main" val="21919824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F75BD5-5CDE-47B8-9A7D-9FA1164F54D4}"/>
              </a:ext>
            </a:extLst>
          </p:cNvPr>
          <p:cNvSpPr>
            <a:spLocks noGrp="1"/>
          </p:cNvSpPr>
          <p:nvPr>
            <p:ph type="title"/>
          </p:nvPr>
        </p:nvSpPr>
        <p:spPr>
          <a:xfrm>
            <a:off x="587687" y="125506"/>
            <a:ext cx="8596668" cy="842682"/>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DE0D8272-59AA-47F0-84D8-8ECF3420EB96}"/>
              </a:ext>
            </a:extLst>
          </p:cNvPr>
          <p:cNvSpPr>
            <a:spLocks noGrp="1"/>
          </p:cNvSpPr>
          <p:nvPr>
            <p:ph idx="1"/>
          </p:nvPr>
        </p:nvSpPr>
        <p:spPr>
          <a:xfrm>
            <a:off x="587687" y="869576"/>
            <a:ext cx="8596668" cy="4948518"/>
          </a:xfrm>
        </p:spPr>
        <p:txBody>
          <a:bodyPr/>
          <a:lstStyle/>
          <a:p>
            <a:r>
              <a:rPr lang="en-US" dirty="0"/>
              <a:t>Proposed system will provide accurate and real time water billing system. This overcomes existing systems in terms of cost and manpower required. This is suitable practical solution for water bill management. Water level of main tank water is monitored to avoid wastage of water.</a:t>
            </a:r>
          </a:p>
          <a:p>
            <a:r>
              <a:rPr lang="en-US" dirty="0"/>
              <a:t>This system is user friendly for water supply management. </a:t>
            </a:r>
            <a:endParaRPr lang="en-US" dirty="0" smtClean="0"/>
          </a:p>
          <a:p>
            <a:endParaRPr lang="en-US" dirty="0" smtClean="0"/>
          </a:p>
          <a:p>
            <a:endParaRPr lang="en-US" dirty="0"/>
          </a:p>
          <a:p>
            <a:endParaRPr lang="en-US" dirty="0"/>
          </a:p>
          <a:p>
            <a:pPr marL="0" indent="0">
              <a:buNone/>
            </a:pPr>
            <a:r>
              <a:rPr lang="en-US" sz="3600" dirty="0">
                <a:solidFill>
                  <a:schemeClr val="accent3"/>
                </a:solidFill>
              </a:rPr>
              <a:t>FUTURE SCOPE:</a:t>
            </a:r>
            <a:endParaRPr lang="en-US" sz="3600" dirty="0" smtClean="0">
              <a:solidFill>
                <a:schemeClr val="accent3"/>
              </a:solidFill>
            </a:endParaRPr>
          </a:p>
          <a:p>
            <a:r>
              <a:rPr lang="en-US" dirty="0"/>
              <a:t>This project can be extended beyond by using the controlling the leakage of the water from the </a:t>
            </a:r>
            <a:r>
              <a:rPr lang="en-US" dirty="0" smtClean="0"/>
              <a:t>tank, household </a:t>
            </a:r>
            <a:r>
              <a:rPr lang="en-US" dirty="0"/>
              <a:t>usage of water</a:t>
            </a:r>
            <a:endParaRPr lang="en-IN" dirty="0"/>
          </a:p>
          <a:p>
            <a:endParaRPr lang="en-IN" dirty="0"/>
          </a:p>
        </p:txBody>
      </p:sp>
    </p:spTree>
    <p:extLst>
      <p:ext uri="{BB962C8B-B14F-4D97-AF65-F5344CB8AC3E}">
        <p14:creationId xmlns:p14="http://schemas.microsoft.com/office/powerpoint/2010/main" val="20690147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8F037F-BEBC-4791-9A3E-C882B040F2BC}"/>
              </a:ext>
            </a:extLst>
          </p:cNvPr>
          <p:cNvSpPr>
            <a:spLocks noGrp="1"/>
          </p:cNvSpPr>
          <p:nvPr>
            <p:ph type="title"/>
          </p:nvPr>
        </p:nvSpPr>
        <p:spPr/>
        <p:txBody>
          <a:bodyPr/>
          <a:lstStyle/>
          <a:p>
            <a:r>
              <a:rPr lang="en-US" dirty="0"/>
              <a:t>BIBILOGRAPHY:</a:t>
            </a:r>
            <a:endParaRPr lang="en-IN" dirty="0"/>
          </a:p>
        </p:txBody>
      </p:sp>
      <p:sp>
        <p:nvSpPr>
          <p:cNvPr id="3" name="Content Placeholder 2">
            <a:extLst>
              <a:ext uri="{FF2B5EF4-FFF2-40B4-BE49-F238E27FC236}">
                <a16:creationId xmlns:a16="http://schemas.microsoft.com/office/drawing/2014/main" xmlns="" id="{BBDE738C-220F-4730-93B3-7D1C9B1DB063}"/>
              </a:ext>
            </a:extLst>
          </p:cNvPr>
          <p:cNvSpPr>
            <a:spLocks noGrp="1"/>
          </p:cNvSpPr>
          <p:nvPr>
            <p:ph idx="1"/>
          </p:nvPr>
        </p:nvSpPr>
        <p:spPr>
          <a:xfrm>
            <a:off x="650439" y="1930400"/>
            <a:ext cx="8596668" cy="3880773"/>
          </a:xfrm>
        </p:spPr>
        <p:txBody>
          <a:bodyPr/>
          <a:lstStyle/>
          <a:p>
            <a:r>
              <a:rPr lang="en-US" dirty="0"/>
              <a:t>https://papers .</a:t>
            </a:r>
            <a:r>
              <a:rPr lang="en-US" dirty="0" smtClean="0"/>
              <a:t>ssrn.com/sol3/</a:t>
            </a:r>
            <a:r>
              <a:rPr lang="en-US" dirty="0" err="1" smtClean="0"/>
              <a:t>papers.cfm?abstract_id</a:t>
            </a:r>
            <a:r>
              <a:rPr lang="en-US" dirty="0" smtClean="0"/>
              <a:t>=3645321</a:t>
            </a:r>
            <a:endParaRPr lang="en-US" dirty="0"/>
          </a:p>
          <a:p>
            <a:r>
              <a:rPr lang="en-US" dirty="0">
                <a:hlinkClick r:id="rId2"/>
              </a:rPr>
              <a:t>https://electricitybilling.com/water-billing-software</a:t>
            </a:r>
            <a:r>
              <a:rPr lang="en-US" dirty="0" smtClean="0">
                <a:hlinkClick r:id="rId2"/>
              </a:rPr>
              <a:t>/</a:t>
            </a:r>
            <a:endParaRPr lang="en-US" dirty="0" smtClean="0"/>
          </a:p>
          <a:p>
            <a:endParaRPr lang="en-US" dirty="0" smtClean="0"/>
          </a:p>
          <a:p>
            <a:pPr marL="0" indent="0">
              <a:buNone/>
            </a:pPr>
            <a:endParaRPr lang="en-US" sz="3600" dirty="0">
              <a:solidFill>
                <a:schemeClr val="accent3"/>
              </a:solidFill>
            </a:endParaRPr>
          </a:p>
          <a:p>
            <a:endParaRPr lang="en-IN" dirty="0"/>
          </a:p>
        </p:txBody>
      </p:sp>
    </p:spTree>
    <p:extLst>
      <p:ext uri="{BB962C8B-B14F-4D97-AF65-F5344CB8AC3E}">
        <p14:creationId xmlns:p14="http://schemas.microsoft.com/office/powerpoint/2010/main" val="906886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6A7B5F-A3CA-493A-96A0-D3F09B7BD4F0}"/>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xmlns="" id="{15F4CE44-EAD5-4A6F-9576-DD52D975FC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5725"/>
            <a:ext cx="12192001" cy="6943725"/>
          </a:xfrm>
        </p:spPr>
      </p:pic>
    </p:spTree>
    <p:extLst>
      <p:ext uri="{BB962C8B-B14F-4D97-AF65-F5344CB8AC3E}">
        <p14:creationId xmlns:p14="http://schemas.microsoft.com/office/powerpoint/2010/main" val="15002645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5009FD-AB26-40D8-B718-313FDAFDCBC8}"/>
              </a:ext>
            </a:extLst>
          </p:cNvPr>
          <p:cNvSpPr>
            <a:spLocks noGrp="1"/>
          </p:cNvSpPr>
          <p:nvPr>
            <p:ph type="title"/>
          </p:nvPr>
        </p:nvSpPr>
        <p:spPr>
          <a:xfrm>
            <a:off x="677334" y="367553"/>
            <a:ext cx="8596668" cy="1320800"/>
          </a:xfrm>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xmlns="" id="{CFBBEA70-A287-4C74-86B3-59D1E6DB275B}"/>
              </a:ext>
            </a:extLst>
          </p:cNvPr>
          <p:cNvSpPr>
            <a:spLocks noGrp="1"/>
          </p:cNvSpPr>
          <p:nvPr>
            <p:ph idx="1"/>
          </p:nvPr>
        </p:nvSpPr>
        <p:spPr>
          <a:xfrm>
            <a:off x="946276" y="1192400"/>
            <a:ext cx="8596668" cy="5163576"/>
          </a:xfrm>
        </p:spPr>
        <p:txBody>
          <a:bodyPr>
            <a:noAutofit/>
          </a:bodyPr>
          <a:lstStyle/>
          <a:p>
            <a:r>
              <a:rPr lang="en-US" sz="2000" dirty="0"/>
              <a:t>INTRODUCTION</a:t>
            </a:r>
          </a:p>
          <a:p>
            <a:r>
              <a:rPr lang="en-US" sz="2000" dirty="0" smtClean="0"/>
              <a:t>EXISTING PROBLEM</a:t>
            </a:r>
            <a:endParaRPr lang="en-US" sz="2000" dirty="0"/>
          </a:p>
          <a:p>
            <a:r>
              <a:rPr lang="en-US" sz="2000" dirty="0" smtClean="0"/>
              <a:t>BLOCK DIAGRAM</a:t>
            </a:r>
            <a:endParaRPr lang="en-US" sz="2000" dirty="0"/>
          </a:p>
          <a:p>
            <a:r>
              <a:rPr lang="en-US" sz="2000" dirty="0"/>
              <a:t>EXPERIMENTAL INVESTIGATIONS</a:t>
            </a:r>
          </a:p>
          <a:p>
            <a:r>
              <a:rPr lang="en-US" sz="2000" dirty="0"/>
              <a:t>FLOWCHART</a:t>
            </a:r>
          </a:p>
          <a:p>
            <a:r>
              <a:rPr lang="en-US" sz="2000" dirty="0" smtClean="0"/>
              <a:t>RESULT</a:t>
            </a:r>
          </a:p>
          <a:p>
            <a:r>
              <a:rPr lang="en-US" sz="2000" dirty="0"/>
              <a:t>CODE</a:t>
            </a:r>
            <a:endParaRPr lang="en-IN" sz="2000" dirty="0"/>
          </a:p>
          <a:p>
            <a:r>
              <a:rPr lang="en-US" sz="2000" dirty="0" smtClean="0"/>
              <a:t>ADVANTAGES </a:t>
            </a:r>
            <a:r>
              <a:rPr lang="en-US" sz="2000" dirty="0"/>
              <a:t>AND DISADVANTAGES</a:t>
            </a:r>
          </a:p>
          <a:p>
            <a:r>
              <a:rPr lang="en-US" sz="2000" dirty="0"/>
              <a:t>APPLICATIONS</a:t>
            </a:r>
          </a:p>
          <a:p>
            <a:r>
              <a:rPr lang="en-US" sz="2000" dirty="0"/>
              <a:t>CONCLUSION</a:t>
            </a:r>
          </a:p>
          <a:p>
            <a:r>
              <a:rPr lang="en-US" sz="2000" dirty="0"/>
              <a:t>FUTURE SCOPE</a:t>
            </a:r>
          </a:p>
          <a:p>
            <a:r>
              <a:rPr lang="en-US" sz="2000" dirty="0"/>
              <a:t>BIBILOGRAPHY</a:t>
            </a:r>
          </a:p>
          <a:p>
            <a:pPr marL="0" indent="0">
              <a:buNone/>
            </a:pPr>
            <a:endParaRPr lang="en-IN" sz="2000" dirty="0"/>
          </a:p>
        </p:txBody>
      </p:sp>
    </p:spTree>
    <p:extLst>
      <p:ext uri="{BB962C8B-B14F-4D97-AF65-F5344CB8AC3E}">
        <p14:creationId xmlns:p14="http://schemas.microsoft.com/office/powerpoint/2010/main" val="3527474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5DA8F4-AC8B-4431-BDA8-6F58E5D5159F}"/>
              </a:ext>
            </a:extLst>
          </p:cNvPr>
          <p:cNvSpPr>
            <a:spLocks noGrp="1"/>
          </p:cNvSpPr>
          <p:nvPr>
            <p:ph type="title"/>
          </p:nvPr>
        </p:nvSpPr>
        <p:spPr>
          <a:xfrm>
            <a:off x="677334" y="618565"/>
            <a:ext cx="8596668" cy="1320800"/>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xmlns="" id="{13AB2163-ABCC-492B-BFED-B60A87956A42}"/>
              </a:ext>
            </a:extLst>
          </p:cNvPr>
          <p:cNvSpPr>
            <a:spLocks noGrp="1"/>
          </p:cNvSpPr>
          <p:nvPr>
            <p:ph idx="1"/>
          </p:nvPr>
        </p:nvSpPr>
        <p:spPr>
          <a:xfrm>
            <a:off x="793875" y="1855789"/>
            <a:ext cx="8596668" cy="3880773"/>
          </a:xfrm>
        </p:spPr>
        <p:txBody>
          <a:bodyPr>
            <a:normAutofit/>
          </a:bodyPr>
          <a:lstStyle/>
          <a:p>
            <a:r>
              <a:rPr lang="en-US" sz="2000" dirty="0"/>
              <a:t>In recent times, development in computing and consumer electronics technologies have triggered Internet of Things (IoT) paradigm. Internet of Things (IoT) is described as enabler that links seamless objects surrounding the environment and performs some sort of message exchange among them</a:t>
            </a:r>
            <a:r>
              <a:rPr lang="en-US" sz="2000" dirty="0" smtClean="0"/>
              <a:t>.</a:t>
            </a:r>
          </a:p>
          <a:p>
            <a:endParaRPr lang="en-US" sz="2000" dirty="0"/>
          </a:p>
          <a:p>
            <a:r>
              <a:rPr lang="en-US" sz="2000" dirty="0"/>
              <a:t>This is useful to metropolitan cities operate water tanker services for delivery to residents needing drinking water from several fill stations across cities. And to make the payment easy by using RFID card.</a:t>
            </a:r>
            <a:endParaRPr lang="en-IN" sz="2000" dirty="0"/>
          </a:p>
        </p:txBody>
      </p:sp>
    </p:spTree>
    <p:extLst>
      <p:ext uri="{BB962C8B-B14F-4D97-AF65-F5344CB8AC3E}">
        <p14:creationId xmlns:p14="http://schemas.microsoft.com/office/powerpoint/2010/main" val="22641781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8E416F-2FFF-464E-B962-87599EB4AB72}"/>
              </a:ext>
            </a:extLst>
          </p:cNvPr>
          <p:cNvSpPr>
            <a:spLocks noGrp="1"/>
          </p:cNvSpPr>
          <p:nvPr>
            <p:ph type="title"/>
          </p:nvPr>
        </p:nvSpPr>
        <p:spPr/>
        <p:txBody>
          <a:bodyPr/>
          <a:lstStyle/>
          <a:p>
            <a:r>
              <a:rPr lang="en-US" dirty="0"/>
              <a:t>EXISTING PROBLEM:</a:t>
            </a:r>
            <a:endParaRPr lang="en-IN" dirty="0"/>
          </a:p>
        </p:txBody>
      </p:sp>
      <p:sp>
        <p:nvSpPr>
          <p:cNvPr id="3" name="Content Placeholder 2">
            <a:extLst>
              <a:ext uri="{FF2B5EF4-FFF2-40B4-BE49-F238E27FC236}">
                <a16:creationId xmlns:a16="http://schemas.microsoft.com/office/drawing/2014/main" xmlns="" id="{D2EBB8AE-DF42-4F6A-8585-5887B0BEE87E}"/>
              </a:ext>
            </a:extLst>
          </p:cNvPr>
          <p:cNvSpPr>
            <a:spLocks noGrp="1"/>
          </p:cNvSpPr>
          <p:nvPr>
            <p:ph idx="1"/>
          </p:nvPr>
        </p:nvSpPr>
        <p:spPr/>
        <p:txBody>
          <a:bodyPr>
            <a:normAutofit/>
          </a:bodyPr>
          <a:lstStyle/>
          <a:p>
            <a:r>
              <a:rPr lang="en-US" sz="2000" dirty="0"/>
              <a:t>Massive populations in many parts of the world, including in India, continue to grapple with lack of access to clean and safe water. </a:t>
            </a:r>
            <a:endParaRPr lang="en-IN" sz="2000" dirty="0"/>
          </a:p>
          <a:p>
            <a:endParaRPr lang="en-US" sz="2000" dirty="0"/>
          </a:p>
          <a:p>
            <a:r>
              <a:rPr lang="en-IN" sz="2000" dirty="0"/>
              <a:t>The analysis finds </a:t>
            </a:r>
            <a:r>
              <a:rPr lang="en-IN" sz="2000" dirty="0" smtClean="0"/>
              <a:t>challenges</a:t>
            </a:r>
            <a:r>
              <a:rPr lang="en-US" sz="2000" dirty="0" smtClean="0"/>
              <a:t>in </a:t>
            </a:r>
            <a:r>
              <a:rPr lang="en-US" sz="2000" dirty="0"/>
              <a:t>five aspects related to water supply in metropolitan cities: quantity; quality; </a:t>
            </a:r>
            <a:r>
              <a:rPr lang="en-US" sz="2000" dirty="0" smtClean="0"/>
              <a:t>coverage;</a:t>
            </a:r>
            <a:r>
              <a:rPr lang="en-IN" sz="2000" dirty="0" smtClean="0"/>
              <a:t>use</a:t>
            </a:r>
            <a:r>
              <a:rPr lang="en-IN" sz="2000" dirty="0"/>
              <a:t>; and disposal.</a:t>
            </a:r>
          </a:p>
        </p:txBody>
      </p:sp>
    </p:spTree>
    <p:extLst>
      <p:ext uri="{BB962C8B-B14F-4D97-AF65-F5344CB8AC3E}">
        <p14:creationId xmlns:p14="http://schemas.microsoft.com/office/powerpoint/2010/main" val="730803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B54CD3-E450-4CD9-997D-F9E0820E5016}"/>
              </a:ext>
            </a:extLst>
          </p:cNvPr>
          <p:cNvSpPr>
            <a:spLocks noGrp="1"/>
          </p:cNvSpPr>
          <p:nvPr>
            <p:ph type="title"/>
          </p:nvPr>
        </p:nvSpPr>
        <p:spPr/>
        <p:txBody>
          <a:bodyPr/>
          <a:lstStyle/>
          <a:p>
            <a:r>
              <a:rPr lang="en-US" dirty="0"/>
              <a:t>BLOCK DIAGRAM:</a:t>
            </a:r>
            <a:endParaRPr lang="en-IN" dirty="0"/>
          </a:p>
        </p:txBody>
      </p:sp>
      <p:pic>
        <p:nvPicPr>
          <p:cNvPr id="5" name="Content Placeholder 4">
            <a:extLst>
              <a:ext uri="{FF2B5EF4-FFF2-40B4-BE49-F238E27FC236}">
                <a16:creationId xmlns:a16="http://schemas.microsoft.com/office/drawing/2014/main" xmlns="" id="{1B0E0721-E6E6-4375-9B32-DD8F520B84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930400"/>
            <a:ext cx="10008066" cy="3135406"/>
          </a:xfrm>
        </p:spPr>
      </p:pic>
    </p:spTree>
    <p:extLst>
      <p:ext uri="{BB962C8B-B14F-4D97-AF65-F5344CB8AC3E}">
        <p14:creationId xmlns:p14="http://schemas.microsoft.com/office/powerpoint/2010/main" val="40542644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2CB93F-A192-430A-A27C-76D3E36F36D8}"/>
              </a:ext>
            </a:extLst>
          </p:cNvPr>
          <p:cNvSpPr>
            <a:spLocks noGrp="1"/>
          </p:cNvSpPr>
          <p:nvPr>
            <p:ph type="title"/>
          </p:nvPr>
        </p:nvSpPr>
        <p:spPr/>
        <p:txBody>
          <a:bodyPr/>
          <a:lstStyle/>
          <a:p>
            <a:r>
              <a:rPr lang="en-US" dirty="0"/>
              <a:t>LOGIN FORM:</a:t>
            </a:r>
            <a:endParaRPr lang="en-IN" dirty="0"/>
          </a:p>
        </p:txBody>
      </p:sp>
      <p:pic>
        <p:nvPicPr>
          <p:cNvPr id="5" name="Content Placeholder 4">
            <a:extLst>
              <a:ext uri="{FF2B5EF4-FFF2-40B4-BE49-F238E27FC236}">
                <a16:creationId xmlns:a16="http://schemas.microsoft.com/office/drawing/2014/main" xmlns="" id="{BE2D4309-D63F-44CA-A999-8CC08803A3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660" y="1264024"/>
            <a:ext cx="9137221" cy="5316070"/>
          </a:xfrm>
        </p:spPr>
      </p:pic>
    </p:spTree>
    <p:extLst>
      <p:ext uri="{BB962C8B-B14F-4D97-AF65-F5344CB8AC3E}">
        <p14:creationId xmlns:p14="http://schemas.microsoft.com/office/powerpoint/2010/main" val="35120197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D8DE66-43CD-4BEF-9935-D0722765B68B}"/>
              </a:ext>
            </a:extLst>
          </p:cNvPr>
          <p:cNvSpPr>
            <a:spLocks noGrp="1"/>
          </p:cNvSpPr>
          <p:nvPr>
            <p:ph type="title"/>
          </p:nvPr>
        </p:nvSpPr>
        <p:spPr/>
        <p:txBody>
          <a:bodyPr/>
          <a:lstStyle/>
          <a:p>
            <a:r>
              <a:rPr lang="en-US" dirty="0"/>
              <a:t>EXPERIMENTAL INVESTIGATIONS:</a:t>
            </a:r>
            <a:endParaRPr lang="en-IN" dirty="0"/>
          </a:p>
        </p:txBody>
      </p:sp>
      <p:pic>
        <p:nvPicPr>
          <p:cNvPr id="5" name="Content Placeholder 4">
            <a:extLst>
              <a:ext uri="{FF2B5EF4-FFF2-40B4-BE49-F238E27FC236}">
                <a16:creationId xmlns:a16="http://schemas.microsoft.com/office/drawing/2014/main" xmlns="" id="{052AAFE9-A7EA-4E86-A235-714C2C4569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3534" y="1407459"/>
            <a:ext cx="9632396" cy="5002305"/>
          </a:xfrm>
        </p:spPr>
      </p:pic>
    </p:spTree>
    <p:extLst>
      <p:ext uri="{BB962C8B-B14F-4D97-AF65-F5344CB8AC3E}">
        <p14:creationId xmlns:p14="http://schemas.microsoft.com/office/powerpoint/2010/main" val="38851709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C0FA8A-6F13-4678-8FE0-5F91FB1CB4F6}"/>
              </a:ext>
            </a:extLst>
          </p:cNvPr>
          <p:cNvSpPr>
            <a:spLocks noGrp="1"/>
          </p:cNvSpPr>
          <p:nvPr>
            <p:ph type="title"/>
          </p:nvPr>
        </p:nvSpPr>
        <p:spPr/>
        <p:txBody>
          <a:bodyPr/>
          <a:lstStyle/>
          <a:p>
            <a:r>
              <a:rPr lang="en-US" dirty="0"/>
              <a:t>FLOW CHART:</a:t>
            </a:r>
            <a:endParaRPr lang="en-IN" dirty="0"/>
          </a:p>
        </p:txBody>
      </p:sp>
      <p:pic>
        <p:nvPicPr>
          <p:cNvPr id="5" name="Content Placeholder 4">
            <a:extLst>
              <a:ext uri="{FF2B5EF4-FFF2-40B4-BE49-F238E27FC236}">
                <a16:creationId xmlns:a16="http://schemas.microsoft.com/office/drawing/2014/main" xmlns="" id="{473770E5-146B-4833-A5AC-9DFE14DFDA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53166" y="322729"/>
            <a:ext cx="6032127" cy="6248400"/>
          </a:xfrm>
        </p:spPr>
      </p:pic>
    </p:spTree>
    <p:extLst>
      <p:ext uri="{BB962C8B-B14F-4D97-AF65-F5344CB8AC3E}">
        <p14:creationId xmlns:p14="http://schemas.microsoft.com/office/powerpoint/2010/main" val="4619332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2FBE1A-2E41-48F1-A199-06DBD97E9E98}"/>
              </a:ext>
            </a:extLst>
          </p:cNvPr>
          <p:cNvSpPr>
            <a:spLocks noGrp="1"/>
          </p:cNvSpPr>
          <p:nvPr>
            <p:ph type="title"/>
          </p:nvPr>
        </p:nvSpPr>
        <p:spPr/>
        <p:txBody>
          <a:bodyPr/>
          <a:lstStyle/>
          <a:p>
            <a:r>
              <a:rPr lang="en-US" dirty="0"/>
              <a:t>RESULTS:</a:t>
            </a:r>
            <a:endParaRPr lang="en-IN" dirty="0"/>
          </a:p>
        </p:txBody>
      </p:sp>
      <p:pic>
        <p:nvPicPr>
          <p:cNvPr id="5" name="Content Placeholder 4">
            <a:extLst>
              <a:ext uri="{FF2B5EF4-FFF2-40B4-BE49-F238E27FC236}">
                <a16:creationId xmlns:a16="http://schemas.microsoft.com/office/drawing/2014/main" xmlns="" id="{A6C1526A-F428-4A79-B8BA-480D10FA76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3743" y="1174377"/>
            <a:ext cx="10022846" cy="5471832"/>
          </a:xfrm>
        </p:spPr>
      </p:pic>
    </p:spTree>
    <p:extLst>
      <p:ext uri="{BB962C8B-B14F-4D97-AF65-F5344CB8AC3E}">
        <p14:creationId xmlns:p14="http://schemas.microsoft.com/office/powerpoint/2010/main" val="1519070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97</TotalTime>
  <Words>348</Words>
  <Application>Microsoft Office PowerPoint</Application>
  <PresentationFormat>Widescreen</PresentationFormat>
  <Paragraphs>62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Times New Roman</vt:lpstr>
      <vt:lpstr>Trebuchet MS</vt:lpstr>
      <vt:lpstr>Wingdings 3</vt:lpstr>
      <vt:lpstr>Facet</vt:lpstr>
      <vt:lpstr>PowerPoint Presentation</vt:lpstr>
      <vt:lpstr>CONTENTS:</vt:lpstr>
      <vt:lpstr>INTRODUCTION:</vt:lpstr>
      <vt:lpstr>EXISTING PROBLEM:</vt:lpstr>
      <vt:lpstr>BLOCK DIAGRAM:</vt:lpstr>
      <vt:lpstr>LOGIN FORM:</vt:lpstr>
      <vt:lpstr>EXPERIMENTAL INVESTIGATIONS:</vt:lpstr>
      <vt:lpstr>FLOW CHART:</vt:lpstr>
      <vt:lpstr>RESULTS:</vt:lpstr>
      <vt:lpstr>PowerPoint Presentation</vt:lpstr>
      <vt:lpstr>PowerPoint Presentation</vt:lpstr>
      <vt:lpstr>UI OUTPUT:</vt:lpstr>
      <vt:lpstr>ADVANTAGES:</vt:lpstr>
      <vt:lpstr>APPLICATIONS:</vt:lpstr>
      <vt:lpstr>CONCLUSION:</vt:lpstr>
      <vt:lpstr>BIBILOGRAPHY: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Sahitya Madala</dc:creator>
  <cp:lastModifiedBy>Naveen</cp:lastModifiedBy>
  <cp:revision>19</cp:revision>
  <dcterms:created xsi:type="dcterms:W3CDTF">2021-07-05T06:17:20Z</dcterms:created>
  <dcterms:modified xsi:type="dcterms:W3CDTF">2021-07-05T08:21:53Z</dcterms:modified>
</cp:coreProperties>
</file>