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4" r:id="rId3"/>
    <p:sldId id="257" r:id="rId4"/>
    <p:sldId id="265" r:id="rId5"/>
    <p:sldId id="266" r:id="rId6"/>
    <p:sldId id="272" r:id="rId7"/>
    <p:sldId id="273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B3B-0C39-4EB2-92AC-1B0C4D3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16" y="2596596"/>
            <a:ext cx="88762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Smart Solutions For Railways Based On IoT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0000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283-3B04-4194-B4D4-A915BC9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Order food from pantry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246AF4-3CC0-49B5-B96A-7FD8F2EC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642"/>
            <a:ext cx="4318625" cy="38041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1911A-D484-4A34-9997-5879FA82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77" y="2487642"/>
            <a:ext cx="4216423" cy="3804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7E5506-8D69-4E6F-945A-175BED2DA340}"/>
              </a:ext>
            </a:extLst>
          </p:cNvPr>
          <p:cNvSpPr txBox="1"/>
          <p:nvPr/>
        </p:nvSpPr>
        <p:spPr>
          <a:xfrm>
            <a:off x="1097280" y="173736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User/Passenger also can order pantry items using order from on train pantry option on the interface of node red web app.</a:t>
            </a:r>
          </a:p>
        </p:txBody>
      </p:sp>
    </p:spTree>
    <p:extLst>
      <p:ext uri="{BB962C8B-B14F-4D97-AF65-F5344CB8AC3E}">
        <p14:creationId xmlns:p14="http://schemas.microsoft.com/office/powerpoint/2010/main" val="102061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CF73-7A4B-40EA-8685-AC719748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of the project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412E6-7365-45CA-8FA4-F812E590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7" t="4042" b="4312"/>
          <a:stretch/>
        </p:blipFill>
        <p:spPr>
          <a:xfrm>
            <a:off x="952499" y="2200274"/>
            <a:ext cx="8566745" cy="3686175"/>
          </a:xfrm>
        </p:spPr>
      </p:pic>
    </p:spTree>
    <p:extLst>
      <p:ext uri="{BB962C8B-B14F-4D97-AF65-F5344CB8AC3E}">
        <p14:creationId xmlns:p14="http://schemas.microsoft.com/office/powerpoint/2010/main" val="22223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EE4C-D3C8-497F-8E4C-819F36FC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669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</a:rPr>
              <a:t>Web app Interface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4BEA31-AC8A-4D6C-980E-3F9B6F8B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8" y="2457000"/>
            <a:ext cx="4158602" cy="38499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27C6F-3E7A-447F-B006-F90476EB55EF}"/>
              </a:ext>
            </a:extLst>
          </p:cNvPr>
          <p:cNvSpPr txBox="1"/>
          <p:nvPr/>
        </p:nvSpPr>
        <p:spPr>
          <a:xfrm>
            <a:off x="838199" y="1810669"/>
            <a:ext cx="920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Interface contains options like user registration, Display QR code, tracking, order from pantry etc.</a:t>
            </a:r>
          </a:p>
        </p:txBody>
      </p:sp>
    </p:spTree>
    <p:extLst>
      <p:ext uri="{BB962C8B-B14F-4D97-AF65-F5344CB8AC3E}">
        <p14:creationId xmlns:p14="http://schemas.microsoft.com/office/powerpoint/2010/main" val="13658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DF60-1155-48B2-A808-760A3BA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9CD9A-0BF9-49B8-A2EA-BDFD1EA46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51" y="2537976"/>
            <a:ext cx="4085898" cy="3806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74330-823A-4239-B792-B77CFC57355B}"/>
              </a:ext>
            </a:extLst>
          </p:cNvPr>
          <p:cNvSpPr txBox="1"/>
          <p:nvPr/>
        </p:nvSpPr>
        <p:spPr>
          <a:xfrm>
            <a:off x="1036320" y="1690472"/>
            <a:ext cx="1106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register a booking by providing information like mail, mobile number, boarding and destination stations.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377C8-2058-41E4-A0CE-C269F1EDA5DF}"/>
              </a:ext>
            </a:extLst>
          </p:cNvPr>
          <p:cNvSpPr txBox="1"/>
          <p:nvPr/>
        </p:nvSpPr>
        <p:spPr>
          <a:xfrm>
            <a:off x="1036320" y="2114224"/>
            <a:ext cx="666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details are converted into sting format using node red flows</a:t>
            </a:r>
          </a:p>
        </p:txBody>
      </p:sp>
    </p:spTree>
    <p:extLst>
      <p:ext uri="{BB962C8B-B14F-4D97-AF65-F5344CB8AC3E}">
        <p14:creationId xmlns:p14="http://schemas.microsoft.com/office/powerpoint/2010/main" val="11882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668A-2746-4B49-9AF0-A947A60E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Seat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D12E3-A40A-4B83-9B9F-AC2BAB3F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5030"/>
            <a:ext cx="4876800" cy="3103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C5BE1-EBB9-44D9-AF69-BBE5B432C12F}"/>
              </a:ext>
            </a:extLst>
          </p:cNvPr>
          <p:cNvSpPr txBox="1"/>
          <p:nvPr/>
        </p:nvSpPr>
        <p:spPr>
          <a:xfrm>
            <a:off x="1036320" y="1671863"/>
            <a:ext cx="666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select any seat they want,  by seeing the remaining slots.</a:t>
            </a:r>
          </a:p>
        </p:txBody>
      </p:sp>
    </p:spTree>
    <p:extLst>
      <p:ext uri="{BB962C8B-B14F-4D97-AF65-F5344CB8AC3E}">
        <p14:creationId xmlns:p14="http://schemas.microsoft.com/office/powerpoint/2010/main" val="192345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9B83-E46F-4A67-800D-DDEB24D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QR Code after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CE2C-3E03-437C-B327-972BE0462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73" y="2716276"/>
            <a:ext cx="3910814" cy="3590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01638-B804-4A84-B8A7-4D3ABD2AA9C4}"/>
              </a:ext>
            </a:extLst>
          </p:cNvPr>
          <p:cNvSpPr txBox="1"/>
          <p:nvPr/>
        </p:nvSpPr>
        <p:spPr>
          <a:xfrm>
            <a:off x="1036321" y="1700391"/>
            <a:ext cx="109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details are converted into string formats and using this string a QR code is generated after every registration.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656EC-621D-4B0B-9751-5B684A54F72A}"/>
              </a:ext>
            </a:extLst>
          </p:cNvPr>
          <p:cNvSpPr txBox="1"/>
          <p:nvPr/>
        </p:nvSpPr>
        <p:spPr>
          <a:xfrm>
            <a:off x="1036321" y="2346722"/>
            <a:ext cx="533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QR code is used to verify details of a passenger.</a:t>
            </a:r>
          </a:p>
        </p:txBody>
      </p:sp>
    </p:spTree>
    <p:extLst>
      <p:ext uri="{BB962C8B-B14F-4D97-AF65-F5344CB8AC3E}">
        <p14:creationId xmlns:p14="http://schemas.microsoft.com/office/powerpoint/2010/main" val="19154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DA15-BC56-4FCA-910A-A043CC0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Verification of passenger details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00271-45B4-4423-B1F0-4E76AFD79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89" y="2539888"/>
            <a:ext cx="4051821" cy="37827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2A6E1-4544-467A-8BCA-4F0CCEB144E3}"/>
              </a:ext>
            </a:extLst>
          </p:cNvPr>
          <p:cNvSpPr txBox="1"/>
          <p:nvPr/>
        </p:nvSpPr>
        <p:spPr>
          <a:xfrm>
            <a:off x="1097280" y="1693246"/>
            <a:ext cx="65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a node red flow a scanner is created for scanning QR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F3687-7DB2-4CD2-B95A-85F340099591}"/>
              </a:ext>
            </a:extLst>
          </p:cNvPr>
          <p:cNvSpPr txBox="1"/>
          <p:nvPr/>
        </p:nvSpPr>
        <p:spPr>
          <a:xfrm>
            <a:off x="1097280" y="2057403"/>
            <a:ext cx="537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Details of passenger is verified by scanning QR code.</a:t>
            </a:r>
          </a:p>
        </p:txBody>
      </p:sp>
    </p:spTree>
    <p:extLst>
      <p:ext uri="{BB962C8B-B14F-4D97-AF65-F5344CB8AC3E}">
        <p14:creationId xmlns:p14="http://schemas.microsoft.com/office/powerpoint/2010/main" val="263703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63B5-710D-46BF-919B-FF9BA60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Live Location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966A9-2E82-4E3D-900F-160D537D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84" y="2597475"/>
            <a:ext cx="5442032" cy="35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19992-C38F-4A11-996C-AF3830BEC286}"/>
              </a:ext>
            </a:extLst>
          </p:cNvPr>
          <p:cNvSpPr txBox="1"/>
          <p:nvPr/>
        </p:nvSpPr>
        <p:spPr>
          <a:xfrm>
            <a:off x="1097280" y="1737360"/>
            <a:ext cx="537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Live location of train is tracked using geofence node.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1E628-C233-4CF1-ADFD-AB8BD566B50E}"/>
              </a:ext>
            </a:extLst>
          </p:cNvPr>
          <p:cNvSpPr txBox="1"/>
          <p:nvPr/>
        </p:nvSpPr>
        <p:spPr>
          <a:xfrm>
            <a:off x="1097280" y="2119529"/>
            <a:ext cx="516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of train is indicated by a red colour mark.</a:t>
            </a:r>
          </a:p>
        </p:txBody>
      </p:sp>
    </p:spTree>
    <p:extLst>
      <p:ext uri="{BB962C8B-B14F-4D97-AF65-F5344CB8AC3E}">
        <p14:creationId xmlns:p14="http://schemas.microsoft.com/office/powerpoint/2010/main" val="332080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0E96-D55F-4D8B-91E8-FF8139D0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Real time notifications on train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BACA4-B130-4FBD-AEEE-EDA65ACF8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6225"/>
            <a:ext cx="4274594" cy="3974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65FD-B205-43E1-BFB6-29469220E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44" y="2376225"/>
            <a:ext cx="4274594" cy="3974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75B0F-68B0-47CD-B4E3-C01AD5C9658B}"/>
              </a:ext>
            </a:extLst>
          </p:cNvPr>
          <p:cNvSpPr txBox="1"/>
          <p:nvPr/>
        </p:nvSpPr>
        <p:spPr>
          <a:xfrm>
            <a:off x="1097280" y="1763366"/>
            <a:ext cx="656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the arrival at boarding and destination stations are notified.</a:t>
            </a:r>
          </a:p>
        </p:txBody>
      </p:sp>
    </p:spTree>
    <p:extLst>
      <p:ext uri="{BB962C8B-B14F-4D97-AF65-F5344CB8AC3E}">
        <p14:creationId xmlns:p14="http://schemas.microsoft.com/office/powerpoint/2010/main" val="1959786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216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Retrospect</vt:lpstr>
      <vt:lpstr>Smart Solutions For Railways Based On IoT</vt:lpstr>
      <vt:lpstr>Work Flow of the project</vt:lpstr>
      <vt:lpstr>Web app Interface</vt:lpstr>
      <vt:lpstr>User Registration</vt:lpstr>
      <vt:lpstr>Seat Selection</vt:lpstr>
      <vt:lpstr>Generating QR Code after registration</vt:lpstr>
      <vt:lpstr>Verification of passenger details </vt:lpstr>
      <vt:lpstr>Live Location Tracking</vt:lpstr>
      <vt:lpstr>Real time notifications on train location</vt:lpstr>
      <vt:lpstr>Order food from pantry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palakurthy</dc:creator>
  <cp:lastModifiedBy>Pavani Navuluri</cp:lastModifiedBy>
  <cp:revision>13</cp:revision>
  <cp:lastPrinted>2021-06-27T08:58:33Z</cp:lastPrinted>
  <dcterms:created xsi:type="dcterms:W3CDTF">2021-06-26T06:09:28Z</dcterms:created>
  <dcterms:modified xsi:type="dcterms:W3CDTF">2021-07-01T11:51:52Z</dcterms:modified>
</cp:coreProperties>
</file>