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4" r:id="rId3"/>
    <p:sldId id="257" r:id="rId4"/>
    <p:sldId id="258" r:id="rId5"/>
    <p:sldId id="259" r:id="rId6"/>
    <p:sldId id="260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>
      <p:cViewPr varScale="1">
        <p:scale>
          <a:sx n="65" d="100"/>
          <a:sy n="65" d="100"/>
        </p:scale>
        <p:origin x="-145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241B9-418E-4C54-A32D-BED5131286C9}" type="datetimeFigureOut">
              <a:rPr lang="en-US" smtClean="0"/>
              <a:t>01-Jul-21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8F668F-1CAB-46CA-A5BC-40EFDC944F4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F668F-1CAB-46CA-A5BC-40EFDC944F4C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17EA0-6665-4FE1-81EF-45F6EA538417}" type="datetimeFigureOut">
              <a:rPr lang="en-US" smtClean="0"/>
              <a:pPr/>
              <a:t>01-Jul-21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30AFF-1793-49E2-B352-5A316A1DC7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17EA0-6665-4FE1-81EF-45F6EA538417}" type="datetimeFigureOut">
              <a:rPr lang="en-US" smtClean="0"/>
              <a:pPr/>
              <a:t>01-Jul-21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30AFF-1793-49E2-B352-5A316A1DC7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17EA0-6665-4FE1-81EF-45F6EA538417}" type="datetimeFigureOut">
              <a:rPr lang="en-US" smtClean="0"/>
              <a:pPr/>
              <a:t>01-Jul-21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30AFF-1793-49E2-B352-5A316A1DC7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17EA0-6665-4FE1-81EF-45F6EA538417}" type="datetimeFigureOut">
              <a:rPr lang="en-US" smtClean="0"/>
              <a:pPr/>
              <a:t>01-Jul-21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30AFF-1793-49E2-B352-5A316A1DC7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17EA0-6665-4FE1-81EF-45F6EA538417}" type="datetimeFigureOut">
              <a:rPr lang="en-US" smtClean="0"/>
              <a:pPr/>
              <a:t>01-Jul-21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30AFF-1793-49E2-B352-5A316A1DC7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17EA0-6665-4FE1-81EF-45F6EA538417}" type="datetimeFigureOut">
              <a:rPr lang="en-US" smtClean="0"/>
              <a:pPr/>
              <a:t>01-Jul-21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30AFF-1793-49E2-B352-5A316A1DC7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17EA0-6665-4FE1-81EF-45F6EA538417}" type="datetimeFigureOut">
              <a:rPr lang="en-US" smtClean="0"/>
              <a:pPr/>
              <a:t>01-Jul-21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30AFF-1793-49E2-B352-5A316A1DC7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17EA0-6665-4FE1-81EF-45F6EA538417}" type="datetimeFigureOut">
              <a:rPr lang="en-US" smtClean="0"/>
              <a:pPr/>
              <a:t>01-Jul-21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30AFF-1793-49E2-B352-5A316A1DC7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17EA0-6665-4FE1-81EF-45F6EA538417}" type="datetimeFigureOut">
              <a:rPr lang="en-US" smtClean="0"/>
              <a:pPr/>
              <a:t>01-Jul-21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30AFF-1793-49E2-B352-5A316A1DC7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17EA0-6665-4FE1-81EF-45F6EA538417}" type="datetimeFigureOut">
              <a:rPr lang="en-US" smtClean="0"/>
              <a:pPr/>
              <a:t>01-Jul-21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30AFF-1793-49E2-B352-5A316A1DC7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17EA0-6665-4FE1-81EF-45F6EA538417}" type="datetimeFigureOut">
              <a:rPr lang="en-US" smtClean="0"/>
              <a:pPr/>
              <a:t>01-Jul-21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30AFF-1793-49E2-B352-5A316A1DC7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17EA0-6665-4FE1-81EF-45F6EA538417}" type="datetimeFigureOut">
              <a:rPr lang="en-US" smtClean="0"/>
              <a:pPr/>
              <a:t>01-Jul-21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30AFF-1793-49E2-B352-5A316A1DC74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198119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GUDLAVALLERU ENGINEERING COLLEGE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133600"/>
            <a:ext cx="8686800" cy="4267200"/>
          </a:xfrm>
        </p:spPr>
        <p:txBody>
          <a:bodyPr>
            <a:normAutofit fontScale="25000" lnSpcReduction="20000"/>
          </a:bodyPr>
          <a:lstStyle/>
          <a:p>
            <a:r>
              <a:rPr lang="en-US" sz="13500" b="1" dirty="0" smtClean="0"/>
              <a:t>Smart aquarium based on IOT</a:t>
            </a:r>
          </a:p>
          <a:p>
            <a:r>
              <a:rPr lang="en-US" sz="13500" dirty="0" smtClean="0"/>
              <a:t>         </a:t>
            </a:r>
          </a:p>
          <a:p>
            <a:endParaRPr lang="en-US" sz="13500" dirty="0"/>
          </a:p>
          <a:p>
            <a:r>
              <a:rPr lang="en-US" sz="12800" dirty="0" smtClean="0"/>
              <a:t> PRESENTED BY:</a:t>
            </a:r>
          </a:p>
          <a:p>
            <a:r>
              <a:rPr lang="en-US" sz="11200" dirty="0" smtClean="0"/>
              <a:t>                                          19485A0425(</a:t>
            </a:r>
            <a:r>
              <a:rPr lang="en-US" sz="11200" dirty="0" err="1" smtClean="0"/>
              <a:t>Suguna</a:t>
            </a:r>
            <a:r>
              <a:rPr lang="en-US" sz="11200" dirty="0" smtClean="0"/>
              <a:t> </a:t>
            </a:r>
            <a:r>
              <a:rPr lang="en-US" sz="11200" dirty="0" err="1" smtClean="0"/>
              <a:t>sri</a:t>
            </a:r>
            <a:r>
              <a:rPr lang="en-US" sz="11200" dirty="0" smtClean="0"/>
              <a:t> </a:t>
            </a:r>
            <a:r>
              <a:rPr lang="en-US" sz="11200" dirty="0" err="1" smtClean="0"/>
              <a:t>Chandana</a:t>
            </a:r>
            <a:r>
              <a:rPr lang="en-US" sz="11200" dirty="0" smtClean="0"/>
              <a:t>)</a:t>
            </a:r>
          </a:p>
          <a:p>
            <a:r>
              <a:rPr lang="en-US" sz="11200" dirty="0" smtClean="0"/>
              <a:t>                               </a:t>
            </a:r>
            <a:r>
              <a:rPr lang="en-US" sz="11200" dirty="0" smtClean="0"/>
              <a:t> 19485A0426(</a:t>
            </a:r>
            <a:r>
              <a:rPr lang="en-IN" sz="11200" dirty="0" err="1" smtClean="0"/>
              <a:t>Pradeep</a:t>
            </a:r>
            <a:r>
              <a:rPr lang="en-IN" sz="11200" dirty="0" smtClean="0"/>
              <a:t> Kumar)</a:t>
            </a:r>
            <a:endParaRPr lang="en-US" sz="11200" dirty="0" smtClean="0"/>
          </a:p>
          <a:p>
            <a:r>
              <a:rPr lang="en-US" sz="11200" dirty="0" smtClean="0"/>
              <a:t>                                 19485A0427(</a:t>
            </a:r>
            <a:r>
              <a:rPr lang="en-IN" sz="11200" dirty="0" smtClean="0"/>
              <a:t>Kuna </a:t>
            </a:r>
            <a:r>
              <a:rPr lang="en-IN" sz="11200" dirty="0" err="1" smtClean="0"/>
              <a:t>Sai</a:t>
            </a:r>
            <a:r>
              <a:rPr lang="en-IN" sz="11200" dirty="0" smtClean="0"/>
              <a:t> </a:t>
            </a:r>
            <a:r>
              <a:rPr lang="en-IN" sz="11200" dirty="0" err="1" smtClean="0"/>
              <a:t>Ganesh</a:t>
            </a:r>
            <a:r>
              <a:rPr lang="en-IN" sz="9600" dirty="0" smtClean="0"/>
              <a:t>)</a:t>
            </a:r>
            <a:endParaRPr lang="en-US" sz="11200" dirty="0" smtClean="0"/>
          </a:p>
          <a:p>
            <a:r>
              <a:rPr lang="en-US" sz="11200" dirty="0" smtClean="0"/>
              <a:t>                               </a:t>
            </a:r>
            <a:r>
              <a:rPr lang="en-US" sz="11200" dirty="0" smtClean="0"/>
              <a:t>19485A0428</a:t>
            </a:r>
            <a:r>
              <a:rPr lang="en-IN" sz="2800" dirty="0" smtClean="0"/>
              <a:t>4</a:t>
            </a:r>
            <a:r>
              <a:rPr lang="en-IN" sz="9600" dirty="0" smtClean="0"/>
              <a:t> </a:t>
            </a:r>
            <a:r>
              <a:rPr lang="en-IN" sz="11200" dirty="0" smtClean="0"/>
              <a:t>(</a:t>
            </a:r>
            <a:r>
              <a:rPr lang="en-IN" sz="11200" dirty="0" err="1" smtClean="0"/>
              <a:t>Vinathi</a:t>
            </a:r>
            <a:r>
              <a:rPr lang="en-IN" sz="11200" dirty="0" smtClean="0"/>
              <a:t> </a:t>
            </a:r>
            <a:r>
              <a:rPr lang="en-IN" sz="11200" dirty="0" err="1" smtClean="0"/>
              <a:t>Hrudai</a:t>
            </a:r>
            <a:r>
              <a:rPr lang="en-IN" sz="11200" dirty="0" smtClean="0"/>
              <a:t>)</a:t>
            </a:r>
          </a:p>
          <a:p>
            <a:r>
              <a:rPr lang="en-IN" sz="11200" dirty="0"/>
              <a:t> </a:t>
            </a:r>
            <a:r>
              <a:rPr lang="en-IN" sz="11200" dirty="0" smtClean="0"/>
              <a:t>                                        </a:t>
            </a:r>
            <a:r>
              <a:rPr lang="en-US" sz="11200" dirty="0" smtClean="0"/>
              <a:t>19485A0429</a:t>
            </a:r>
            <a:r>
              <a:rPr lang="en-IN" sz="9600" dirty="0" smtClean="0"/>
              <a:t> </a:t>
            </a:r>
            <a:r>
              <a:rPr lang="en-IN" sz="11200" dirty="0" smtClean="0"/>
              <a:t>(</a:t>
            </a:r>
            <a:r>
              <a:rPr lang="en-IN" sz="11200" dirty="0" err="1" smtClean="0"/>
              <a:t>Munnangi</a:t>
            </a:r>
            <a:r>
              <a:rPr lang="en-IN" sz="11200" dirty="0" smtClean="0"/>
              <a:t> </a:t>
            </a:r>
            <a:r>
              <a:rPr lang="en-IN" sz="11200" dirty="0" err="1" smtClean="0"/>
              <a:t>Suneetha</a:t>
            </a:r>
            <a:r>
              <a:rPr lang="en-IN" sz="11200" dirty="0" smtClean="0"/>
              <a:t>)</a:t>
            </a:r>
          </a:p>
          <a:p>
            <a:endParaRPr lang="en-US" sz="11200" dirty="0"/>
          </a:p>
        </p:txBody>
      </p:sp>
      <p:sp>
        <p:nvSpPr>
          <p:cNvPr id="4" name="TextBox 3"/>
          <p:cNvSpPr txBox="1"/>
          <p:nvPr/>
        </p:nvSpPr>
        <p:spPr>
          <a:xfrm>
            <a:off x="1981200" y="2895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TEAM NAME:ECE_C12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Problem solution</a:t>
            </a:r>
          </a:p>
          <a:p>
            <a:r>
              <a:rPr lang="en-US" dirty="0" smtClean="0"/>
              <a:t>Advantages</a:t>
            </a:r>
          </a:p>
          <a:p>
            <a:r>
              <a:rPr lang="en-US" dirty="0" smtClean="0"/>
              <a:t>Conclusion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1026" name="Picture 2" descr="C:\Users\lenovo\Desktop\Sugunasri\pic of fish aquarium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524000"/>
            <a:ext cx="8229600" cy="4648200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difficult to feed the fishes in the absence of </a:t>
            </a:r>
            <a:r>
              <a:rPr lang="en-US" dirty="0" err="1" smtClean="0"/>
              <a:t>fishkeepers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Inspect the temperature and salinity of water.</a:t>
            </a:r>
          </a:p>
          <a:p>
            <a:endParaRPr lang="en-US" dirty="0" smtClean="0"/>
          </a:p>
          <a:p>
            <a:r>
              <a:rPr lang="en-US" dirty="0" smtClean="0"/>
              <a:t>Continuous monitoring and controlling.</a:t>
            </a:r>
          </a:p>
          <a:p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objective is to setup an aquarium.</a:t>
            </a:r>
          </a:p>
          <a:p>
            <a:r>
              <a:rPr lang="en-US" dirty="0" smtClean="0"/>
              <a:t>Monitoring the </a:t>
            </a:r>
            <a:r>
              <a:rPr lang="en-US" dirty="0" err="1" smtClean="0"/>
              <a:t>waterlevel</a:t>
            </a:r>
            <a:r>
              <a:rPr lang="en-US" dirty="0" smtClean="0"/>
              <a:t> via internet.</a:t>
            </a:r>
          </a:p>
          <a:p>
            <a:r>
              <a:rPr lang="en-US" dirty="0" smtClean="0"/>
              <a:t>Feeding the fishes using servomotor.</a:t>
            </a:r>
          </a:p>
          <a:p>
            <a:r>
              <a:rPr lang="en-US" dirty="0" smtClean="0"/>
              <a:t>Random data to detect the </a:t>
            </a:r>
            <a:r>
              <a:rPr lang="en-US" dirty="0" err="1" smtClean="0"/>
              <a:t>waterflow</a:t>
            </a:r>
            <a:r>
              <a:rPr lang="en-US" dirty="0" smtClean="0"/>
              <a:t>.</a:t>
            </a:r>
          </a:p>
          <a:p>
            <a:r>
              <a:rPr lang="en-US" dirty="0" smtClean="0"/>
              <a:t>Mobile application.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saving.</a:t>
            </a:r>
          </a:p>
          <a:p>
            <a:r>
              <a:rPr lang="en-US" dirty="0" smtClean="0"/>
              <a:t>Maintains the aquarium temperature.</a:t>
            </a:r>
          </a:p>
          <a:p>
            <a:r>
              <a:rPr lang="en-US" dirty="0" smtClean="0"/>
              <a:t>Auto fish feeding.</a:t>
            </a:r>
          </a:p>
          <a:p>
            <a:r>
              <a:rPr lang="en-US" dirty="0" smtClean="0"/>
              <a:t>Notifications in case of trouble.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4600" dirty="0" smtClean="0"/>
              <a:t> </a:t>
            </a:r>
            <a:r>
              <a:rPr lang="en-US" sz="4600" dirty="0" smtClean="0"/>
              <a:t>The proposed system for the control of aquarium using mobile app has been </a:t>
            </a:r>
            <a:r>
              <a:rPr lang="en-US" sz="4600" dirty="0" smtClean="0"/>
              <a:t>implemented.</a:t>
            </a:r>
          </a:p>
          <a:p>
            <a:endParaRPr lang="en-US" sz="4600" dirty="0" smtClean="0"/>
          </a:p>
          <a:p>
            <a:r>
              <a:rPr lang="en-US" sz="4600" dirty="0" smtClean="0"/>
              <a:t> It can easily implemented for making life of aquarists more </a:t>
            </a:r>
            <a:r>
              <a:rPr lang="en-US" sz="4600" dirty="0" smtClean="0"/>
              <a:t>comfortable.</a:t>
            </a:r>
          </a:p>
          <a:p>
            <a:endParaRPr lang="en-US" sz="4600" dirty="0" smtClean="0"/>
          </a:p>
          <a:p>
            <a:r>
              <a:rPr lang="en-US" sz="4600" dirty="0" smtClean="0"/>
              <a:t> It is user friendly system which can be accessed remotely using mobile phone</a:t>
            </a:r>
            <a:br>
              <a:rPr lang="en-US" sz="4600" dirty="0" smtClean="0"/>
            </a:br>
            <a:r>
              <a:rPr lang="en-US" sz="4600" dirty="0" smtClean="0"/>
              <a:t/>
            </a:r>
            <a:br>
              <a:rPr lang="en-US" sz="4600" dirty="0" smtClean="0"/>
            </a:br>
            <a:r>
              <a:rPr lang="en-US" sz="4600" dirty="0" smtClean="0"/>
              <a:t> </a:t>
            </a:r>
            <a:r>
              <a:rPr lang="en-US" sz="4600" dirty="0" smtClean="0"/>
              <a:t/>
            </a:r>
            <a:br>
              <a:rPr lang="en-US" sz="4600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Image result for thank you images">
            <a:extLst>
              <a:ext uri="{FF2B5EF4-FFF2-40B4-BE49-F238E27FC236}">
                <a16:creationId xmlns="" xmlns:a16="http://schemas.microsoft.com/office/drawing/2014/main" id="{09DF52A9-D02B-44EF-8F86-8405917C4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3197492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943</TotalTime>
  <Words>178</Words>
  <Application>Microsoft Office PowerPoint</Application>
  <PresentationFormat>On-screen Show (4:3)</PresentationFormat>
  <Paragraphs>43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GUDLAVALLERU ENGINEERING COLLEGE</vt:lpstr>
      <vt:lpstr>CONTENTS</vt:lpstr>
      <vt:lpstr>INTRODUCTION</vt:lpstr>
      <vt:lpstr>PROBLEM STATEMENT</vt:lpstr>
      <vt:lpstr>PROBLEM SOLUTION</vt:lpstr>
      <vt:lpstr>Advantages:</vt:lpstr>
      <vt:lpstr>CONCLUSION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37</cp:revision>
  <dcterms:created xsi:type="dcterms:W3CDTF">2021-06-28T13:43:00Z</dcterms:created>
  <dcterms:modified xsi:type="dcterms:W3CDTF">2021-07-01T08:38:32Z</dcterms:modified>
</cp:coreProperties>
</file>