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EDA5A-0736-4AB5-9DBC-F2EAA3928C18}" v="306" dt="2021-07-08T14:30:39.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3549D64-DF39-4D3B-AC56-B35DDB311F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B706377-79BB-4B31-922F-DA6D5E74A8AC}">
      <dgm:prSet/>
      <dgm:spPr/>
      <dgm:t>
        <a:bodyPr/>
        <a:lstStyle/>
        <a:p>
          <a:r>
            <a:rPr lang="en-US" dirty="0"/>
            <a:t>Introduction</a:t>
          </a:r>
        </a:p>
      </dgm:t>
    </dgm:pt>
    <dgm:pt modelId="{87EA8CAF-0F74-4716-A280-CB96D5C6EF19}" type="parTrans" cxnId="{C6D9436C-6065-4CAA-9678-974F1CC07D3F}">
      <dgm:prSet/>
      <dgm:spPr/>
      <dgm:t>
        <a:bodyPr/>
        <a:lstStyle/>
        <a:p>
          <a:endParaRPr lang="en-US"/>
        </a:p>
      </dgm:t>
    </dgm:pt>
    <dgm:pt modelId="{8A70C816-15AC-4761-A8A0-D1A41A0066A5}" type="sibTrans" cxnId="{C6D9436C-6065-4CAA-9678-974F1CC07D3F}">
      <dgm:prSet/>
      <dgm:spPr/>
      <dgm:t>
        <a:bodyPr/>
        <a:lstStyle/>
        <a:p>
          <a:endParaRPr lang="en-US"/>
        </a:p>
      </dgm:t>
    </dgm:pt>
    <dgm:pt modelId="{AE1BF201-2D87-486B-9670-3EDFE4BF6657}">
      <dgm:prSet/>
      <dgm:spPr/>
      <dgm:t>
        <a:bodyPr/>
        <a:lstStyle/>
        <a:p>
          <a:r>
            <a:rPr lang="en-US" dirty="0"/>
            <a:t>Existing Problem</a:t>
          </a:r>
        </a:p>
      </dgm:t>
    </dgm:pt>
    <dgm:pt modelId="{56A02397-E986-406B-884E-F742729BCE56}" type="parTrans" cxnId="{98E500F0-4163-480F-B235-204ECC51F1CE}">
      <dgm:prSet/>
      <dgm:spPr/>
      <dgm:t>
        <a:bodyPr/>
        <a:lstStyle/>
        <a:p>
          <a:endParaRPr lang="en-US"/>
        </a:p>
      </dgm:t>
    </dgm:pt>
    <dgm:pt modelId="{D356E214-6708-4C3B-A427-C1BC564B8159}" type="sibTrans" cxnId="{98E500F0-4163-480F-B235-204ECC51F1CE}">
      <dgm:prSet/>
      <dgm:spPr/>
      <dgm:t>
        <a:bodyPr/>
        <a:lstStyle/>
        <a:p>
          <a:endParaRPr lang="en-US"/>
        </a:p>
      </dgm:t>
    </dgm:pt>
    <dgm:pt modelId="{C4D0A7CE-5722-4672-A9EF-DCF66FB23F19}">
      <dgm:prSet/>
      <dgm:spPr/>
      <dgm:t>
        <a:bodyPr/>
        <a:lstStyle/>
        <a:p>
          <a:r>
            <a:rPr lang="en-US" dirty="0"/>
            <a:t>Tools used</a:t>
          </a:r>
        </a:p>
      </dgm:t>
    </dgm:pt>
    <dgm:pt modelId="{440625B4-1032-4129-8308-5B727F67AE62}" type="parTrans" cxnId="{7EB7A381-1CF1-423E-B0AF-9EE7A342934D}">
      <dgm:prSet/>
      <dgm:spPr/>
      <dgm:t>
        <a:bodyPr/>
        <a:lstStyle/>
        <a:p>
          <a:endParaRPr lang="en-US"/>
        </a:p>
      </dgm:t>
    </dgm:pt>
    <dgm:pt modelId="{B93363BD-2A24-4603-8037-A7718E00F410}" type="sibTrans" cxnId="{7EB7A381-1CF1-423E-B0AF-9EE7A342934D}">
      <dgm:prSet/>
      <dgm:spPr/>
      <dgm:t>
        <a:bodyPr/>
        <a:lstStyle/>
        <a:p>
          <a:endParaRPr lang="en-US"/>
        </a:p>
      </dgm:t>
    </dgm:pt>
    <dgm:pt modelId="{3EE03D81-484C-4768-A448-05525FC90364}">
      <dgm:prSet/>
      <dgm:spPr/>
      <dgm:t>
        <a:bodyPr/>
        <a:lstStyle/>
        <a:p>
          <a:r>
            <a:rPr lang="en-US" dirty="0"/>
            <a:t>Working</a:t>
          </a:r>
        </a:p>
      </dgm:t>
    </dgm:pt>
    <dgm:pt modelId="{DD896F62-9F82-446F-8C2E-2F86E4A30DCD}" type="parTrans" cxnId="{E7A74A67-F6D4-43E6-B736-F0365BFEA6C2}">
      <dgm:prSet/>
      <dgm:spPr/>
      <dgm:t>
        <a:bodyPr/>
        <a:lstStyle/>
        <a:p>
          <a:endParaRPr lang="en-US"/>
        </a:p>
      </dgm:t>
    </dgm:pt>
    <dgm:pt modelId="{0BB9B5FC-CD98-432E-842D-4D928B7C406E}" type="sibTrans" cxnId="{E7A74A67-F6D4-43E6-B736-F0365BFEA6C2}">
      <dgm:prSet/>
      <dgm:spPr/>
      <dgm:t>
        <a:bodyPr/>
        <a:lstStyle/>
        <a:p>
          <a:endParaRPr lang="en-US"/>
        </a:p>
      </dgm:t>
    </dgm:pt>
    <dgm:pt modelId="{FA5E4E53-EE3C-4644-A5CC-A937C4EA788C}">
      <dgm:prSet/>
      <dgm:spPr/>
      <dgm:t>
        <a:bodyPr/>
        <a:lstStyle/>
        <a:p>
          <a:r>
            <a:rPr lang="en-US" dirty="0"/>
            <a:t>Advantages</a:t>
          </a:r>
        </a:p>
      </dgm:t>
    </dgm:pt>
    <dgm:pt modelId="{4C650210-118A-49C8-9464-9B15900BB5E7}" type="parTrans" cxnId="{16039D60-F5BC-4F34-8E3A-7D3C590A429C}">
      <dgm:prSet/>
      <dgm:spPr/>
      <dgm:t>
        <a:bodyPr/>
        <a:lstStyle/>
        <a:p>
          <a:endParaRPr lang="en-US"/>
        </a:p>
      </dgm:t>
    </dgm:pt>
    <dgm:pt modelId="{B415A35C-57EF-40E4-AF2F-919A6189288A}" type="sibTrans" cxnId="{16039D60-F5BC-4F34-8E3A-7D3C590A429C}">
      <dgm:prSet/>
      <dgm:spPr/>
      <dgm:t>
        <a:bodyPr/>
        <a:lstStyle/>
        <a:p>
          <a:endParaRPr lang="en-US"/>
        </a:p>
      </dgm:t>
    </dgm:pt>
    <dgm:pt modelId="{6DA4C884-9F40-4107-B0FB-A797A5882A67}">
      <dgm:prSet/>
      <dgm:spPr/>
      <dgm:t>
        <a:bodyPr/>
        <a:lstStyle/>
        <a:p>
          <a:r>
            <a:rPr lang="en-US" dirty="0"/>
            <a:t>Disadvantages</a:t>
          </a:r>
        </a:p>
      </dgm:t>
    </dgm:pt>
    <dgm:pt modelId="{5F1BBC77-3D94-48F4-A03B-6670F4AF8B42}" type="parTrans" cxnId="{7B8BE703-9CE9-4B17-8F07-E3563FF38CA1}">
      <dgm:prSet/>
      <dgm:spPr/>
      <dgm:t>
        <a:bodyPr/>
        <a:lstStyle/>
        <a:p>
          <a:endParaRPr lang="en-US"/>
        </a:p>
      </dgm:t>
    </dgm:pt>
    <dgm:pt modelId="{C64D7090-03D6-4D6A-B07C-E28F25F98D32}" type="sibTrans" cxnId="{7B8BE703-9CE9-4B17-8F07-E3563FF38CA1}">
      <dgm:prSet/>
      <dgm:spPr/>
      <dgm:t>
        <a:bodyPr/>
        <a:lstStyle/>
        <a:p>
          <a:endParaRPr lang="en-US"/>
        </a:p>
      </dgm:t>
    </dgm:pt>
    <dgm:pt modelId="{384CC492-0C08-4C4B-B379-3A98AC6A83A2}">
      <dgm:prSet/>
      <dgm:spPr/>
      <dgm:t>
        <a:bodyPr/>
        <a:lstStyle/>
        <a:p>
          <a:r>
            <a:rPr lang="en-US" dirty="0"/>
            <a:t>Conclusion</a:t>
          </a:r>
        </a:p>
      </dgm:t>
    </dgm:pt>
    <dgm:pt modelId="{544A2773-2D8B-46BF-B50F-4F45A913D89C}" type="parTrans" cxnId="{F859D340-66B5-45D9-9808-48D32A0B5D2F}">
      <dgm:prSet/>
      <dgm:spPr/>
      <dgm:t>
        <a:bodyPr/>
        <a:lstStyle/>
        <a:p>
          <a:endParaRPr lang="en-US"/>
        </a:p>
      </dgm:t>
    </dgm:pt>
    <dgm:pt modelId="{72E3B739-F8A0-4E22-BB3A-1003ECF61E2C}" type="sibTrans" cxnId="{F859D340-66B5-45D9-9808-48D32A0B5D2F}">
      <dgm:prSet/>
      <dgm:spPr/>
      <dgm:t>
        <a:bodyPr/>
        <a:lstStyle/>
        <a:p>
          <a:endParaRPr lang="en-US"/>
        </a:p>
      </dgm:t>
    </dgm:pt>
    <dgm:pt modelId="{99C07006-5AC3-4C21-9303-0D1EA3EB7808}">
      <dgm:prSet phldr="0"/>
      <dgm:spPr/>
      <dgm:t>
        <a:bodyPr/>
        <a:lstStyle/>
        <a:p>
          <a:r>
            <a:rPr lang="en-US" dirty="0">
              <a:latin typeface="Calibri Light" panose="020F0302020204030204"/>
            </a:rPr>
            <a:t>Applications</a:t>
          </a:r>
        </a:p>
      </dgm:t>
    </dgm:pt>
    <dgm:pt modelId="{0E84C993-4BAD-49CA-9656-7F4DCC96C662}" type="parTrans" cxnId="{5CE43BF1-D2CA-405C-9CE8-BCF9906BD550}">
      <dgm:prSet/>
      <dgm:spPr/>
    </dgm:pt>
    <dgm:pt modelId="{69FAA74E-E48B-43F2-BB0A-8F07D11C6D51}" type="sibTrans" cxnId="{5CE43BF1-D2CA-405C-9CE8-BCF9906BD550}">
      <dgm:prSet/>
      <dgm:spPr/>
    </dgm:pt>
    <dgm:pt modelId="{5B648531-23C7-4B5D-B7BD-2867D698FC62}">
      <dgm:prSet phldr="0"/>
      <dgm:spPr/>
      <dgm:t>
        <a:bodyPr/>
        <a:lstStyle/>
        <a:p>
          <a:r>
            <a:rPr lang="en-US" dirty="0">
              <a:latin typeface="Calibri Light" panose="020F0302020204030204"/>
            </a:rPr>
            <a:t>Reference</a:t>
          </a:r>
        </a:p>
      </dgm:t>
    </dgm:pt>
    <dgm:pt modelId="{2412B0EE-B8D9-4000-91AE-47240E6D6976}" type="parTrans" cxnId="{75ADBDEF-084C-4CF7-BFFA-EA1456C9981F}">
      <dgm:prSet/>
      <dgm:spPr/>
    </dgm:pt>
    <dgm:pt modelId="{015359CB-9A5D-4152-A461-9AE00ED472ED}" type="sibTrans" cxnId="{75ADBDEF-084C-4CF7-BFFA-EA1456C9981F}">
      <dgm:prSet/>
      <dgm:spPr/>
    </dgm:pt>
    <dgm:pt modelId="{69D48628-5454-421B-9E3A-19837C4D8D34}" type="pres">
      <dgm:prSet presAssocID="{33549D64-DF39-4D3B-AC56-B35DDB311FF3}" presName="linear" presStyleCnt="0">
        <dgm:presLayoutVars>
          <dgm:dir/>
          <dgm:animLvl val="lvl"/>
          <dgm:resizeHandles val="exact"/>
        </dgm:presLayoutVars>
      </dgm:prSet>
      <dgm:spPr/>
    </dgm:pt>
    <dgm:pt modelId="{5A61E0F0-20C6-4D5F-877B-A8930896E8EA}" type="pres">
      <dgm:prSet presAssocID="{3B706377-79BB-4B31-922F-DA6D5E74A8AC}" presName="parentLin" presStyleCnt="0"/>
      <dgm:spPr/>
    </dgm:pt>
    <dgm:pt modelId="{50DADC66-B2C3-45CC-9368-A59F9F6D6AD5}" type="pres">
      <dgm:prSet presAssocID="{3B706377-79BB-4B31-922F-DA6D5E74A8AC}" presName="parentLeftMargin" presStyleLbl="node1" presStyleIdx="0" presStyleCnt="9"/>
      <dgm:spPr/>
    </dgm:pt>
    <dgm:pt modelId="{3BE1FC06-ECD1-47E1-B5F4-7096AB54235F}" type="pres">
      <dgm:prSet presAssocID="{3B706377-79BB-4B31-922F-DA6D5E74A8AC}" presName="parentText" presStyleLbl="node1" presStyleIdx="0" presStyleCnt="9">
        <dgm:presLayoutVars>
          <dgm:chMax val="0"/>
          <dgm:bulletEnabled val="1"/>
        </dgm:presLayoutVars>
      </dgm:prSet>
      <dgm:spPr/>
    </dgm:pt>
    <dgm:pt modelId="{85A695A8-4506-4078-B8D5-357D6A37C206}" type="pres">
      <dgm:prSet presAssocID="{3B706377-79BB-4B31-922F-DA6D5E74A8AC}" presName="negativeSpace" presStyleCnt="0"/>
      <dgm:spPr/>
    </dgm:pt>
    <dgm:pt modelId="{1BF8FA32-6ACE-4866-B118-0EA9314C3205}" type="pres">
      <dgm:prSet presAssocID="{3B706377-79BB-4B31-922F-DA6D5E74A8AC}" presName="childText" presStyleLbl="conFgAcc1" presStyleIdx="0" presStyleCnt="9">
        <dgm:presLayoutVars>
          <dgm:bulletEnabled val="1"/>
        </dgm:presLayoutVars>
      </dgm:prSet>
      <dgm:spPr/>
    </dgm:pt>
    <dgm:pt modelId="{8F50C7E4-BE7C-4502-A794-A182262AFC51}" type="pres">
      <dgm:prSet presAssocID="{8A70C816-15AC-4761-A8A0-D1A41A0066A5}" presName="spaceBetweenRectangles" presStyleCnt="0"/>
      <dgm:spPr/>
    </dgm:pt>
    <dgm:pt modelId="{8408A048-F15D-430B-8241-F33F638536C5}" type="pres">
      <dgm:prSet presAssocID="{AE1BF201-2D87-486B-9670-3EDFE4BF6657}" presName="parentLin" presStyleCnt="0"/>
      <dgm:spPr/>
    </dgm:pt>
    <dgm:pt modelId="{C9C0C8CE-97C1-417F-A391-4A53C965444F}" type="pres">
      <dgm:prSet presAssocID="{AE1BF201-2D87-486B-9670-3EDFE4BF6657}" presName="parentLeftMargin" presStyleLbl="node1" presStyleIdx="0" presStyleCnt="9"/>
      <dgm:spPr/>
    </dgm:pt>
    <dgm:pt modelId="{3A112B70-4EF5-4C31-98D2-D3A1CA2882AD}" type="pres">
      <dgm:prSet presAssocID="{AE1BF201-2D87-486B-9670-3EDFE4BF6657}" presName="parentText" presStyleLbl="node1" presStyleIdx="1" presStyleCnt="9">
        <dgm:presLayoutVars>
          <dgm:chMax val="0"/>
          <dgm:bulletEnabled val="1"/>
        </dgm:presLayoutVars>
      </dgm:prSet>
      <dgm:spPr/>
    </dgm:pt>
    <dgm:pt modelId="{23B8E48F-F6CA-4503-A834-98E9061D7305}" type="pres">
      <dgm:prSet presAssocID="{AE1BF201-2D87-486B-9670-3EDFE4BF6657}" presName="negativeSpace" presStyleCnt="0"/>
      <dgm:spPr/>
    </dgm:pt>
    <dgm:pt modelId="{6C837FDD-FE60-4A76-A299-2F3C04A2294D}" type="pres">
      <dgm:prSet presAssocID="{AE1BF201-2D87-486B-9670-3EDFE4BF6657}" presName="childText" presStyleLbl="conFgAcc1" presStyleIdx="1" presStyleCnt="9">
        <dgm:presLayoutVars>
          <dgm:bulletEnabled val="1"/>
        </dgm:presLayoutVars>
      </dgm:prSet>
      <dgm:spPr/>
    </dgm:pt>
    <dgm:pt modelId="{E47612FB-34DE-467B-A583-2E75E986A3E3}" type="pres">
      <dgm:prSet presAssocID="{D356E214-6708-4C3B-A427-C1BC564B8159}" presName="spaceBetweenRectangles" presStyleCnt="0"/>
      <dgm:spPr/>
    </dgm:pt>
    <dgm:pt modelId="{0D965CD2-C78C-4846-B2CC-C0BCFA74A38D}" type="pres">
      <dgm:prSet presAssocID="{C4D0A7CE-5722-4672-A9EF-DCF66FB23F19}" presName="parentLin" presStyleCnt="0"/>
      <dgm:spPr/>
    </dgm:pt>
    <dgm:pt modelId="{DE7AF823-9A7F-46AA-895F-EB07E59295F7}" type="pres">
      <dgm:prSet presAssocID="{C4D0A7CE-5722-4672-A9EF-DCF66FB23F19}" presName="parentLeftMargin" presStyleLbl="node1" presStyleIdx="1" presStyleCnt="9"/>
      <dgm:spPr/>
    </dgm:pt>
    <dgm:pt modelId="{9DD6A60D-F243-48D5-90E7-C628DCB61A97}" type="pres">
      <dgm:prSet presAssocID="{C4D0A7CE-5722-4672-A9EF-DCF66FB23F19}" presName="parentText" presStyleLbl="node1" presStyleIdx="2" presStyleCnt="9">
        <dgm:presLayoutVars>
          <dgm:chMax val="0"/>
          <dgm:bulletEnabled val="1"/>
        </dgm:presLayoutVars>
      </dgm:prSet>
      <dgm:spPr/>
    </dgm:pt>
    <dgm:pt modelId="{5763ACBC-5655-4C0B-96B8-B6AF961FEA96}" type="pres">
      <dgm:prSet presAssocID="{C4D0A7CE-5722-4672-A9EF-DCF66FB23F19}" presName="negativeSpace" presStyleCnt="0"/>
      <dgm:spPr/>
    </dgm:pt>
    <dgm:pt modelId="{9870D243-2308-47B5-930A-53DE3F1A9476}" type="pres">
      <dgm:prSet presAssocID="{C4D0A7CE-5722-4672-A9EF-DCF66FB23F19}" presName="childText" presStyleLbl="conFgAcc1" presStyleIdx="2" presStyleCnt="9">
        <dgm:presLayoutVars>
          <dgm:bulletEnabled val="1"/>
        </dgm:presLayoutVars>
      </dgm:prSet>
      <dgm:spPr/>
    </dgm:pt>
    <dgm:pt modelId="{16B07BA5-C6B2-477E-B5F2-CFE8517FE074}" type="pres">
      <dgm:prSet presAssocID="{B93363BD-2A24-4603-8037-A7718E00F410}" presName="spaceBetweenRectangles" presStyleCnt="0"/>
      <dgm:spPr/>
    </dgm:pt>
    <dgm:pt modelId="{8D0C150B-576E-4080-B3C3-A0BE5F20EEAA}" type="pres">
      <dgm:prSet presAssocID="{3EE03D81-484C-4768-A448-05525FC90364}" presName="parentLin" presStyleCnt="0"/>
      <dgm:spPr/>
    </dgm:pt>
    <dgm:pt modelId="{0D1D9861-45CE-437C-996C-AA989E2FA079}" type="pres">
      <dgm:prSet presAssocID="{3EE03D81-484C-4768-A448-05525FC90364}" presName="parentLeftMargin" presStyleLbl="node1" presStyleIdx="2" presStyleCnt="9"/>
      <dgm:spPr/>
    </dgm:pt>
    <dgm:pt modelId="{1D58D3D8-7B78-466F-BF71-0B1416359903}" type="pres">
      <dgm:prSet presAssocID="{3EE03D81-484C-4768-A448-05525FC90364}" presName="parentText" presStyleLbl="node1" presStyleIdx="3" presStyleCnt="9">
        <dgm:presLayoutVars>
          <dgm:chMax val="0"/>
          <dgm:bulletEnabled val="1"/>
        </dgm:presLayoutVars>
      </dgm:prSet>
      <dgm:spPr/>
    </dgm:pt>
    <dgm:pt modelId="{9E530E53-1D48-4268-A817-F25BB2DFAE08}" type="pres">
      <dgm:prSet presAssocID="{3EE03D81-484C-4768-A448-05525FC90364}" presName="negativeSpace" presStyleCnt="0"/>
      <dgm:spPr/>
    </dgm:pt>
    <dgm:pt modelId="{EE32079D-9542-45D8-9547-6EC1E12BF413}" type="pres">
      <dgm:prSet presAssocID="{3EE03D81-484C-4768-A448-05525FC90364}" presName="childText" presStyleLbl="conFgAcc1" presStyleIdx="3" presStyleCnt="9">
        <dgm:presLayoutVars>
          <dgm:bulletEnabled val="1"/>
        </dgm:presLayoutVars>
      </dgm:prSet>
      <dgm:spPr/>
    </dgm:pt>
    <dgm:pt modelId="{AF7673A6-A249-4B33-BCB2-A467E066AA94}" type="pres">
      <dgm:prSet presAssocID="{0BB9B5FC-CD98-432E-842D-4D928B7C406E}" presName="spaceBetweenRectangles" presStyleCnt="0"/>
      <dgm:spPr/>
    </dgm:pt>
    <dgm:pt modelId="{9D25C54D-408A-40FF-B5B7-F92BF124B358}" type="pres">
      <dgm:prSet presAssocID="{FA5E4E53-EE3C-4644-A5CC-A937C4EA788C}" presName="parentLin" presStyleCnt="0"/>
      <dgm:spPr/>
    </dgm:pt>
    <dgm:pt modelId="{0D1390E8-821F-4A0C-821F-6E63B7457407}" type="pres">
      <dgm:prSet presAssocID="{FA5E4E53-EE3C-4644-A5CC-A937C4EA788C}" presName="parentLeftMargin" presStyleLbl="node1" presStyleIdx="3" presStyleCnt="9"/>
      <dgm:spPr/>
    </dgm:pt>
    <dgm:pt modelId="{AC507EA7-1598-44F3-B177-0222EC8CBB80}" type="pres">
      <dgm:prSet presAssocID="{FA5E4E53-EE3C-4644-A5CC-A937C4EA788C}" presName="parentText" presStyleLbl="node1" presStyleIdx="4" presStyleCnt="9">
        <dgm:presLayoutVars>
          <dgm:chMax val="0"/>
          <dgm:bulletEnabled val="1"/>
        </dgm:presLayoutVars>
      </dgm:prSet>
      <dgm:spPr/>
    </dgm:pt>
    <dgm:pt modelId="{05CDC002-3D82-4BE8-8A1D-4CA08CBF22D9}" type="pres">
      <dgm:prSet presAssocID="{FA5E4E53-EE3C-4644-A5CC-A937C4EA788C}" presName="negativeSpace" presStyleCnt="0"/>
      <dgm:spPr/>
    </dgm:pt>
    <dgm:pt modelId="{0712A744-B7DC-4BBA-9B49-5F86DE3E8D9E}" type="pres">
      <dgm:prSet presAssocID="{FA5E4E53-EE3C-4644-A5CC-A937C4EA788C}" presName="childText" presStyleLbl="conFgAcc1" presStyleIdx="4" presStyleCnt="9">
        <dgm:presLayoutVars>
          <dgm:bulletEnabled val="1"/>
        </dgm:presLayoutVars>
      </dgm:prSet>
      <dgm:spPr/>
    </dgm:pt>
    <dgm:pt modelId="{B74348AF-7884-4D2C-BBC2-61A6CCDAFB55}" type="pres">
      <dgm:prSet presAssocID="{B415A35C-57EF-40E4-AF2F-919A6189288A}" presName="spaceBetweenRectangles" presStyleCnt="0"/>
      <dgm:spPr/>
    </dgm:pt>
    <dgm:pt modelId="{DE04C359-124B-4E29-8A70-7CF7B2EEA147}" type="pres">
      <dgm:prSet presAssocID="{6DA4C884-9F40-4107-B0FB-A797A5882A67}" presName="parentLin" presStyleCnt="0"/>
      <dgm:spPr/>
    </dgm:pt>
    <dgm:pt modelId="{E418503B-A03B-4FF4-A944-FD040F3981A8}" type="pres">
      <dgm:prSet presAssocID="{6DA4C884-9F40-4107-B0FB-A797A5882A67}" presName="parentLeftMargin" presStyleLbl="node1" presStyleIdx="4" presStyleCnt="9"/>
      <dgm:spPr/>
    </dgm:pt>
    <dgm:pt modelId="{B5630B61-2A2C-4BDE-AA2F-7F43F1188639}" type="pres">
      <dgm:prSet presAssocID="{6DA4C884-9F40-4107-B0FB-A797A5882A67}" presName="parentText" presStyleLbl="node1" presStyleIdx="5" presStyleCnt="9">
        <dgm:presLayoutVars>
          <dgm:chMax val="0"/>
          <dgm:bulletEnabled val="1"/>
        </dgm:presLayoutVars>
      </dgm:prSet>
      <dgm:spPr/>
    </dgm:pt>
    <dgm:pt modelId="{9B5265BC-461E-4F84-89DE-A25ECB75F2FE}" type="pres">
      <dgm:prSet presAssocID="{6DA4C884-9F40-4107-B0FB-A797A5882A67}" presName="negativeSpace" presStyleCnt="0"/>
      <dgm:spPr/>
    </dgm:pt>
    <dgm:pt modelId="{7A6B2C75-3326-4E15-8565-3B53E97720F6}" type="pres">
      <dgm:prSet presAssocID="{6DA4C884-9F40-4107-B0FB-A797A5882A67}" presName="childText" presStyleLbl="conFgAcc1" presStyleIdx="5" presStyleCnt="9">
        <dgm:presLayoutVars>
          <dgm:bulletEnabled val="1"/>
        </dgm:presLayoutVars>
      </dgm:prSet>
      <dgm:spPr/>
    </dgm:pt>
    <dgm:pt modelId="{1B36BF79-3926-4921-B119-4E1C5D72EBC4}" type="pres">
      <dgm:prSet presAssocID="{C64D7090-03D6-4D6A-B07C-E28F25F98D32}" presName="spaceBetweenRectangles" presStyleCnt="0"/>
      <dgm:spPr/>
    </dgm:pt>
    <dgm:pt modelId="{3A68387B-FA41-4B63-9733-1212C722FE7B}" type="pres">
      <dgm:prSet presAssocID="{99C07006-5AC3-4C21-9303-0D1EA3EB7808}" presName="parentLin" presStyleCnt="0"/>
      <dgm:spPr/>
    </dgm:pt>
    <dgm:pt modelId="{A45560ED-73DA-44C9-B4E7-2FE4F8E2BE6E}" type="pres">
      <dgm:prSet presAssocID="{99C07006-5AC3-4C21-9303-0D1EA3EB7808}" presName="parentLeftMargin" presStyleLbl="node1" presStyleIdx="5" presStyleCnt="9"/>
      <dgm:spPr/>
    </dgm:pt>
    <dgm:pt modelId="{45CAC46F-B0AE-4DFD-9B05-C5B7763E1AB3}" type="pres">
      <dgm:prSet presAssocID="{99C07006-5AC3-4C21-9303-0D1EA3EB7808}" presName="parentText" presStyleLbl="node1" presStyleIdx="6" presStyleCnt="9">
        <dgm:presLayoutVars>
          <dgm:chMax val="0"/>
          <dgm:bulletEnabled val="1"/>
        </dgm:presLayoutVars>
      </dgm:prSet>
      <dgm:spPr/>
    </dgm:pt>
    <dgm:pt modelId="{D96FB110-2B3A-4F71-A3E8-F6E884D4E001}" type="pres">
      <dgm:prSet presAssocID="{99C07006-5AC3-4C21-9303-0D1EA3EB7808}" presName="negativeSpace" presStyleCnt="0"/>
      <dgm:spPr/>
    </dgm:pt>
    <dgm:pt modelId="{4DFC755A-201A-4C20-B0EB-CD9AD4B63825}" type="pres">
      <dgm:prSet presAssocID="{99C07006-5AC3-4C21-9303-0D1EA3EB7808}" presName="childText" presStyleLbl="conFgAcc1" presStyleIdx="6" presStyleCnt="9">
        <dgm:presLayoutVars>
          <dgm:bulletEnabled val="1"/>
        </dgm:presLayoutVars>
      </dgm:prSet>
      <dgm:spPr/>
    </dgm:pt>
    <dgm:pt modelId="{63599FE6-E846-4BA1-89AD-B00304480283}" type="pres">
      <dgm:prSet presAssocID="{69FAA74E-E48B-43F2-BB0A-8F07D11C6D51}" presName="spaceBetweenRectangles" presStyleCnt="0"/>
      <dgm:spPr/>
    </dgm:pt>
    <dgm:pt modelId="{466F4355-B1B1-43F2-A700-211CF43F9D29}" type="pres">
      <dgm:prSet presAssocID="{384CC492-0C08-4C4B-B379-3A98AC6A83A2}" presName="parentLin" presStyleCnt="0"/>
      <dgm:spPr/>
    </dgm:pt>
    <dgm:pt modelId="{E00ABA10-0931-4337-B7D0-0846DB81E5D6}" type="pres">
      <dgm:prSet presAssocID="{384CC492-0C08-4C4B-B379-3A98AC6A83A2}" presName="parentLeftMargin" presStyleLbl="node1" presStyleIdx="6" presStyleCnt="9"/>
      <dgm:spPr/>
    </dgm:pt>
    <dgm:pt modelId="{64F56F6C-926C-4DD0-BA48-01DB8EAA3DFA}" type="pres">
      <dgm:prSet presAssocID="{384CC492-0C08-4C4B-B379-3A98AC6A83A2}" presName="parentText" presStyleLbl="node1" presStyleIdx="7" presStyleCnt="9">
        <dgm:presLayoutVars>
          <dgm:chMax val="0"/>
          <dgm:bulletEnabled val="1"/>
        </dgm:presLayoutVars>
      </dgm:prSet>
      <dgm:spPr/>
    </dgm:pt>
    <dgm:pt modelId="{8870C167-FE0C-4E4E-94AB-0D8D5F8656F2}" type="pres">
      <dgm:prSet presAssocID="{384CC492-0C08-4C4B-B379-3A98AC6A83A2}" presName="negativeSpace" presStyleCnt="0"/>
      <dgm:spPr/>
    </dgm:pt>
    <dgm:pt modelId="{99FD58DC-4853-4549-BAB0-F4B9B8E6A227}" type="pres">
      <dgm:prSet presAssocID="{384CC492-0C08-4C4B-B379-3A98AC6A83A2}" presName="childText" presStyleLbl="conFgAcc1" presStyleIdx="7" presStyleCnt="9">
        <dgm:presLayoutVars>
          <dgm:bulletEnabled val="1"/>
        </dgm:presLayoutVars>
      </dgm:prSet>
      <dgm:spPr/>
    </dgm:pt>
    <dgm:pt modelId="{B8181C85-D633-420F-A20B-67C7E5CA383A}" type="pres">
      <dgm:prSet presAssocID="{72E3B739-F8A0-4E22-BB3A-1003ECF61E2C}" presName="spaceBetweenRectangles" presStyleCnt="0"/>
      <dgm:spPr/>
    </dgm:pt>
    <dgm:pt modelId="{EBCAD458-EDDB-45AD-AE2F-46EA756784E9}" type="pres">
      <dgm:prSet presAssocID="{5B648531-23C7-4B5D-B7BD-2867D698FC62}" presName="parentLin" presStyleCnt="0"/>
      <dgm:spPr/>
    </dgm:pt>
    <dgm:pt modelId="{C0A3753C-CB35-4D6D-A530-40270BE71755}" type="pres">
      <dgm:prSet presAssocID="{5B648531-23C7-4B5D-B7BD-2867D698FC62}" presName="parentLeftMargin" presStyleLbl="node1" presStyleIdx="7" presStyleCnt="9"/>
      <dgm:spPr/>
    </dgm:pt>
    <dgm:pt modelId="{AEA43493-894E-458B-BB59-1B9274A1856D}" type="pres">
      <dgm:prSet presAssocID="{5B648531-23C7-4B5D-B7BD-2867D698FC62}" presName="parentText" presStyleLbl="node1" presStyleIdx="8" presStyleCnt="9">
        <dgm:presLayoutVars>
          <dgm:chMax val="0"/>
          <dgm:bulletEnabled val="1"/>
        </dgm:presLayoutVars>
      </dgm:prSet>
      <dgm:spPr/>
    </dgm:pt>
    <dgm:pt modelId="{B78293FB-86DB-4C27-8F28-7A44832A60D9}" type="pres">
      <dgm:prSet presAssocID="{5B648531-23C7-4B5D-B7BD-2867D698FC62}" presName="negativeSpace" presStyleCnt="0"/>
      <dgm:spPr/>
    </dgm:pt>
    <dgm:pt modelId="{A75EB56D-8E6C-4ACE-8E6A-09214C0840E1}" type="pres">
      <dgm:prSet presAssocID="{5B648531-23C7-4B5D-B7BD-2867D698FC62}" presName="childText" presStyleLbl="conFgAcc1" presStyleIdx="8" presStyleCnt="9">
        <dgm:presLayoutVars>
          <dgm:bulletEnabled val="1"/>
        </dgm:presLayoutVars>
      </dgm:prSet>
      <dgm:spPr/>
    </dgm:pt>
  </dgm:ptLst>
  <dgm:cxnLst>
    <dgm:cxn modelId="{7B8BE703-9CE9-4B17-8F07-E3563FF38CA1}" srcId="{33549D64-DF39-4D3B-AC56-B35DDB311FF3}" destId="{6DA4C884-9F40-4107-B0FB-A797A5882A67}" srcOrd="5" destOrd="0" parTransId="{5F1BBC77-3D94-48F4-A03B-6670F4AF8B42}" sibTransId="{C64D7090-03D6-4D6A-B07C-E28F25F98D32}"/>
    <dgm:cxn modelId="{8C78271B-6994-4C04-B300-795CBD01562F}" type="presOf" srcId="{384CC492-0C08-4C4B-B379-3A98AC6A83A2}" destId="{E00ABA10-0931-4337-B7D0-0846DB81E5D6}" srcOrd="0" destOrd="0" presId="urn:microsoft.com/office/officeart/2005/8/layout/list1"/>
    <dgm:cxn modelId="{BA40DD1B-F285-4DFA-A5C3-59CAA9D0B73F}" type="presOf" srcId="{6DA4C884-9F40-4107-B0FB-A797A5882A67}" destId="{B5630B61-2A2C-4BDE-AA2F-7F43F1188639}" srcOrd="1" destOrd="0" presId="urn:microsoft.com/office/officeart/2005/8/layout/list1"/>
    <dgm:cxn modelId="{58E84C2A-ADE7-4293-9032-153D70221522}" type="presOf" srcId="{C4D0A7CE-5722-4672-A9EF-DCF66FB23F19}" destId="{DE7AF823-9A7F-46AA-895F-EB07E59295F7}" srcOrd="0" destOrd="0" presId="urn:microsoft.com/office/officeart/2005/8/layout/list1"/>
    <dgm:cxn modelId="{BF357B32-68F2-4D74-BEB8-453871B2E654}" type="presOf" srcId="{3B706377-79BB-4B31-922F-DA6D5E74A8AC}" destId="{50DADC66-B2C3-45CC-9368-A59F9F6D6AD5}" srcOrd="0" destOrd="0" presId="urn:microsoft.com/office/officeart/2005/8/layout/list1"/>
    <dgm:cxn modelId="{F859D340-66B5-45D9-9808-48D32A0B5D2F}" srcId="{33549D64-DF39-4D3B-AC56-B35DDB311FF3}" destId="{384CC492-0C08-4C4B-B379-3A98AC6A83A2}" srcOrd="7" destOrd="0" parTransId="{544A2773-2D8B-46BF-B50F-4F45A913D89C}" sibTransId="{72E3B739-F8A0-4E22-BB3A-1003ECF61E2C}"/>
    <dgm:cxn modelId="{60266A5D-E71D-41AF-8C8A-EAE9AA145415}" type="presOf" srcId="{5B648531-23C7-4B5D-B7BD-2867D698FC62}" destId="{C0A3753C-CB35-4D6D-A530-40270BE71755}" srcOrd="0" destOrd="0" presId="urn:microsoft.com/office/officeart/2005/8/layout/list1"/>
    <dgm:cxn modelId="{16039D60-F5BC-4F34-8E3A-7D3C590A429C}" srcId="{33549D64-DF39-4D3B-AC56-B35DDB311FF3}" destId="{FA5E4E53-EE3C-4644-A5CC-A937C4EA788C}" srcOrd="4" destOrd="0" parTransId="{4C650210-118A-49C8-9464-9B15900BB5E7}" sibTransId="{B415A35C-57EF-40E4-AF2F-919A6189288A}"/>
    <dgm:cxn modelId="{E7A74A67-F6D4-43E6-B736-F0365BFEA6C2}" srcId="{33549D64-DF39-4D3B-AC56-B35DDB311FF3}" destId="{3EE03D81-484C-4768-A448-05525FC90364}" srcOrd="3" destOrd="0" parTransId="{DD896F62-9F82-446F-8C2E-2F86E4A30DCD}" sibTransId="{0BB9B5FC-CD98-432E-842D-4D928B7C406E}"/>
    <dgm:cxn modelId="{C6D9436C-6065-4CAA-9678-974F1CC07D3F}" srcId="{33549D64-DF39-4D3B-AC56-B35DDB311FF3}" destId="{3B706377-79BB-4B31-922F-DA6D5E74A8AC}" srcOrd="0" destOrd="0" parTransId="{87EA8CAF-0F74-4716-A280-CB96D5C6EF19}" sibTransId="{8A70C816-15AC-4761-A8A0-D1A41A0066A5}"/>
    <dgm:cxn modelId="{3ED7AD52-61CF-4247-93BB-11842336E98B}" type="presOf" srcId="{AE1BF201-2D87-486B-9670-3EDFE4BF6657}" destId="{3A112B70-4EF5-4C31-98D2-D3A1CA2882AD}" srcOrd="1" destOrd="0" presId="urn:microsoft.com/office/officeart/2005/8/layout/list1"/>
    <dgm:cxn modelId="{870D287B-6067-4A94-A44E-0870056C99C8}" type="presOf" srcId="{3B706377-79BB-4B31-922F-DA6D5E74A8AC}" destId="{3BE1FC06-ECD1-47E1-B5F4-7096AB54235F}" srcOrd="1" destOrd="0" presId="urn:microsoft.com/office/officeart/2005/8/layout/list1"/>
    <dgm:cxn modelId="{7EB7A381-1CF1-423E-B0AF-9EE7A342934D}" srcId="{33549D64-DF39-4D3B-AC56-B35DDB311FF3}" destId="{C4D0A7CE-5722-4672-A9EF-DCF66FB23F19}" srcOrd="2" destOrd="0" parTransId="{440625B4-1032-4129-8308-5B727F67AE62}" sibTransId="{B93363BD-2A24-4603-8037-A7718E00F410}"/>
    <dgm:cxn modelId="{2FF66B8C-EEB5-4975-B96A-1824E1816C6F}" type="presOf" srcId="{FA5E4E53-EE3C-4644-A5CC-A937C4EA788C}" destId="{0D1390E8-821F-4A0C-821F-6E63B7457407}" srcOrd="0" destOrd="0" presId="urn:microsoft.com/office/officeart/2005/8/layout/list1"/>
    <dgm:cxn modelId="{C7720D9E-7346-427C-B2C1-8223D642DC7E}" type="presOf" srcId="{3EE03D81-484C-4768-A448-05525FC90364}" destId="{0D1D9861-45CE-437C-996C-AA989E2FA079}" srcOrd="0" destOrd="0" presId="urn:microsoft.com/office/officeart/2005/8/layout/list1"/>
    <dgm:cxn modelId="{B6199CAB-7F52-4656-84B5-F9C03855889F}" type="presOf" srcId="{384CC492-0C08-4C4B-B379-3A98AC6A83A2}" destId="{64F56F6C-926C-4DD0-BA48-01DB8EAA3DFA}" srcOrd="1" destOrd="0" presId="urn:microsoft.com/office/officeart/2005/8/layout/list1"/>
    <dgm:cxn modelId="{4E2BC3AF-0DD5-499A-8155-849AAABE794C}" type="presOf" srcId="{99C07006-5AC3-4C21-9303-0D1EA3EB7808}" destId="{45CAC46F-B0AE-4DFD-9B05-C5B7763E1AB3}" srcOrd="1" destOrd="0" presId="urn:microsoft.com/office/officeart/2005/8/layout/list1"/>
    <dgm:cxn modelId="{D1F25BD1-DB2E-4611-BEC1-62A5D6ECBC64}" type="presOf" srcId="{33549D64-DF39-4D3B-AC56-B35DDB311FF3}" destId="{69D48628-5454-421B-9E3A-19837C4D8D34}" srcOrd="0" destOrd="0" presId="urn:microsoft.com/office/officeart/2005/8/layout/list1"/>
    <dgm:cxn modelId="{12963FDA-36BF-4AAE-86B3-000472928473}" type="presOf" srcId="{99C07006-5AC3-4C21-9303-0D1EA3EB7808}" destId="{A45560ED-73DA-44C9-B4E7-2FE4F8E2BE6E}" srcOrd="0" destOrd="0" presId="urn:microsoft.com/office/officeart/2005/8/layout/list1"/>
    <dgm:cxn modelId="{38ECA7DE-15B3-4DCA-B4BD-E0D1B026252F}" type="presOf" srcId="{C4D0A7CE-5722-4672-A9EF-DCF66FB23F19}" destId="{9DD6A60D-F243-48D5-90E7-C628DCB61A97}" srcOrd="1" destOrd="0" presId="urn:microsoft.com/office/officeart/2005/8/layout/list1"/>
    <dgm:cxn modelId="{FF8B54E1-6391-4CAB-BD18-E312814654A3}" type="presOf" srcId="{6DA4C884-9F40-4107-B0FB-A797A5882A67}" destId="{E418503B-A03B-4FF4-A944-FD040F3981A8}" srcOrd="0" destOrd="0" presId="urn:microsoft.com/office/officeart/2005/8/layout/list1"/>
    <dgm:cxn modelId="{203A9FEB-E861-42B7-B6B7-2BEDDC4859F1}" type="presOf" srcId="{5B648531-23C7-4B5D-B7BD-2867D698FC62}" destId="{AEA43493-894E-458B-BB59-1B9274A1856D}" srcOrd="1" destOrd="0" presId="urn:microsoft.com/office/officeart/2005/8/layout/list1"/>
    <dgm:cxn modelId="{3A0D1AEE-60AB-4F45-9219-417EDA35CA18}" type="presOf" srcId="{FA5E4E53-EE3C-4644-A5CC-A937C4EA788C}" destId="{AC507EA7-1598-44F3-B177-0222EC8CBB80}" srcOrd="1" destOrd="0" presId="urn:microsoft.com/office/officeart/2005/8/layout/list1"/>
    <dgm:cxn modelId="{DA72D7EE-30F8-4A52-AD43-A1459F6AF397}" type="presOf" srcId="{AE1BF201-2D87-486B-9670-3EDFE4BF6657}" destId="{C9C0C8CE-97C1-417F-A391-4A53C965444F}" srcOrd="0" destOrd="0" presId="urn:microsoft.com/office/officeart/2005/8/layout/list1"/>
    <dgm:cxn modelId="{75ADBDEF-084C-4CF7-BFFA-EA1456C9981F}" srcId="{33549D64-DF39-4D3B-AC56-B35DDB311FF3}" destId="{5B648531-23C7-4B5D-B7BD-2867D698FC62}" srcOrd="8" destOrd="0" parTransId="{2412B0EE-B8D9-4000-91AE-47240E6D6976}" sibTransId="{015359CB-9A5D-4152-A461-9AE00ED472ED}"/>
    <dgm:cxn modelId="{98E500F0-4163-480F-B235-204ECC51F1CE}" srcId="{33549D64-DF39-4D3B-AC56-B35DDB311FF3}" destId="{AE1BF201-2D87-486B-9670-3EDFE4BF6657}" srcOrd="1" destOrd="0" parTransId="{56A02397-E986-406B-884E-F742729BCE56}" sibTransId="{D356E214-6708-4C3B-A427-C1BC564B8159}"/>
    <dgm:cxn modelId="{5CE43BF1-D2CA-405C-9CE8-BCF9906BD550}" srcId="{33549D64-DF39-4D3B-AC56-B35DDB311FF3}" destId="{99C07006-5AC3-4C21-9303-0D1EA3EB7808}" srcOrd="6" destOrd="0" parTransId="{0E84C993-4BAD-49CA-9656-7F4DCC96C662}" sibTransId="{69FAA74E-E48B-43F2-BB0A-8F07D11C6D51}"/>
    <dgm:cxn modelId="{43571BF6-41C4-4AF0-B4AE-76174DDDCB2F}" type="presOf" srcId="{3EE03D81-484C-4768-A448-05525FC90364}" destId="{1D58D3D8-7B78-466F-BF71-0B1416359903}" srcOrd="1" destOrd="0" presId="urn:microsoft.com/office/officeart/2005/8/layout/list1"/>
    <dgm:cxn modelId="{78B89EB0-9E73-41A4-A1F7-1AEA15CFF48A}" type="presParOf" srcId="{69D48628-5454-421B-9E3A-19837C4D8D34}" destId="{5A61E0F0-20C6-4D5F-877B-A8930896E8EA}" srcOrd="0" destOrd="0" presId="urn:microsoft.com/office/officeart/2005/8/layout/list1"/>
    <dgm:cxn modelId="{A0F7225F-D1AB-4303-BCD3-C0C517CAFB0E}" type="presParOf" srcId="{5A61E0F0-20C6-4D5F-877B-A8930896E8EA}" destId="{50DADC66-B2C3-45CC-9368-A59F9F6D6AD5}" srcOrd="0" destOrd="0" presId="urn:microsoft.com/office/officeart/2005/8/layout/list1"/>
    <dgm:cxn modelId="{81B30386-F86F-42C7-983A-BC2EEE000C31}" type="presParOf" srcId="{5A61E0F0-20C6-4D5F-877B-A8930896E8EA}" destId="{3BE1FC06-ECD1-47E1-B5F4-7096AB54235F}" srcOrd="1" destOrd="0" presId="urn:microsoft.com/office/officeart/2005/8/layout/list1"/>
    <dgm:cxn modelId="{9BD15E30-3E2F-40F5-AD8F-D9806253AB48}" type="presParOf" srcId="{69D48628-5454-421B-9E3A-19837C4D8D34}" destId="{85A695A8-4506-4078-B8D5-357D6A37C206}" srcOrd="1" destOrd="0" presId="urn:microsoft.com/office/officeart/2005/8/layout/list1"/>
    <dgm:cxn modelId="{788BFAAF-FDF8-454C-B299-D26C4C9D82C5}" type="presParOf" srcId="{69D48628-5454-421B-9E3A-19837C4D8D34}" destId="{1BF8FA32-6ACE-4866-B118-0EA9314C3205}" srcOrd="2" destOrd="0" presId="urn:microsoft.com/office/officeart/2005/8/layout/list1"/>
    <dgm:cxn modelId="{BCDFC38D-FEB8-48A4-9ADB-0EE77CA1FB91}" type="presParOf" srcId="{69D48628-5454-421B-9E3A-19837C4D8D34}" destId="{8F50C7E4-BE7C-4502-A794-A182262AFC51}" srcOrd="3" destOrd="0" presId="urn:microsoft.com/office/officeart/2005/8/layout/list1"/>
    <dgm:cxn modelId="{3A683131-B8A8-402B-82FF-28FECB82E959}" type="presParOf" srcId="{69D48628-5454-421B-9E3A-19837C4D8D34}" destId="{8408A048-F15D-430B-8241-F33F638536C5}" srcOrd="4" destOrd="0" presId="urn:microsoft.com/office/officeart/2005/8/layout/list1"/>
    <dgm:cxn modelId="{DA60AEFC-8854-4497-A055-58B01F4C0078}" type="presParOf" srcId="{8408A048-F15D-430B-8241-F33F638536C5}" destId="{C9C0C8CE-97C1-417F-A391-4A53C965444F}" srcOrd="0" destOrd="0" presId="urn:microsoft.com/office/officeart/2005/8/layout/list1"/>
    <dgm:cxn modelId="{7976C6FA-032F-4EE9-8983-C1134AFC701D}" type="presParOf" srcId="{8408A048-F15D-430B-8241-F33F638536C5}" destId="{3A112B70-4EF5-4C31-98D2-D3A1CA2882AD}" srcOrd="1" destOrd="0" presId="urn:microsoft.com/office/officeart/2005/8/layout/list1"/>
    <dgm:cxn modelId="{4142254F-A4FF-4A0A-9EEE-130F0C551BE7}" type="presParOf" srcId="{69D48628-5454-421B-9E3A-19837C4D8D34}" destId="{23B8E48F-F6CA-4503-A834-98E9061D7305}" srcOrd="5" destOrd="0" presId="urn:microsoft.com/office/officeart/2005/8/layout/list1"/>
    <dgm:cxn modelId="{9936BD5D-1CE9-4CA5-8043-D0A9835B7E44}" type="presParOf" srcId="{69D48628-5454-421B-9E3A-19837C4D8D34}" destId="{6C837FDD-FE60-4A76-A299-2F3C04A2294D}" srcOrd="6" destOrd="0" presId="urn:microsoft.com/office/officeart/2005/8/layout/list1"/>
    <dgm:cxn modelId="{E2012EAF-C452-46F9-900E-E4CD69083A9A}" type="presParOf" srcId="{69D48628-5454-421B-9E3A-19837C4D8D34}" destId="{E47612FB-34DE-467B-A583-2E75E986A3E3}" srcOrd="7" destOrd="0" presId="urn:microsoft.com/office/officeart/2005/8/layout/list1"/>
    <dgm:cxn modelId="{F53A922F-63F5-4752-8A68-F8DB95CCEAAE}" type="presParOf" srcId="{69D48628-5454-421B-9E3A-19837C4D8D34}" destId="{0D965CD2-C78C-4846-B2CC-C0BCFA74A38D}" srcOrd="8" destOrd="0" presId="urn:microsoft.com/office/officeart/2005/8/layout/list1"/>
    <dgm:cxn modelId="{F89F11B1-9E3F-487C-8F1F-12E4A9BC5FF3}" type="presParOf" srcId="{0D965CD2-C78C-4846-B2CC-C0BCFA74A38D}" destId="{DE7AF823-9A7F-46AA-895F-EB07E59295F7}" srcOrd="0" destOrd="0" presId="urn:microsoft.com/office/officeart/2005/8/layout/list1"/>
    <dgm:cxn modelId="{5523FA80-972F-452F-86E9-CB6E3FA36172}" type="presParOf" srcId="{0D965CD2-C78C-4846-B2CC-C0BCFA74A38D}" destId="{9DD6A60D-F243-48D5-90E7-C628DCB61A97}" srcOrd="1" destOrd="0" presId="urn:microsoft.com/office/officeart/2005/8/layout/list1"/>
    <dgm:cxn modelId="{09FF11BA-2219-4803-AD47-0EC2AA9844E2}" type="presParOf" srcId="{69D48628-5454-421B-9E3A-19837C4D8D34}" destId="{5763ACBC-5655-4C0B-96B8-B6AF961FEA96}" srcOrd="9" destOrd="0" presId="urn:microsoft.com/office/officeart/2005/8/layout/list1"/>
    <dgm:cxn modelId="{BE0A994A-00A2-4D46-AA5D-671079E8AB2D}" type="presParOf" srcId="{69D48628-5454-421B-9E3A-19837C4D8D34}" destId="{9870D243-2308-47B5-930A-53DE3F1A9476}" srcOrd="10" destOrd="0" presId="urn:microsoft.com/office/officeart/2005/8/layout/list1"/>
    <dgm:cxn modelId="{895E26D5-1E13-459C-96AA-A56EDDC796A3}" type="presParOf" srcId="{69D48628-5454-421B-9E3A-19837C4D8D34}" destId="{16B07BA5-C6B2-477E-B5F2-CFE8517FE074}" srcOrd="11" destOrd="0" presId="urn:microsoft.com/office/officeart/2005/8/layout/list1"/>
    <dgm:cxn modelId="{751AC0AE-45E2-4E54-A857-6B9DC4519E86}" type="presParOf" srcId="{69D48628-5454-421B-9E3A-19837C4D8D34}" destId="{8D0C150B-576E-4080-B3C3-A0BE5F20EEAA}" srcOrd="12" destOrd="0" presId="urn:microsoft.com/office/officeart/2005/8/layout/list1"/>
    <dgm:cxn modelId="{289F0D64-BBD7-4629-B48C-CD06765E7B4E}" type="presParOf" srcId="{8D0C150B-576E-4080-B3C3-A0BE5F20EEAA}" destId="{0D1D9861-45CE-437C-996C-AA989E2FA079}" srcOrd="0" destOrd="0" presId="urn:microsoft.com/office/officeart/2005/8/layout/list1"/>
    <dgm:cxn modelId="{0443470E-D585-4133-8ADA-2F5C11D248A9}" type="presParOf" srcId="{8D0C150B-576E-4080-B3C3-A0BE5F20EEAA}" destId="{1D58D3D8-7B78-466F-BF71-0B1416359903}" srcOrd="1" destOrd="0" presId="urn:microsoft.com/office/officeart/2005/8/layout/list1"/>
    <dgm:cxn modelId="{E36EFC5C-E6D5-4589-91EB-9FF5F4190A7B}" type="presParOf" srcId="{69D48628-5454-421B-9E3A-19837C4D8D34}" destId="{9E530E53-1D48-4268-A817-F25BB2DFAE08}" srcOrd="13" destOrd="0" presId="urn:microsoft.com/office/officeart/2005/8/layout/list1"/>
    <dgm:cxn modelId="{71CE3848-AD53-4EAB-B827-EDCE7F844D3E}" type="presParOf" srcId="{69D48628-5454-421B-9E3A-19837C4D8D34}" destId="{EE32079D-9542-45D8-9547-6EC1E12BF413}" srcOrd="14" destOrd="0" presId="urn:microsoft.com/office/officeart/2005/8/layout/list1"/>
    <dgm:cxn modelId="{8F960500-3A89-487A-A54D-7219FDD0E531}" type="presParOf" srcId="{69D48628-5454-421B-9E3A-19837C4D8D34}" destId="{AF7673A6-A249-4B33-BCB2-A467E066AA94}" srcOrd="15" destOrd="0" presId="urn:microsoft.com/office/officeart/2005/8/layout/list1"/>
    <dgm:cxn modelId="{8A6C07FB-5F1A-4F4A-ACBB-B7853887F410}" type="presParOf" srcId="{69D48628-5454-421B-9E3A-19837C4D8D34}" destId="{9D25C54D-408A-40FF-B5B7-F92BF124B358}" srcOrd="16" destOrd="0" presId="urn:microsoft.com/office/officeart/2005/8/layout/list1"/>
    <dgm:cxn modelId="{764AD1D7-8C07-4BF2-8EE1-127FE2E4471F}" type="presParOf" srcId="{9D25C54D-408A-40FF-B5B7-F92BF124B358}" destId="{0D1390E8-821F-4A0C-821F-6E63B7457407}" srcOrd="0" destOrd="0" presId="urn:microsoft.com/office/officeart/2005/8/layout/list1"/>
    <dgm:cxn modelId="{1FCDC781-2E8F-4F3E-8864-F58410E4AA08}" type="presParOf" srcId="{9D25C54D-408A-40FF-B5B7-F92BF124B358}" destId="{AC507EA7-1598-44F3-B177-0222EC8CBB80}" srcOrd="1" destOrd="0" presId="urn:microsoft.com/office/officeart/2005/8/layout/list1"/>
    <dgm:cxn modelId="{1531168A-D7E7-40AE-82A0-5F313CD72C80}" type="presParOf" srcId="{69D48628-5454-421B-9E3A-19837C4D8D34}" destId="{05CDC002-3D82-4BE8-8A1D-4CA08CBF22D9}" srcOrd="17" destOrd="0" presId="urn:microsoft.com/office/officeart/2005/8/layout/list1"/>
    <dgm:cxn modelId="{2FCAB835-D7BC-4094-B44D-E03A146990E8}" type="presParOf" srcId="{69D48628-5454-421B-9E3A-19837C4D8D34}" destId="{0712A744-B7DC-4BBA-9B49-5F86DE3E8D9E}" srcOrd="18" destOrd="0" presId="urn:microsoft.com/office/officeart/2005/8/layout/list1"/>
    <dgm:cxn modelId="{73A921C5-E827-4A3A-A4B9-BC1BCEF37EE1}" type="presParOf" srcId="{69D48628-5454-421B-9E3A-19837C4D8D34}" destId="{B74348AF-7884-4D2C-BBC2-61A6CCDAFB55}" srcOrd="19" destOrd="0" presId="urn:microsoft.com/office/officeart/2005/8/layout/list1"/>
    <dgm:cxn modelId="{C60A9580-BBEF-4FBE-AADC-1995B73D5AC3}" type="presParOf" srcId="{69D48628-5454-421B-9E3A-19837C4D8D34}" destId="{DE04C359-124B-4E29-8A70-7CF7B2EEA147}" srcOrd="20" destOrd="0" presId="urn:microsoft.com/office/officeart/2005/8/layout/list1"/>
    <dgm:cxn modelId="{0CC2E6BF-C151-4CDC-8C90-FEBA348839A8}" type="presParOf" srcId="{DE04C359-124B-4E29-8A70-7CF7B2EEA147}" destId="{E418503B-A03B-4FF4-A944-FD040F3981A8}" srcOrd="0" destOrd="0" presId="urn:microsoft.com/office/officeart/2005/8/layout/list1"/>
    <dgm:cxn modelId="{F88B4511-16FD-4D35-A21B-7FB33916F347}" type="presParOf" srcId="{DE04C359-124B-4E29-8A70-7CF7B2EEA147}" destId="{B5630B61-2A2C-4BDE-AA2F-7F43F1188639}" srcOrd="1" destOrd="0" presId="urn:microsoft.com/office/officeart/2005/8/layout/list1"/>
    <dgm:cxn modelId="{0FF288F1-443E-4E1D-B8CD-9F6688F1A52E}" type="presParOf" srcId="{69D48628-5454-421B-9E3A-19837C4D8D34}" destId="{9B5265BC-461E-4F84-89DE-A25ECB75F2FE}" srcOrd="21" destOrd="0" presId="urn:microsoft.com/office/officeart/2005/8/layout/list1"/>
    <dgm:cxn modelId="{1A87BCD5-90CC-4B7C-AE3D-35386AD38671}" type="presParOf" srcId="{69D48628-5454-421B-9E3A-19837C4D8D34}" destId="{7A6B2C75-3326-4E15-8565-3B53E97720F6}" srcOrd="22" destOrd="0" presId="urn:microsoft.com/office/officeart/2005/8/layout/list1"/>
    <dgm:cxn modelId="{0C0022AC-F34C-48DB-8E67-99C2C70AC7E5}" type="presParOf" srcId="{69D48628-5454-421B-9E3A-19837C4D8D34}" destId="{1B36BF79-3926-4921-B119-4E1C5D72EBC4}" srcOrd="23" destOrd="0" presId="urn:microsoft.com/office/officeart/2005/8/layout/list1"/>
    <dgm:cxn modelId="{81D512C8-7172-4001-B2F9-DC92771AFB2A}" type="presParOf" srcId="{69D48628-5454-421B-9E3A-19837C4D8D34}" destId="{3A68387B-FA41-4B63-9733-1212C722FE7B}" srcOrd="24" destOrd="0" presId="urn:microsoft.com/office/officeart/2005/8/layout/list1"/>
    <dgm:cxn modelId="{53022645-3090-4D82-A53C-CB3FA8A964B1}" type="presParOf" srcId="{3A68387B-FA41-4B63-9733-1212C722FE7B}" destId="{A45560ED-73DA-44C9-B4E7-2FE4F8E2BE6E}" srcOrd="0" destOrd="0" presId="urn:microsoft.com/office/officeart/2005/8/layout/list1"/>
    <dgm:cxn modelId="{5C1D418F-85EE-49DD-AFDA-4E5740862D7B}" type="presParOf" srcId="{3A68387B-FA41-4B63-9733-1212C722FE7B}" destId="{45CAC46F-B0AE-4DFD-9B05-C5B7763E1AB3}" srcOrd="1" destOrd="0" presId="urn:microsoft.com/office/officeart/2005/8/layout/list1"/>
    <dgm:cxn modelId="{38BB9CE8-701D-4771-ADDD-80C80AC367BA}" type="presParOf" srcId="{69D48628-5454-421B-9E3A-19837C4D8D34}" destId="{D96FB110-2B3A-4F71-A3E8-F6E884D4E001}" srcOrd="25" destOrd="0" presId="urn:microsoft.com/office/officeart/2005/8/layout/list1"/>
    <dgm:cxn modelId="{83D64005-E29B-40F2-9484-C8203DB9F3B9}" type="presParOf" srcId="{69D48628-5454-421B-9E3A-19837C4D8D34}" destId="{4DFC755A-201A-4C20-B0EB-CD9AD4B63825}" srcOrd="26" destOrd="0" presId="urn:microsoft.com/office/officeart/2005/8/layout/list1"/>
    <dgm:cxn modelId="{D2328C2D-2A91-4487-BB92-7E2FA53885CF}" type="presParOf" srcId="{69D48628-5454-421B-9E3A-19837C4D8D34}" destId="{63599FE6-E846-4BA1-89AD-B00304480283}" srcOrd="27" destOrd="0" presId="urn:microsoft.com/office/officeart/2005/8/layout/list1"/>
    <dgm:cxn modelId="{905D1ADB-E0E7-4964-BABC-7B6D5F9B99A9}" type="presParOf" srcId="{69D48628-5454-421B-9E3A-19837C4D8D34}" destId="{466F4355-B1B1-43F2-A700-211CF43F9D29}" srcOrd="28" destOrd="0" presId="urn:microsoft.com/office/officeart/2005/8/layout/list1"/>
    <dgm:cxn modelId="{A209FAE4-026F-4E18-862A-60BAE56F28BE}" type="presParOf" srcId="{466F4355-B1B1-43F2-A700-211CF43F9D29}" destId="{E00ABA10-0931-4337-B7D0-0846DB81E5D6}" srcOrd="0" destOrd="0" presId="urn:microsoft.com/office/officeart/2005/8/layout/list1"/>
    <dgm:cxn modelId="{BC2320AC-97CA-4C98-B268-623D745679F8}" type="presParOf" srcId="{466F4355-B1B1-43F2-A700-211CF43F9D29}" destId="{64F56F6C-926C-4DD0-BA48-01DB8EAA3DFA}" srcOrd="1" destOrd="0" presId="urn:microsoft.com/office/officeart/2005/8/layout/list1"/>
    <dgm:cxn modelId="{04B2BE81-445D-40B3-A856-F248C347DDC9}" type="presParOf" srcId="{69D48628-5454-421B-9E3A-19837C4D8D34}" destId="{8870C167-FE0C-4E4E-94AB-0D8D5F8656F2}" srcOrd="29" destOrd="0" presId="urn:microsoft.com/office/officeart/2005/8/layout/list1"/>
    <dgm:cxn modelId="{C1ABEDCB-8BB0-4149-A561-732F64C1076C}" type="presParOf" srcId="{69D48628-5454-421B-9E3A-19837C4D8D34}" destId="{99FD58DC-4853-4549-BAB0-F4B9B8E6A227}" srcOrd="30" destOrd="0" presId="urn:microsoft.com/office/officeart/2005/8/layout/list1"/>
    <dgm:cxn modelId="{34638439-6606-48D3-B66E-DFA90138DADB}" type="presParOf" srcId="{69D48628-5454-421B-9E3A-19837C4D8D34}" destId="{B8181C85-D633-420F-A20B-67C7E5CA383A}" srcOrd="31" destOrd="0" presId="urn:microsoft.com/office/officeart/2005/8/layout/list1"/>
    <dgm:cxn modelId="{1029ADDC-C18C-466B-8789-8AEE96D71D4A}" type="presParOf" srcId="{69D48628-5454-421B-9E3A-19837C4D8D34}" destId="{EBCAD458-EDDB-45AD-AE2F-46EA756784E9}" srcOrd="32" destOrd="0" presId="urn:microsoft.com/office/officeart/2005/8/layout/list1"/>
    <dgm:cxn modelId="{69067D85-2542-4FBF-8E4D-9BA4DBB358AC}" type="presParOf" srcId="{EBCAD458-EDDB-45AD-AE2F-46EA756784E9}" destId="{C0A3753C-CB35-4D6D-A530-40270BE71755}" srcOrd="0" destOrd="0" presId="urn:microsoft.com/office/officeart/2005/8/layout/list1"/>
    <dgm:cxn modelId="{FDEDE992-29F0-42E1-AAB5-264CBB04EDF3}" type="presParOf" srcId="{EBCAD458-EDDB-45AD-AE2F-46EA756784E9}" destId="{AEA43493-894E-458B-BB59-1B9274A1856D}" srcOrd="1" destOrd="0" presId="urn:microsoft.com/office/officeart/2005/8/layout/list1"/>
    <dgm:cxn modelId="{F049440D-1534-4346-AB47-D67E2D336D26}" type="presParOf" srcId="{69D48628-5454-421B-9E3A-19837C4D8D34}" destId="{B78293FB-86DB-4C27-8F28-7A44832A60D9}" srcOrd="33" destOrd="0" presId="urn:microsoft.com/office/officeart/2005/8/layout/list1"/>
    <dgm:cxn modelId="{8920D879-1153-4DF6-9F43-84350927C28C}" type="presParOf" srcId="{69D48628-5454-421B-9E3A-19837C4D8D34}" destId="{A75EB56D-8E6C-4ACE-8E6A-09214C0840E1}"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7256C1-CBDB-4D25-80E7-9E14EF6A11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0D6BFC-3D77-4E51-86DF-23561A26BFAE}">
      <dgm:prSet/>
      <dgm:spPr/>
      <dgm:t>
        <a:bodyPr/>
        <a:lstStyle/>
        <a:p>
          <a:r>
            <a:rPr lang="en-US"/>
            <a:t>In this we have used python code</a:t>
          </a:r>
        </a:p>
      </dgm:t>
    </dgm:pt>
    <dgm:pt modelId="{1181E61B-1D70-4026-9377-E4AC9C73A542}" type="parTrans" cxnId="{5CCD8523-62A4-4220-8F8A-87993FEFD637}">
      <dgm:prSet/>
      <dgm:spPr/>
      <dgm:t>
        <a:bodyPr/>
        <a:lstStyle/>
        <a:p>
          <a:endParaRPr lang="en-US"/>
        </a:p>
      </dgm:t>
    </dgm:pt>
    <dgm:pt modelId="{ED850AC9-4F73-4B98-B5D9-02756D358D58}" type="sibTrans" cxnId="{5CCD8523-62A4-4220-8F8A-87993FEFD637}">
      <dgm:prSet/>
      <dgm:spPr/>
      <dgm:t>
        <a:bodyPr/>
        <a:lstStyle/>
        <a:p>
          <a:endParaRPr lang="en-US"/>
        </a:p>
      </dgm:t>
    </dgm:pt>
    <dgm:pt modelId="{6C996A4A-E6CB-4371-81E1-CE42115AD66C}">
      <dgm:prSet/>
      <dgm:spPr/>
      <dgm:t>
        <a:bodyPr/>
        <a:lstStyle/>
        <a:p>
          <a:r>
            <a:rPr lang="en-US"/>
            <a:t>Nodered platform to store data</a:t>
          </a:r>
        </a:p>
      </dgm:t>
    </dgm:pt>
    <dgm:pt modelId="{5B92D57E-35F1-4F15-B0E7-0B634FF902FB}" type="parTrans" cxnId="{C972B7C2-B9BE-40A9-BD58-0C9A1313351F}">
      <dgm:prSet/>
      <dgm:spPr/>
      <dgm:t>
        <a:bodyPr/>
        <a:lstStyle/>
        <a:p>
          <a:endParaRPr lang="en-US"/>
        </a:p>
      </dgm:t>
    </dgm:pt>
    <dgm:pt modelId="{DB52B642-968C-4412-A6C6-7E4F2B4581E9}" type="sibTrans" cxnId="{C972B7C2-B9BE-40A9-BD58-0C9A1313351F}">
      <dgm:prSet/>
      <dgm:spPr/>
      <dgm:t>
        <a:bodyPr/>
        <a:lstStyle/>
        <a:p>
          <a:endParaRPr lang="en-US"/>
        </a:p>
      </dgm:t>
    </dgm:pt>
    <dgm:pt modelId="{5E17413D-84E5-4E73-BB2B-D32A0369680C}">
      <dgm:prSet/>
      <dgm:spPr/>
      <dgm:t>
        <a:bodyPr/>
        <a:lstStyle/>
        <a:p>
          <a:r>
            <a:rPr lang="en-US"/>
            <a:t>Mit APP inventor to create mobile application</a:t>
          </a:r>
        </a:p>
      </dgm:t>
    </dgm:pt>
    <dgm:pt modelId="{062B7103-C8C0-4B37-B62F-45D0FC5B4743}" type="parTrans" cxnId="{8606BA8C-A0FE-4A91-B12E-B2B1448A422D}">
      <dgm:prSet/>
      <dgm:spPr/>
      <dgm:t>
        <a:bodyPr/>
        <a:lstStyle/>
        <a:p>
          <a:endParaRPr lang="en-US"/>
        </a:p>
      </dgm:t>
    </dgm:pt>
    <dgm:pt modelId="{BA08878B-0B17-4443-B2B2-02E5A7B900A5}" type="sibTrans" cxnId="{8606BA8C-A0FE-4A91-B12E-B2B1448A422D}">
      <dgm:prSet/>
      <dgm:spPr/>
      <dgm:t>
        <a:bodyPr/>
        <a:lstStyle/>
        <a:p>
          <a:endParaRPr lang="en-US"/>
        </a:p>
      </dgm:t>
    </dgm:pt>
    <dgm:pt modelId="{23AA6327-1D1B-4F26-B871-EEC2A7806CF8}" type="pres">
      <dgm:prSet presAssocID="{F57256C1-CBDB-4D25-80E7-9E14EF6A119D}" presName="root" presStyleCnt="0">
        <dgm:presLayoutVars>
          <dgm:dir/>
          <dgm:resizeHandles val="exact"/>
        </dgm:presLayoutVars>
      </dgm:prSet>
      <dgm:spPr/>
    </dgm:pt>
    <dgm:pt modelId="{7AE66DCE-742D-4727-A8FB-AF867DE9F70B}" type="pres">
      <dgm:prSet presAssocID="{FC0D6BFC-3D77-4E51-86DF-23561A26BFAE}" presName="compNode" presStyleCnt="0"/>
      <dgm:spPr/>
    </dgm:pt>
    <dgm:pt modelId="{8C3B1892-FEEB-4956-B576-B7178534EB89}" type="pres">
      <dgm:prSet presAssocID="{FC0D6BFC-3D77-4E51-86DF-23561A26BFAE}" presName="bgRect" presStyleLbl="bgShp" presStyleIdx="0" presStyleCnt="3"/>
      <dgm:spPr/>
    </dgm:pt>
    <dgm:pt modelId="{93407180-1DF4-4BAE-AAF0-A521E7FBE28D}" type="pres">
      <dgm:prSet presAssocID="{FC0D6BFC-3D77-4E51-86DF-23561A26BF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6CF6595-6173-4086-98BC-E46727A551AA}" type="pres">
      <dgm:prSet presAssocID="{FC0D6BFC-3D77-4E51-86DF-23561A26BFAE}" presName="spaceRect" presStyleCnt="0"/>
      <dgm:spPr/>
    </dgm:pt>
    <dgm:pt modelId="{CF6F31F0-D3DE-4FAC-AE7C-C13BE76B70A5}" type="pres">
      <dgm:prSet presAssocID="{FC0D6BFC-3D77-4E51-86DF-23561A26BFAE}" presName="parTx" presStyleLbl="revTx" presStyleIdx="0" presStyleCnt="3">
        <dgm:presLayoutVars>
          <dgm:chMax val="0"/>
          <dgm:chPref val="0"/>
        </dgm:presLayoutVars>
      </dgm:prSet>
      <dgm:spPr/>
    </dgm:pt>
    <dgm:pt modelId="{F2539BCA-182A-4A0F-95FF-844C0BF78820}" type="pres">
      <dgm:prSet presAssocID="{ED850AC9-4F73-4B98-B5D9-02756D358D58}" presName="sibTrans" presStyleCnt="0"/>
      <dgm:spPr/>
    </dgm:pt>
    <dgm:pt modelId="{A572B017-4E04-463F-B942-0FCCA74A8703}" type="pres">
      <dgm:prSet presAssocID="{6C996A4A-E6CB-4371-81E1-CE42115AD66C}" presName="compNode" presStyleCnt="0"/>
      <dgm:spPr/>
    </dgm:pt>
    <dgm:pt modelId="{4AE25B57-CE45-4112-93D1-91CBB965C0CF}" type="pres">
      <dgm:prSet presAssocID="{6C996A4A-E6CB-4371-81E1-CE42115AD66C}" presName="bgRect" presStyleLbl="bgShp" presStyleIdx="1" presStyleCnt="3"/>
      <dgm:spPr/>
    </dgm:pt>
    <dgm:pt modelId="{644D21F2-8691-411C-A083-EE10A9848ABD}" type="pres">
      <dgm:prSet presAssocID="{6C996A4A-E6CB-4371-81E1-CE42115AD6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DD377AE-412C-4408-8272-5CDB91AAF50B}" type="pres">
      <dgm:prSet presAssocID="{6C996A4A-E6CB-4371-81E1-CE42115AD66C}" presName="spaceRect" presStyleCnt="0"/>
      <dgm:spPr/>
    </dgm:pt>
    <dgm:pt modelId="{574BB345-689E-4855-9C79-1373056493A1}" type="pres">
      <dgm:prSet presAssocID="{6C996A4A-E6CB-4371-81E1-CE42115AD66C}" presName="parTx" presStyleLbl="revTx" presStyleIdx="1" presStyleCnt="3">
        <dgm:presLayoutVars>
          <dgm:chMax val="0"/>
          <dgm:chPref val="0"/>
        </dgm:presLayoutVars>
      </dgm:prSet>
      <dgm:spPr/>
    </dgm:pt>
    <dgm:pt modelId="{1B72082C-C454-4717-9A6E-932354470561}" type="pres">
      <dgm:prSet presAssocID="{DB52B642-968C-4412-A6C6-7E4F2B4581E9}" presName="sibTrans" presStyleCnt="0"/>
      <dgm:spPr/>
    </dgm:pt>
    <dgm:pt modelId="{BBFAD16C-AA88-450C-8FDD-0ECFC047A953}" type="pres">
      <dgm:prSet presAssocID="{5E17413D-84E5-4E73-BB2B-D32A0369680C}" presName="compNode" presStyleCnt="0"/>
      <dgm:spPr/>
    </dgm:pt>
    <dgm:pt modelId="{36BA6CCD-0B36-4835-8328-F769CB01C9D9}" type="pres">
      <dgm:prSet presAssocID="{5E17413D-84E5-4E73-BB2B-D32A0369680C}" presName="bgRect" presStyleLbl="bgShp" presStyleIdx="2" presStyleCnt="3"/>
      <dgm:spPr/>
    </dgm:pt>
    <dgm:pt modelId="{EEDC986E-03DB-4988-9403-366512E95A9B}" type="pres">
      <dgm:prSet presAssocID="{5E17413D-84E5-4E73-BB2B-D32A036968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CF8EED66-2356-4D8B-8368-BB640DDAC9CE}" type="pres">
      <dgm:prSet presAssocID="{5E17413D-84E5-4E73-BB2B-D32A0369680C}" presName="spaceRect" presStyleCnt="0"/>
      <dgm:spPr/>
    </dgm:pt>
    <dgm:pt modelId="{D0AD49C6-042C-46B0-A602-10E255F64488}" type="pres">
      <dgm:prSet presAssocID="{5E17413D-84E5-4E73-BB2B-D32A0369680C}" presName="parTx" presStyleLbl="revTx" presStyleIdx="2" presStyleCnt="3">
        <dgm:presLayoutVars>
          <dgm:chMax val="0"/>
          <dgm:chPref val="0"/>
        </dgm:presLayoutVars>
      </dgm:prSet>
      <dgm:spPr/>
    </dgm:pt>
  </dgm:ptLst>
  <dgm:cxnLst>
    <dgm:cxn modelId="{5CCD8523-62A4-4220-8F8A-87993FEFD637}" srcId="{F57256C1-CBDB-4D25-80E7-9E14EF6A119D}" destId="{FC0D6BFC-3D77-4E51-86DF-23561A26BFAE}" srcOrd="0" destOrd="0" parTransId="{1181E61B-1D70-4026-9377-E4AC9C73A542}" sibTransId="{ED850AC9-4F73-4B98-B5D9-02756D358D58}"/>
    <dgm:cxn modelId="{4FBC0325-6221-4965-8A88-EB36AE5021A4}" type="presOf" srcId="{6C996A4A-E6CB-4371-81E1-CE42115AD66C}" destId="{574BB345-689E-4855-9C79-1373056493A1}" srcOrd="0" destOrd="0" presId="urn:microsoft.com/office/officeart/2018/2/layout/IconVerticalSolidList"/>
    <dgm:cxn modelId="{EAF6B62C-5964-4422-8F59-8415AC6D9926}" type="presOf" srcId="{FC0D6BFC-3D77-4E51-86DF-23561A26BFAE}" destId="{CF6F31F0-D3DE-4FAC-AE7C-C13BE76B70A5}" srcOrd="0" destOrd="0" presId="urn:microsoft.com/office/officeart/2018/2/layout/IconVerticalSolidList"/>
    <dgm:cxn modelId="{8606BA8C-A0FE-4A91-B12E-B2B1448A422D}" srcId="{F57256C1-CBDB-4D25-80E7-9E14EF6A119D}" destId="{5E17413D-84E5-4E73-BB2B-D32A0369680C}" srcOrd="2" destOrd="0" parTransId="{062B7103-C8C0-4B37-B62F-45D0FC5B4743}" sibTransId="{BA08878B-0B17-4443-B2B2-02E5A7B900A5}"/>
    <dgm:cxn modelId="{709AB3AD-FE51-42F4-984B-A03A00C6F9DB}" type="presOf" srcId="{F57256C1-CBDB-4D25-80E7-9E14EF6A119D}" destId="{23AA6327-1D1B-4F26-B871-EEC2A7806CF8}" srcOrd="0" destOrd="0" presId="urn:microsoft.com/office/officeart/2018/2/layout/IconVerticalSolidList"/>
    <dgm:cxn modelId="{C972B7C2-B9BE-40A9-BD58-0C9A1313351F}" srcId="{F57256C1-CBDB-4D25-80E7-9E14EF6A119D}" destId="{6C996A4A-E6CB-4371-81E1-CE42115AD66C}" srcOrd="1" destOrd="0" parTransId="{5B92D57E-35F1-4F15-B0E7-0B634FF902FB}" sibTransId="{DB52B642-968C-4412-A6C6-7E4F2B4581E9}"/>
    <dgm:cxn modelId="{FE9A53EF-857F-42C0-8532-FDE789A1BEA9}" type="presOf" srcId="{5E17413D-84E5-4E73-BB2B-D32A0369680C}" destId="{D0AD49C6-042C-46B0-A602-10E255F64488}" srcOrd="0" destOrd="0" presId="urn:microsoft.com/office/officeart/2018/2/layout/IconVerticalSolidList"/>
    <dgm:cxn modelId="{0921D6F1-4F53-4F36-BEBD-563F88688D29}" type="presParOf" srcId="{23AA6327-1D1B-4F26-B871-EEC2A7806CF8}" destId="{7AE66DCE-742D-4727-A8FB-AF867DE9F70B}" srcOrd="0" destOrd="0" presId="urn:microsoft.com/office/officeart/2018/2/layout/IconVerticalSolidList"/>
    <dgm:cxn modelId="{DF2ABF73-5D3A-43B0-A328-A4A7B1156543}" type="presParOf" srcId="{7AE66DCE-742D-4727-A8FB-AF867DE9F70B}" destId="{8C3B1892-FEEB-4956-B576-B7178534EB89}" srcOrd="0" destOrd="0" presId="urn:microsoft.com/office/officeart/2018/2/layout/IconVerticalSolidList"/>
    <dgm:cxn modelId="{F914F71F-6AE9-4571-A4FD-B611C183631D}" type="presParOf" srcId="{7AE66DCE-742D-4727-A8FB-AF867DE9F70B}" destId="{93407180-1DF4-4BAE-AAF0-A521E7FBE28D}" srcOrd="1" destOrd="0" presId="urn:microsoft.com/office/officeart/2018/2/layout/IconVerticalSolidList"/>
    <dgm:cxn modelId="{FA058D83-45E3-4D13-8A39-AD89C4C60AB8}" type="presParOf" srcId="{7AE66DCE-742D-4727-A8FB-AF867DE9F70B}" destId="{F6CF6595-6173-4086-98BC-E46727A551AA}" srcOrd="2" destOrd="0" presId="urn:microsoft.com/office/officeart/2018/2/layout/IconVerticalSolidList"/>
    <dgm:cxn modelId="{95C1F925-5B5D-46F2-A6C3-16486E497325}" type="presParOf" srcId="{7AE66DCE-742D-4727-A8FB-AF867DE9F70B}" destId="{CF6F31F0-D3DE-4FAC-AE7C-C13BE76B70A5}" srcOrd="3" destOrd="0" presId="urn:microsoft.com/office/officeart/2018/2/layout/IconVerticalSolidList"/>
    <dgm:cxn modelId="{F68D0E9F-BD6A-4385-8A59-74AA66964A65}" type="presParOf" srcId="{23AA6327-1D1B-4F26-B871-EEC2A7806CF8}" destId="{F2539BCA-182A-4A0F-95FF-844C0BF78820}" srcOrd="1" destOrd="0" presId="urn:microsoft.com/office/officeart/2018/2/layout/IconVerticalSolidList"/>
    <dgm:cxn modelId="{C285665B-1104-4E6D-B3E6-D47107A81A49}" type="presParOf" srcId="{23AA6327-1D1B-4F26-B871-EEC2A7806CF8}" destId="{A572B017-4E04-463F-B942-0FCCA74A8703}" srcOrd="2" destOrd="0" presId="urn:microsoft.com/office/officeart/2018/2/layout/IconVerticalSolidList"/>
    <dgm:cxn modelId="{576766E6-4936-4C85-BE95-7CA321ED6606}" type="presParOf" srcId="{A572B017-4E04-463F-B942-0FCCA74A8703}" destId="{4AE25B57-CE45-4112-93D1-91CBB965C0CF}" srcOrd="0" destOrd="0" presId="urn:microsoft.com/office/officeart/2018/2/layout/IconVerticalSolidList"/>
    <dgm:cxn modelId="{90AA23FD-A817-47B0-A5E3-F6894359C462}" type="presParOf" srcId="{A572B017-4E04-463F-B942-0FCCA74A8703}" destId="{644D21F2-8691-411C-A083-EE10A9848ABD}" srcOrd="1" destOrd="0" presId="urn:microsoft.com/office/officeart/2018/2/layout/IconVerticalSolidList"/>
    <dgm:cxn modelId="{AC64D55C-B531-4EAB-8B87-C5984A7D9FC3}" type="presParOf" srcId="{A572B017-4E04-463F-B942-0FCCA74A8703}" destId="{1DD377AE-412C-4408-8272-5CDB91AAF50B}" srcOrd="2" destOrd="0" presId="urn:microsoft.com/office/officeart/2018/2/layout/IconVerticalSolidList"/>
    <dgm:cxn modelId="{CA047D55-D9FE-4AA6-8EDB-9A43DA49B96B}" type="presParOf" srcId="{A572B017-4E04-463F-B942-0FCCA74A8703}" destId="{574BB345-689E-4855-9C79-1373056493A1}" srcOrd="3" destOrd="0" presId="urn:microsoft.com/office/officeart/2018/2/layout/IconVerticalSolidList"/>
    <dgm:cxn modelId="{2A318168-CEFD-4A02-B41E-3ECC525290EE}" type="presParOf" srcId="{23AA6327-1D1B-4F26-B871-EEC2A7806CF8}" destId="{1B72082C-C454-4717-9A6E-932354470561}" srcOrd="3" destOrd="0" presId="urn:microsoft.com/office/officeart/2018/2/layout/IconVerticalSolidList"/>
    <dgm:cxn modelId="{A0B81028-45C4-48CF-AF30-A634B472225C}" type="presParOf" srcId="{23AA6327-1D1B-4F26-B871-EEC2A7806CF8}" destId="{BBFAD16C-AA88-450C-8FDD-0ECFC047A953}" srcOrd="4" destOrd="0" presId="urn:microsoft.com/office/officeart/2018/2/layout/IconVerticalSolidList"/>
    <dgm:cxn modelId="{C2C24C86-078F-4DCA-98AC-95D499605114}" type="presParOf" srcId="{BBFAD16C-AA88-450C-8FDD-0ECFC047A953}" destId="{36BA6CCD-0B36-4835-8328-F769CB01C9D9}" srcOrd="0" destOrd="0" presId="urn:microsoft.com/office/officeart/2018/2/layout/IconVerticalSolidList"/>
    <dgm:cxn modelId="{EF42AF30-A728-4B46-8F16-9BB9EEF2034F}" type="presParOf" srcId="{BBFAD16C-AA88-450C-8FDD-0ECFC047A953}" destId="{EEDC986E-03DB-4988-9403-366512E95A9B}" srcOrd="1" destOrd="0" presId="urn:microsoft.com/office/officeart/2018/2/layout/IconVerticalSolidList"/>
    <dgm:cxn modelId="{EF4D5A6B-9908-4984-9AF8-715DBA6A1E4E}" type="presParOf" srcId="{BBFAD16C-AA88-450C-8FDD-0ECFC047A953}" destId="{CF8EED66-2356-4D8B-8368-BB640DDAC9CE}" srcOrd="2" destOrd="0" presId="urn:microsoft.com/office/officeart/2018/2/layout/IconVerticalSolidList"/>
    <dgm:cxn modelId="{9CDA1565-5B44-4A3C-BDE0-9D50A348B7CC}" type="presParOf" srcId="{BBFAD16C-AA88-450C-8FDD-0ECFC047A953}" destId="{D0AD49C6-042C-46B0-A602-10E255F644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8AD400-AE33-42CB-9395-F0B0C1F6503C}"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776A58DD-BEB7-4853-B3BF-D5DDC1116A88}">
      <dgm:prSet/>
      <dgm:spPr/>
      <dgm:t>
        <a:bodyPr/>
        <a:lstStyle/>
        <a:p>
          <a:r>
            <a:rPr lang="en-US"/>
            <a:t>Monitoring generators</a:t>
          </a:r>
        </a:p>
      </dgm:t>
    </dgm:pt>
    <dgm:pt modelId="{5F1B54BF-020A-46C2-87FD-20F8F8484414}" type="parTrans" cxnId="{D5313546-5CD9-4B09-9238-58049511B97E}">
      <dgm:prSet/>
      <dgm:spPr/>
      <dgm:t>
        <a:bodyPr/>
        <a:lstStyle/>
        <a:p>
          <a:endParaRPr lang="en-US"/>
        </a:p>
      </dgm:t>
    </dgm:pt>
    <dgm:pt modelId="{EB3FCD66-ABEF-408D-B5EE-72E33AA8C6FB}" type="sibTrans" cxnId="{D5313546-5CD9-4B09-9238-58049511B97E}">
      <dgm:prSet phldrT="1" phldr="0"/>
      <dgm:spPr/>
      <dgm:t>
        <a:bodyPr/>
        <a:lstStyle/>
        <a:p>
          <a:r>
            <a:rPr lang="en-US"/>
            <a:t>1</a:t>
          </a:r>
        </a:p>
      </dgm:t>
    </dgm:pt>
    <dgm:pt modelId="{5C1930C9-A64D-4C21-BEBE-179E3B7230A1}">
      <dgm:prSet/>
      <dgm:spPr/>
      <dgm:t>
        <a:bodyPr/>
        <a:lstStyle/>
        <a:p>
          <a:r>
            <a:rPr lang="en-US"/>
            <a:t>Alerting system</a:t>
          </a:r>
        </a:p>
      </dgm:t>
    </dgm:pt>
    <dgm:pt modelId="{2768BEF5-DE5A-439D-9569-66BAF7E95886}" type="parTrans" cxnId="{A79DCA32-9B18-4BDA-B394-6FC4232E0553}">
      <dgm:prSet/>
      <dgm:spPr/>
      <dgm:t>
        <a:bodyPr/>
        <a:lstStyle/>
        <a:p>
          <a:endParaRPr lang="en-US"/>
        </a:p>
      </dgm:t>
    </dgm:pt>
    <dgm:pt modelId="{7C69F7DD-B6F8-4DB4-806C-B21161D02D4A}" type="sibTrans" cxnId="{A79DCA32-9B18-4BDA-B394-6FC4232E0553}">
      <dgm:prSet phldrT="2" phldr="0"/>
      <dgm:spPr/>
      <dgm:t>
        <a:bodyPr/>
        <a:lstStyle/>
        <a:p>
          <a:r>
            <a:rPr lang="en-US"/>
            <a:t>2</a:t>
          </a:r>
        </a:p>
      </dgm:t>
    </dgm:pt>
    <dgm:pt modelId="{7A74F01D-DEDA-4C03-925C-994C08FD63DF}" type="pres">
      <dgm:prSet presAssocID="{488AD400-AE33-42CB-9395-F0B0C1F6503C}" presName="Name0" presStyleCnt="0">
        <dgm:presLayoutVars>
          <dgm:animLvl val="lvl"/>
          <dgm:resizeHandles val="exact"/>
        </dgm:presLayoutVars>
      </dgm:prSet>
      <dgm:spPr/>
    </dgm:pt>
    <dgm:pt modelId="{F634831D-25B7-4832-A84E-737B23591AD3}" type="pres">
      <dgm:prSet presAssocID="{776A58DD-BEB7-4853-B3BF-D5DDC1116A88}" presName="compositeNode" presStyleCnt="0">
        <dgm:presLayoutVars>
          <dgm:bulletEnabled val="1"/>
        </dgm:presLayoutVars>
      </dgm:prSet>
      <dgm:spPr/>
    </dgm:pt>
    <dgm:pt modelId="{90616C12-8656-45BA-8AD6-C9F59D459869}" type="pres">
      <dgm:prSet presAssocID="{776A58DD-BEB7-4853-B3BF-D5DDC1116A88}" presName="bgRect" presStyleLbl="bgAccFollowNode1" presStyleIdx="0" presStyleCnt="2"/>
      <dgm:spPr/>
    </dgm:pt>
    <dgm:pt modelId="{5225DFD9-A77F-4854-9012-226E10B06144}" type="pres">
      <dgm:prSet presAssocID="{EB3FCD66-ABEF-408D-B5EE-72E33AA8C6FB}" presName="sibTransNodeCircle" presStyleLbl="alignNode1" presStyleIdx="0" presStyleCnt="4">
        <dgm:presLayoutVars>
          <dgm:chMax val="0"/>
          <dgm:bulletEnabled/>
        </dgm:presLayoutVars>
      </dgm:prSet>
      <dgm:spPr/>
    </dgm:pt>
    <dgm:pt modelId="{812B48A5-B0DA-4334-B116-4C6C3D9DFF06}" type="pres">
      <dgm:prSet presAssocID="{776A58DD-BEB7-4853-B3BF-D5DDC1116A88}" presName="bottomLine" presStyleLbl="alignNode1" presStyleIdx="1" presStyleCnt="4">
        <dgm:presLayoutVars/>
      </dgm:prSet>
      <dgm:spPr/>
    </dgm:pt>
    <dgm:pt modelId="{BCADB3C5-E653-47B7-BD48-64D7F13FCC91}" type="pres">
      <dgm:prSet presAssocID="{776A58DD-BEB7-4853-B3BF-D5DDC1116A88}" presName="nodeText" presStyleLbl="bgAccFollowNode1" presStyleIdx="0" presStyleCnt="2">
        <dgm:presLayoutVars>
          <dgm:bulletEnabled val="1"/>
        </dgm:presLayoutVars>
      </dgm:prSet>
      <dgm:spPr/>
    </dgm:pt>
    <dgm:pt modelId="{F7B850E3-54D7-4420-9C6F-9EF087FF142F}" type="pres">
      <dgm:prSet presAssocID="{EB3FCD66-ABEF-408D-B5EE-72E33AA8C6FB}" presName="sibTrans" presStyleCnt="0"/>
      <dgm:spPr/>
    </dgm:pt>
    <dgm:pt modelId="{3E048C1D-AE7D-4A9C-9DC4-1C4A1BACFAB5}" type="pres">
      <dgm:prSet presAssocID="{5C1930C9-A64D-4C21-BEBE-179E3B7230A1}" presName="compositeNode" presStyleCnt="0">
        <dgm:presLayoutVars>
          <dgm:bulletEnabled val="1"/>
        </dgm:presLayoutVars>
      </dgm:prSet>
      <dgm:spPr/>
    </dgm:pt>
    <dgm:pt modelId="{FBCE393D-F446-4BD6-B6D7-D76069FE3623}" type="pres">
      <dgm:prSet presAssocID="{5C1930C9-A64D-4C21-BEBE-179E3B7230A1}" presName="bgRect" presStyleLbl="bgAccFollowNode1" presStyleIdx="1" presStyleCnt="2"/>
      <dgm:spPr/>
    </dgm:pt>
    <dgm:pt modelId="{01026844-DA51-479B-A5FB-2260E5A12E3A}" type="pres">
      <dgm:prSet presAssocID="{7C69F7DD-B6F8-4DB4-806C-B21161D02D4A}" presName="sibTransNodeCircle" presStyleLbl="alignNode1" presStyleIdx="2" presStyleCnt="4">
        <dgm:presLayoutVars>
          <dgm:chMax val="0"/>
          <dgm:bulletEnabled/>
        </dgm:presLayoutVars>
      </dgm:prSet>
      <dgm:spPr/>
    </dgm:pt>
    <dgm:pt modelId="{9A95FEEE-283E-47D2-B7DE-244835A91DF9}" type="pres">
      <dgm:prSet presAssocID="{5C1930C9-A64D-4C21-BEBE-179E3B7230A1}" presName="bottomLine" presStyleLbl="alignNode1" presStyleIdx="3" presStyleCnt="4">
        <dgm:presLayoutVars/>
      </dgm:prSet>
      <dgm:spPr/>
    </dgm:pt>
    <dgm:pt modelId="{77E443D7-0B4D-42CF-87B7-2B4B35B8BD79}" type="pres">
      <dgm:prSet presAssocID="{5C1930C9-A64D-4C21-BEBE-179E3B7230A1}" presName="nodeText" presStyleLbl="bgAccFollowNode1" presStyleIdx="1" presStyleCnt="2">
        <dgm:presLayoutVars>
          <dgm:bulletEnabled val="1"/>
        </dgm:presLayoutVars>
      </dgm:prSet>
      <dgm:spPr/>
    </dgm:pt>
  </dgm:ptLst>
  <dgm:cxnLst>
    <dgm:cxn modelId="{49209F21-4339-419C-9E59-5599E40AC3B4}" type="presOf" srcId="{EB3FCD66-ABEF-408D-B5EE-72E33AA8C6FB}" destId="{5225DFD9-A77F-4854-9012-226E10B06144}" srcOrd="0" destOrd="0" presId="urn:microsoft.com/office/officeart/2016/7/layout/BasicLinearProcessNumbered"/>
    <dgm:cxn modelId="{A79DCA32-9B18-4BDA-B394-6FC4232E0553}" srcId="{488AD400-AE33-42CB-9395-F0B0C1F6503C}" destId="{5C1930C9-A64D-4C21-BEBE-179E3B7230A1}" srcOrd="1" destOrd="0" parTransId="{2768BEF5-DE5A-439D-9569-66BAF7E95886}" sibTransId="{7C69F7DD-B6F8-4DB4-806C-B21161D02D4A}"/>
    <dgm:cxn modelId="{D5313546-5CD9-4B09-9238-58049511B97E}" srcId="{488AD400-AE33-42CB-9395-F0B0C1F6503C}" destId="{776A58DD-BEB7-4853-B3BF-D5DDC1116A88}" srcOrd="0" destOrd="0" parTransId="{5F1B54BF-020A-46C2-87FD-20F8F8484414}" sibTransId="{EB3FCD66-ABEF-408D-B5EE-72E33AA8C6FB}"/>
    <dgm:cxn modelId="{477FFC4E-43F3-4776-9AA0-FF2B16E83F98}" type="presOf" srcId="{7C69F7DD-B6F8-4DB4-806C-B21161D02D4A}" destId="{01026844-DA51-479B-A5FB-2260E5A12E3A}" srcOrd="0" destOrd="0" presId="urn:microsoft.com/office/officeart/2016/7/layout/BasicLinearProcessNumbered"/>
    <dgm:cxn modelId="{F804386F-C096-4B96-87DA-96197B94BBFF}" type="presOf" srcId="{5C1930C9-A64D-4C21-BEBE-179E3B7230A1}" destId="{FBCE393D-F446-4BD6-B6D7-D76069FE3623}" srcOrd="0" destOrd="0" presId="urn:microsoft.com/office/officeart/2016/7/layout/BasicLinearProcessNumbered"/>
    <dgm:cxn modelId="{D841A555-7412-43C8-800E-C55BF137A0B3}" type="presOf" srcId="{488AD400-AE33-42CB-9395-F0B0C1F6503C}" destId="{7A74F01D-DEDA-4C03-925C-994C08FD63DF}" srcOrd="0" destOrd="0" presId="urn:microsoft.com/office/officeart/2016/7/layout/BasicLinearProcessNumbered"/>
    <dgm:cxn modelId="{81D9B158-EB12-4197-8444-D4C723129856}" type="presOf" srcId="{776A58DD-BEB7-4853-B3BF-D5DDC1116A88}" destId="{BCADB3C5-E653-47B7-BD48-64D7F13FCC91}" srcOrd="1" destOrd="0" presId="urn:microsoft.com/office/officeart/2016/7/layout/BasicLinearProcessNumbered"/>
    <dgm:cxn modelId="{3C0D127F-B6C8-4A15-A2E9-0330B48605C5}" type="presOf" srcId="{5C1930C9-A64D-4C21-BEBE-179E3B7230A1}" destId="{77E443D7-0B4D-42CF-87B7-2B4B35B8BD79}" srcOrd="1" destOrd="0" presId="urn:microsoft.com/office/officeart/2016/7/layout/BasicLinearProcessNumbered"/>
    <dgm:cxn modelId="{A91A7AC3-58E9-4110-907A-53192404BF34}" type="presOf" srcId="{776A58DD-BEB7-4853-B3BF-D5DDC1116A88}" destId="{90616C12-8656-45BA-8AD6-C9F59D459869}" srcOrd="0" destOrd="0" presId="urn:microsoft.com/office/officeart/2016/7/layout/BasicLinearProcessNumbered"/>
    <dgm:cxn modelId="{B1FC618F-B263-4757-BC4B-102D3685B61C}" type="presParOf" srcId="{7A74F01D-DEDA-4C03-925C-994C08FD63DF}" destId="{F634831D-25B7-4832-A84E-737B23591AD3}" srcOrd="0" destOrd="0" presId="urn:microsoft.com/office/officeart/2016/7/layout/BasicLinearProcessNumbered"/>
    <dgm:cxn modelId="{FB806DF5-8C8E-4C27-882B-19C8A6E65C5E}" type="presParOf" srcId="{F634831D-25B7-4832-A84E-737B23591AD3}" destId="{90616C12-8656-45BA-8AD6-C9F59D459869}" srcOrd="0" destOrd="0" presId="urn:microsoft.com/office/officeart/2016/7/layout/BasicLinearProcessNumbered"/>
    <dgm:cxn modelId="{10B7011F-0B82-4589-A1EB-5B13A8AF1611}" type="presParOf" srcId="{F634831D-25B7-4832-A84E-737B23591AD3}" destId="{5225DFD9-A77F-4854-9012-226E10B06144}" srcOrd="1" destOrd="0" presId="urn:microsoft.com/office/officeart/2016/7/layout/BasicLinearProcessNumbered"/>
    <dgm:cxn modelId="{4E9EC458-488D-400C-8D3B-B5429E7C60DA}" type="presParOf" srcId="{F634831D-25B7-4832-A84E-737B23591AD3}" destId="{812B48A5-B0DA-4334-B116-4C6C3D9DFF06}" srcOrd="2" destOrd="0" presId="urn:microsoft.com/office/officeart/2016/7/layout/BasicLinearProcessNumbered"/>
    <dgm:cxn modelId="{1FB7647A-9ACB-4CEF-984A-3797045A3239}" type="presParOf" srcId="{F634831D-25B7-4832-A84E-737B23591AD3}" destId="{BCADB3C5-E653-47B7-BD48-64D7F13FCC91}" srcOrd="3" destOrd="0" presId="urn:microsoft.com/office/officeart/2016/7/layout/BasicLinearProcessNumbered"/>
    <dgm:cxn modelId="{B0D39293-E4B1-4457-BABC-3089C6AAC4C6}" type="presParOf" srcId="{7A74F01D-DEDA-4C03-925C-994C08FD63DF}" destId="{F7B850E3-54D7-4420-9C6F-9EF087FF142F}" srcOrd="1" destOrd="0" presId="urn:microsoft.com/office/officeart/2016/7/layout/BasicLinearProcessNumbered"/>
    <dgm:cxn modelId="{6D818E9B-1E46-463A-BD15-A4D8EFB9B331}" type="presParOf" srcId="{7A74F01D-DEDA-4C03-925C-994C08FD63DF}" destId="{3E048C1D-AE7D-4A9C-9DC4-1C4A1BACFAB5}" srcOrd="2" destOrd="0" presId="urn:microsoft.com/office/officeart/2016/7/layout/BasicLinearProcessNumbered"/>
    <dgm:cxn modelId="{51DC26D3-F230-4362-8B7F-C2450E2EA27F}" type="presParOf" srcId="{3E048C1D-AE7D-4A9C-9DC4-1C4A1BACFAB5}" destId="{FBCE393D-F446-4BD6-B6D7-D76069FE3623}" srcOrd="0" destOrd="0" presId="urn:microsoft.com/office/officeart/2016/7/layout/BasicLinearProcessNumbered"/>
    <dgm:cxn modelId="{019DB903-61D5-4E0E-B4DA-E4AB8DF6F5B2}" type="presParOf" srcId="{3E048C1D-AE7D-4A9C-9DC4-1C4A1BACFAB5}" destId="{01026844-DA51-479B-A5FB-2260E5A12E3A}" srcOrd="1" destOrd="0" presId="urn:microsoft.com/office/officeart/2016/7/layout/BasicLinearProcessNumbered"/>
    <dgm:cxn modelId="{A4B345B6-BEF0-4EA9-94C9-236CAA292D82}" type="presParOf" srcId="{3E048C1D-AE7D-4A9C-9DC4-1C4A1BACFAB5}" destId="{9A95FEEE-283E-47D2-B7DE-244835A91DF9}" srcOrd="2" destOrd="0" presId="urn:microsoft.com/office/officeart/2016/7/layout/BasicLinearProcessNumbered"/>
    <dgm:cxn modelId="{B4896278-876D-4342-8CC3-48929B1B9FB5}" type="presParOf" srcId="{3E048C1D-AE7D-4A9C-9DC4-1C4A1BACFAB5}" destId="{77E443D7-0B4D-42CF-87B7-2B4B35B8BD7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767B76-4A58-4D40-B9F6-505D8AECC4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7AA842-3BB2-4E45-87AB-868BD210F93E}">
      <dgm:prSet/>
      <dgm:spPr/>
      <dgm:t>
        <a:bodyPr/>
        <a:lstStyle/>
        <a:p>
          <a:r>
            <a:rPr lang="en-US"/>
            <a:t>Generators should be maintained and serviced regularly, for this IoT will keep on tracking the crucial parameters while the generator is working.</a:t>
          </a:r>
        </a:p>
      </dgm:t>
    </dgm:pt>
    <dgm:pt modelId="{6ADA54DB-2598-42D1-977F-46B5A8081A90}" type="parTrans" cxnId="{64A12BB3-7F40-4CB8-BB0B-6A8BC78ECEC1}">
      <dgm:prSet/>
      <dgm:spPr/>
      <dgm:t>
        <a:bodyPr/>
        <a:lstStyle/>
        <a:p>
          <a:endParaRPr lang="en-US"/>
        </a:p>
      </dgm:t>
    </dgm:pt>
    <dgm:pt modelId="{53446873-38CB-4DD4-91BA-E6309EE23E4A}" type="sibTrans" cxnId="{64A12BB3-7F40-4CB8-BB0B-6A8BC78ECEC1}">
      <dgm:prSet/>
      <dgm:spPr/>
      <dgm:t>
        <a:bodyPr/>
        <a:lstStyle/>
        <a:p>
          <a:endParaRPr lang="en-US"/>
        </a:p>
      </dgm:t>
    </dgm:pt>
    <dgm:pt modelId="{7613B15A-8FA9-4AC4-91E7-5672D6233E25}">
      <dgm:prSet/>
      <dgm:spPr/>
      <dgm:t>
        <a:bodyPr/>
        <a:lstStyle/>
        <a:p>
          <a:r>
            <a:rPr lang="en-US"/>
            <a:t>All the monitored parameters are stored in the node red on which we implement machine learning algorithms to predict the failures.</a:t>
          </a:r>
        </a:p>
      </dgm:t>
    </dgm:pt>
    <dgm:pt modelId="{C48BBE75-1FB9-4832-B830-102005798F95}" type="parTrans" cxnId="{297210CF-87B3-4669-9C6D-4EFE76C5C5D0}">
      <dgm:prSet/>
      <dgm:spPr/>
      <dgm:t>
        <a:bodyPr/>
        <a:lstStyle/>
        <a:p>
          <a:endParaRPr lang="en-US"/>
        </a:p>
      </dgm:t>
    </dgm:pt>
    <dgm:pt modelId="{2AB51C58-7208-4BD4-9FDC-D9AE91D72F29}" type="sibTrans" cxnId="{297210CF-87B3-4669-9C6D-4EFE76C5C5D0}">
      <dgm:prSet/>
      <dgm:spPr/>
      <dgm:t>
        <a:bodyPr/>
        <a:lstStyle/>
        <a:p>
          <a:endParaRPr lang="en-US"/>
        </a:p>
      </dgm:t>
    </dgm:pt>
    <dgm:pt modelId="{8732291B-D8FC-4D38-B17E-7FD0BABE5962}">
      <dgm:prSet/>
      <dgm:spPr/>
      <dgm:t>
        <a:bodyPr/>
        <a:lstStyle/>
        <a:p>
          <a:r>
            <a:rPr lang="en-US"/>
            <a:t>The data is visualized in the Web App</a:t>
          </a:r>
        </a:p>
      </dgm:t>
    </dgm:pt>
    <dgm:pt modelId="{081D8076-BFCF-455B-8F9A-788D3FC56A75}" type="parTrans" cxnId="{B34DFC72-1894-46DF-B5C6-8934F079DE0C}">
      <dgm:prSet/>
      <dgm:spPr/>
      <dgm:t>
        <a:bodyPr/>
        <a:lstStyle/>
        <a:p>
          <a:endParaRPr lang="en-US"/>
        </a:p>
      </dgm:t>
    </dgm:pt>
    <dgm:pt modelId="{20C3F29A-6124-4B34-88A8-F6BBBB2AC604}" type="sibTrans" cxnId="{B34DFC72-1894-46DF-B5C6-8934F079DE0C}">
      <dgm:prSet/>
      <dgm:spPr/>
      <dgm:t>
        <a:bodyPr/>
        <a:lstStyle/>
        <a:p>
          <a:endParaRPr lang="en-US"/>
        </a:p>
      </dgm:t>
    </dgm:pt>
    <dgm:pt modelId="{9AE3D95C-6B73-45EC-8374-AB6B654B22B5}" type="pres">
      <dgm:prSet presAssocID="{C8767B76-4A58-4D40-B9F6-505D8AECC41C}" presName="root" presStyleCnt="0">
        <dgm:presLayoutVars>
          <dgm:dir/>
          <dgm:resizeHandles val="exact"/>
        </dgm:presLayoutVars>
      </dgm:prSet>
      <dgm:spPr/>
    </dgm:pt>
    <dgm:pt modelId="{4895AFA6-34CD-4385-8491-80AC0FA17E30}" type="pres">
      <dgm:prSet presAssocID="{9B7AA842-3BB2-4E45-87AB-868BD210F93E}" presName="compNode" presStyleCnt="0"/>
      <dgm:spPr/>
    </dgm:pt>
    <dgm:pt modelId="{21972739-2930-4FD1-AE4E-48D4513B25B6}" type="pres">
      <dgm:prSet presAssocID="{9B7AA842-3BB2-4E45-87AB-868BD210F93E}" presName="bgRect" presStyleLbl="bgShp" presStyleIdx="0" presStyleCnt="3"/>
      <dgm:spPr/>
    </dgm:pt>
    <dgm:pt modelId="{B24C8DA3-71B9-4DA4-8D10-20E77C658813}" type="pres">
      <dgm:prSet presAssocID="{9B7AA842-3BB2-4E45-87AB-868BD210F9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81BB6822-EEE8-4587-BCE4-05BC1F1B3E86}" type="pres">
      <dgm:prSet presAssocID="{9B7AA842-3BB2-4E45-87AB-868BD210F93E}" presName="spaceRect" presStyleCnt="0"/>
      <dgm:spPr/>
    </dgm:pt>
    <dgm:pt modelId="{3B56C1F7-ABC1-46DB-851B-4CD14A70D30B}" type="pres">
      <dgm:prSet presAssocID="{9B7AA842-3BB2-4E45-87AB-868BD210F93E}" presName="parTx" presStyleLbl="revTx" presStyleIdx="0" presStyleCnt="3">
        <dgm:presLayoutVars>
          <dgm:chMax val="0"/>
          <dgm:chPref val="0"/>
        </dgm:presLayoutVars>
      </dgm:prSet>
      <dgm:spPr/>
    </dgm:pt>
    <dgm:pt modelId="{092B2302-3857-4BC6-B35B-0F7CB10586EB}" type="pres">
      <dgm:prSet presAssocID="{53446873-38CB-4DD4-91BA-E6309EE23E4A}" presName="sibTrans" presStyleCnt="0"/>
      <dgm:spPr/>
    </dgm:pt>
    <dgm:pt modelId="{756163E3-5895-4F1C-A442-99A147A18A40}" type="pres">
      <dgm:prSet presAssocID="{7613B15A-8FA9-4AC4-91E7-5672D6233E25}" presName="compNode" presStyleCnt="0"/>
      <dgm:spPr/>
    </dgm:pt>
    <dgm:pt modelId="{2B9A25B9-2F5B-40BC-91B2-7558DD4656FB}" type="pres">
      <dgm:prSet presAssocID="{7613B15A-8FA9-4AC4-91E7-5672D6233E25}" presName="bgRect" presStyleLbl="bgShp" presStyleIdx="1" presStyleCnt="3"/>
      <dgm:spPr/>
    </dgm:pt>
    <dgm:pt modelId="{E654F841-C2EC-4221-A1EB-C3A3D11EED65}" type="pres">
      <dgm:prSet presAssocID="{7613B15A-8FA9-4AC4-91E7-5672D6233E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2D63123-C9D2-4B87-8A48-5D658E228162}" type="pres">
      <dgm:prSet presAssocID="{7613B15A-8FA9-4AC4-91E7-5672D6233E25}" presName="spaceRect" presStyleCnt="0"/>
      <dgm:spPr/>
    </dgm:pt>
    <dgm:pt modelId="{4E8AC5CD-B544-43AF-BFD0-5E5B9F1656C2}" type="pres">
      <dgm:prSet presAssocID="{7613B15A-8FA9-4AC4-91E7-5672D6233E25}" presName="parTx" presStyleLbl="revTx" presStyleIdx="1" presStyleCnt="3">
        <dgm:presLayoutVars>
          <dgm:chMax val="0"/>
          <dgm:chPref val="0"/>
        </dgm:presLayoutVars>
      </dgm:prSet>
      <dgm:spPr/>
    </dgm:pt>
    <dgm:pt modelId="{7072C525-3874-4D08-8998-F5AAD656A0D1}" type="pres">
      <dgm:prSet presAssocID="{2AB51C58-7208-4BD4-9FDC-D9AE91D72F29}" presName="sibTrans" presStyleCnt="0"/>
      <dgm:spPr/>
    </dgm:pt>
    <dgm:pt modelId="{6F22AE40-8578-40D7-A69D-F1A1CFE88324}" type="pres">
      <dgm:prSet presAssocID="{8732291B-D8FC-4D38-B17E-7FD0BABE5962}" presName="compNode" presStyleCnt="0"/>
      <dgm:spPr/>
    </dgm:pt>
    <dgm:pt modelId="{ADC867B4-7529-48E9-B047-3102FA8F7F56}" type="pres">
      <dgm:prSet presAssocID="{8732291B-D8FC-4D38-B17E-7FD0BABE5962}" presName="bgRect" presStyleLbl="bgShp" presStyleIdx="2" presStyleCnt="3"/>
      <dgm:spPr/>
    </dgm:pt>
    <dgm:pt modelId="{3F7F4E8F-BDAE-4824-B954-18E2FC99B306}" type="pres">
      <dgm:prSet presAssocID="{8732291B-D8FC-4D38-B17E-7FD0BABE59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F704994B-A9D6-44E6-BEAB-DE733D5CD063}" type="pres">
      <dgm:prSet presAssocID="{8732291B-D8FC-4D38-B17E-7FD0BABE5962}" presName="spaceRect" presStyleCnt="0"/>
      <dgm:spPr/>
    </dgm:pt>
    <dgm:pt modelId="{F6DF9061-8924-465F-A1B1-2FDB2C0EDAC8}" type="pres">
      <dgm:prSet presAssocID="{8732291B-D8FC-4D38-B17E-7FD0BABE5962}" presName="parTx" presStyleLbl="revTx" presStyleIdx="2" presStyleCnt="3">
        <dgm:presLayoutVars>
          <dgm:chMax val="0"/>
          <dgm:chPref val="0"/>
        </dgm:presLayoutVars>
      </dgm:prSet>
      <dgm:spPr/>
    </dgm:pt>
  </dgm:ptLst>
  <dgm:cxnLst>
    <dgm:cxn modelId="{E3C09E21-1CD2-4438-A3F0-C409EEFC6987}" type="presOf" srcId="{9B7AA842-3BB2-4E45-87AB-868BD210F93E}" destId="{3B56C1F7-ABC1-46DB-851B-4CD14A70D30B}" srcOrd="0" destOrd="0" presId="urn:microsoft.com/office/officeart/2018/2/layout/IconVerticalSolidList"/>
    <dgm:cxn modelId="{4929D027-EA50-4785-AD44-5D294C030F55}" type="presOf" srcId="{7613B15A-8FA9-4AC4-91E7-5672D6233E25}" destId="{4E8AC5CD-B544-43AF-BFD0-5E5B9F1656C2}" srcOrd="0" destOrd="0" presId="urn:microsoft.com/office/officeart/2018/2/layout/IconVerticalSolidList"/>
    <dgm:cxn modelId="{B34DFC72-1894-46DF-B5C6-8934F079DE0C}" srcId="{C8767B76-4A58-4D40-B9F6-505D8AECC41C}" destId="{8732291B-D8FC-4D38-B17E-7FD0BABE5962}" srcOrd="2" destOrd="0" parTransId="{081D8076-BFCF-455B-8F9A-788D3FC56A75}" sibTransId="{20C3F29A-6124-4B34-88A8-F6BBBB2AC604}"/>
    <dgm:cxn modelId="{64A12BB3-7F40-4CB8-BB0B-6A8BC78ECEC1}" srcId="{C8767B76-4A58-4D40-B9F6-505D8AECC41C}" destId="{9B7AA842-3BB2-4E45-87AB-868BD210F93E}" srcOrd="0" destOrd="0" parTransId="{6ADA54DB-2598-42D1-977F-46B5A8081A90}" sibTransId="{53446873-38CB-4DD4-91BA-E6309EE23E4A}"/>
    <dgm:cxn modelId="{297210CF-87B3-4669-9C6D-4EFE76C5C5D0}" srcId="{C8767B76-4A58-4D40-B9F6-505D8AECC41C}" destId="{7613B15A-8FA9-4AC4-91E7-5672D6233E25}" srcOrd="1" destOrd="0" parTransId="{C48BBE75-1FB9-4832-B830-102005798F95}" sibTransId="{2AB51C58-7208-4BD4-9FDC-D9AE91D72F29}"/>
    <dgm:cxn modelId="{847D32EF-6312-4AD5-BC11-D95E7396AAC2}" type="presOf" srcId="{8732291B-D8FC-4D38-B17E-7FD0BABE5962}" destId="{F6DF9061-8924-465F-A1B1-2FDB2C0EDAC8}" srcOrd="0" destOrd="0" presId="urn:microsoft.com/office/officeart/2018/2/layout/IconVerticalSolidList"/>
    <dgm:cxn modelId="{4A2AA5EF-6386-4F2A-9197-7A0F310E752A}" type="presOf" srcId="{C8767B76-4A58-4D40-B9F6-505D8AECC41C}" destId="{9AE3D95C-6B73-45EC-8374-AB6B654B22B5}" srcOrd="0" destOrd="0" presId="urn:microsoft.com/office/officeart/2018/2/layout/IconVerticalSolidList"/>
    <dgm:cxn modelId="{A4438CC3-E007-4C7F-BE0B-6994799025A6}" type="presParOf" srcId="{9AE3D95C-6B73-45EC-8374-AB6B654B22B5}" destId="{4895AFA6-34CD-4385-8491-80AC0FA17E30}" srcOrd="0" destOrd="0" presId="urn:microsoft.com/office/officeart/2018/2/layout/IconVerticalSolidList"/>
    <dgm:cxn modelId="{D9AB7E8E-181D-4AF2-B308-9311012CEC68}" type="presParOf" srcId="{4895AFA6-34CD-4385-8491-80AC0FA17E30}" destId="{21972739-2930-4FD1-AE4E-48D4513B25B6}" srcOrd="0" destOrd="0" presId="urn:microsoft.com/office/officeart/2018/2/layout/IconVerticalSolidList"/>
    <dgm:cxn modelId="{47407190-610B-4EDE-870A-EE4BCB7DE3D9}" type="presParOf" srcId="{4895AFA6-34CD-4385-8491-80AC0FA17E30}" destId="{B24C8DA3-71B9-4DA4-8D10-20E77C658813}" srcOrd="1" destOrd="0" presId="urn:microsoft.com/office/officeart/2018/2/layout/IconVerticalSolidList"/>
    <dgm:cxn modelId="{10EAEB63-B94D-4FBC-BFFE-33E04708C68F}" type="presParOf" srcId="{4895AFA6-34CD-4385-8491-80AC0FA17E30}" destId="{81BB6822-EEE8-4587-BCE4-05BC1F1B3E86}" srcOrd="2" destOrd="0" presId="urn:microsoft.com/office/officeart/2018/2/layout/IconVerticalSolidList"/>
    <dgm:cxn modelId="{C73A7EF8-11D2-4BF6-81F4-9D18AB24B637}" type="presParOf" srcId="{4895AFA6-34CD-4385-8491-80AC0FA17E30}" destId="{3B56C1F7-ABC1-46DB-851B-4CD14A70D30B}" srcOrd="3" destOrd="0" presId="urn:microsoft.com/office/officeart/2018/2/layout/IconVerticalSolidList"/>
    <dgm:cxn modelId="{01C269A8-B099-4BA8-A890-00153E491964}" type="presParOf" srcId="{9AE3D95C-6B73-45EC-8374-AB6B654B22B5}" destId="{092B2302-3857-4BC6-B35B-0F7CB10586EB}" srcOrd="1" destOrd="0" presId="urn:microsoft.com/office/officeart/2018/2/layout/IconVerticalSolidList"/>
    <dgm:cxn modelId="{4C03A2F9-8ABC-478C-8536-F5085DB893EA}" type="presParOf" srcId="{9AE3D95C-6B73-45EC-8374-AB6B654B22B5}" destId="{756163E3-5895-4F1C-A442-99A147A18A40}" srcOrd="2" destOrd="0" presId="urn:microsoft.com/office/officeart/2018/2/layout/IconVerticalSolidList"/>
    <dgm:cxn modelId="{0B2D0EF9-A79D-4F71-82DA-E8C1BD9FA36E}" type="presParOf" srcId="{756163E3-5895-4F1C-A442-99A147A18A40}" destId="{2B9A25B9-2F5B-40BC-91B2-7558DD4656FB}" srcOrd="0" destOrd="0" presId="urn:microsoft.com/office/officeart/2018/2/layout/IconVerticalSolidList"/>
    <dgm:cxn modelId="{C05DFC1C-08FF-4C81-9EE3-48FEB1930C3D}" type="presParOf" srcId="{756163E3-5895-4F1C-A442-99A147A18A40}" destId="{E654F841-C2EC-4221-A1EB-C3A3D11EED65}" srcOrd="1" destOrd="0" presId="urn:microsoft.com/office/officeart/2018/2/layout/IconVerticalSolidList"/>
    <dgm:cxn modelId="{2B92E7DB-DDCE-430C-A7BE-59FCA83E8D0E}" type="presParOf" srcId="{756163E3-5895-4F1C-A442-99A147A18A40}" destId="{62D63123-C9D2-4B87-8A48-5D658E228162}" srcOrd="2" destOrd="0" presId="urn:microsoft.com/office/officeart/2018/2/layout/IconVerticalSolidList"/>
    <dgm:cxn modelId="{E84D1D10-068B-44F0-A6BF-8D14CB052BF6}" type="presParOf" srcId="{756163E3-5895-4F1C-A442-99A147A18A40}" destId="{4E8AC5CD-B544-43AF-BFD0-5E5B9F1656C2}" srcOrd="3" destOrd="0" presId="urn:microsoft.com/office/officeart/2018/2/layout/IconVerticalSolidList"/>
    <dgm:cxn modelId="{43E2737B-97BF-403F-8DEE-98A3B758A0FC}" type="presParOf" srcId="{9AE3D95C-6B73-45EC-8374-AB6B654B22B5}" destId="{7072C525-3874-4D08-8998-F5AAD656A0D1}" srcOrd="3" destOrd="0" presId="urn:microsoft.com/office/officeart/2018/2/layout/IconVerticalSolidList"/>
    <dgm:cxn modelId="{A1C9A44E-D8B0-4BCA-9603-815E6B1EBAA3}" type="presParOf" srcId="{9AE3D95C-6B73-45EC-8374-AB6B654B22B5}" destId="{6F22AE40-8578-40D7-A69D-F1A1CFE88324}" srcOrd="4" destOrd="0" presId="urn:microsoft.com/office/officeart/2018/2/layout/IconVerticalSolidList"/>
    <dgm:cxn modelId="{79604771-675C-454D-9C1C-59B6CE2FBF05}" type="presParOf" srcId="{6F22AE40-8578-40D7-A69D-F1A1CFE88324}" destId="{ADC867B4-7529-48E9-B047-3102FA8F7F56}" srcOrd="0" destOrd="0" presId="urn:microsoft.com/office/officeart/2018/2/layout/IconVerticalSolidList"/>
    <dgm:cxn modelId="{16FC89E7-B178-43D2-ABB8-EDB0F928CE10}" type="presParOf" srcId="{6F22AE40-8578-40D7-A69D-F1A1CFE88324}" destId="{3F7F4E8F-BDAE-4824-B954-18E2FC99B306}" srcOrd="1" destOrd="0" presId="urn:microsoft.com/office/officeart/2018/2/layout/IconVerticalSolidList"/>
    <dgm:cxn modelId="{6BA8C358-7B74-4D5A-BB9C-AB29723DFE00}" type="presParOf" srcId="{6F22AE40-8578-40D7-A69D-F1A1CFE88324}" destId="{F704994B-A9D6-44E6-BEAB-DE733D5CD063}" srcOrd="2" destOrd="0" presId="urn:microsoft.com/office/officeart/2018/2/layout/IconVerticalSolidList"/>
    <dgm:cxn modelId="{1EFC710C-6B64-4845-8C5E-98D0D23AC293}" type="presParOf" srcId="{6F22AE40-8578-40D7-A69D-F1A1CFE88324}" destId="{F6DF9061-8924-465F-A1B1-2FDB2C0EDA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8FA32-6ACE-4866-B118-0EA9314C3205}">
      <dsp:nvSpPr>
        <dsp:cNvPr id="0" name=""/>
        <dsp:cNvSpPr/>
      </dsp:nvSpPr>
      <dsp:spPr>
        <a:xfrm>
          <a:off x="0" y="32576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E1FC06-ECD1-47E1-B5F4-7096AB54235F}">
      <dsp:nvSpPr>
        <dsp:cNvPr id="0" name=""/>
        <dsp:cNvSpPr/>
      </dsp:nvSpPr>
      <dsp:spPr>
        <a:xfrm>
          <a:off x="313182" y="13388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Introduction</a:t>
          </a:r>
        </a:p>
      </dsp:txBody>
      <dsp:txXfrm>
        <a:off x="331916" y="152618"/>
        <a:ext cx="4347080" cy="346292"/>
      </dsp:txXfrm>
    </dsp:sp>
    <dsp:sp modelId="{6C837FDD-FE60-4A76-A299-2F3C04A2294D}">
      <dsp:nvSpPr>
        <dsp:cNvPr id="0" name=""/>
        <dsp:cNvSpPr/>
      </dsp:nvSpPr>
      <dsp:spPr>
        <a:xfrm>
          <a:off x="0" y="91544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112B70-4EF5-4C31-98D2-D3A1CA2882AD}">
      <dsp:nvSpPr>
        <dsp:cNvPr id="0" name=""/>
        <dsp:cNvSpPr/>
      </dsp:nvSpPr>
      <dsp:spPr>
        <a:xfrm>
          <a:off x="313182" y="72356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Existing Problem</a:t>
          </a:r>
        </a:p>
      </dsp:txBody>
      <dsp:txXfrm>
        <a:off x="331916" y="742298"/>
        <a:ext cx="4347080" cy="346292"/>
      </dsp:txXfrm>
    </dsp:sp>
    <dsp:sp modelId="{9870D243-2308-47B5-930A-53DE3F1A9476}">
      <dsp:nvSpPr>
        <dsp:cNvPr id="0" name=""/>
        <dsp:cNvSpPr/>
      </dsp:nvSpPr>
      <dsp:spPr>
        <a:xfrm>
          <a:off x="0" y="150512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D6A60D-F243-48D5-90E7-C628DCB61A97}">
      <dsp:nvSpPr>
        <dsp:cNvPr id="0" name=""/>
        <dsp:cNvSpPr/>
      </dsp:nvSpPr>
      <dsp:spPr>
        <a:xfrm>
          <a:off x="313182" y="131324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Tools used</a:t>
          </a:r>
        </a:p>
      </dsp:txBody>
      <dsp:txXfrm>
        <a:off x="331916" y="1331978"/>
        <a:ext cx="4347080" cy="346292"/>
      </dsp:txXfrm>
    </dsp:sp>
    <dsp:sp modelId="{EE32079D-9542-45D8-9547-6EC1E12BF413}">
      <dsp:nvSpPr>
        <dsp:cNvPr id="0" name=""/>
        <dsp:cNvSpPr/>
      </dsp:nvSpPr>
      <dsp:spPr>
        <a:xfrm>
          <a:off x="0" y="209480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58D3D8-7B78-466F-BF71-0B1416359903}">
      <dsp:nvSpPr>
        <dsp:cNvPr id="0" name=""/>
        <dsp:cNvSpPr/>
      </dsp:nvSpPr>
      <dsp:spPr>
        <a:xfrm>
          <a:off x="313182" y="190292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Working</a:t>
          </a:r>
        </a:p>
      </dsp:txBody>
      <dsp:txXfrm>
        <a:off x="331916" y="1921658"/>
        <a:ext cx="4347080" cy="346292"/>
      </dsp:txXfrm>
    </dsp:sp>
    <dsp:sp modelId="{0712A744-B7DC-4BBA-9B49-5F86DE3E8D9E}">
      <dsp:nvSpPr>
        <dsp:cNvPr id="0" name=""/>
        <dsp:cNvSpPr/>
      </dsp:nvSpPr>
      <dsp:spPr>
        <a:xfrm>
          <a:off x="0" y="268448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507EA7-1598-44F3-B177-0222EC8CBB80}">
      <dsp:nvSpPr>
        <dsp:cNvPr id="0" name=""/>
        <dsp:cNvSpPr/>
      </dsp:nvSpPr>
      <dsp:spPr>
        <a:xfrm>
          <a:off x="313182" y="249260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Advantages</a:t>
          </a:r>
        </a:p>
      </dsp:txBody>
      <dsp:txXfrm>
        <a:off x="331916" y="2511338"/>
        <a:ext cx="4347080" cy="346292"/>
      </dsp:txXfrm>
    </dsp:sp>
    <dsp:sp modelId="{7A6B2C75-3326-4E15-8565-3B53E97720F6}">
      <dsp:nvSpPr>
        <dsp:cNvPr id="0" name=""/>
        <dsp:cNvSpPr/>
      </dsp:nvSpPr>
      <dsp:spPr>
        <a:xfrm>
          <a:off x="0" y="327416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30B61-2A2C-4BDE-AA2F-7F43F1188639}">
      <dsp:nvSpPr>
        <dsp:cNvPr id="0" name=""/>
        <dsp:cNvSpPr/>
      </dsp:nvSpPr>
      <dsp:spPr>
        <a:xfrm>
          <a:off x="313182" y="308228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Disadvantages</a:t>
          </a:r>
        </a:p>
      </dsp:txBody>
      <dsp:txXfrm>
        <a:off x="331916" y="3101018"/>
        <a:ext cx="4347080" cy="346292"/>
      </dsp:txXfrm>
    </dsp:sp>
    <dsp:sp modelId="{4DFC755A-201A-4C20-B0EB-CD9AD4B63825}">
      <dsp:nvSpPr>
        <dsp:cNvPr id="0" name=""/>
        <dsp:cNvSpPr/>
      </dsp:nvSpPr>
      <dsp:spPr>
        <a:xfrm>
          <a:off x="0" y="386384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CAC46F-B0AE-4DFD-9B05-C5B7763E1AB3}">
      <dsp:nvSpPr>
        <dsp:cNvPr id="0" name=""/>
        <dsp:cNvSpPr/>
      </dsp:nvSpPr>
      <dsp:spPr>
        <a:xfrm>
          <a:off x="313182" y="367196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libri Light" panose="020F0302020204030204"/>
            </a:rPr>
            <a:t>Applications</a:t>
          </a:r>
        </a:p>
      </dsp:txBody>
      <dsp:txXfrm>
        <a:off x="331916" y="3690698"/>
        <a:ext cx="4347080" cy="346292"/>
      </dsp:txXfrm>
    </dsp:sp>
    <dsp:sp modelId="{99FD58DC-4853-4549-BAB0-F4B9B8E6A227}">
      <dsp:nvSpPr>
        <dsp:cNvPr id="0" name=""/>
        <dsp:cNvSpPr/>
      </dsp:nvSpPr>
      <dsp:spPr>
        <a:xfrm>
          <a:off x="0" y="445352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F56F6C-926C-4DD0-BA48-01DB8EAA3DFA}">
      <dsp:nvSpPr>
        <dsp:cNvPr id="0" name=""/>
        <dsp:cNvSpPr/>
      </dsp:nvSpPr>
      <dsp:spPr>
        <a:xfrm>
          <a:off x="313182" y="426164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t>Conclusion</a:t>
          </a:r>
        </a:p>
      </dsp:txBody>
      <dsp:txXfrm>
        <a:off x="331916" y="4280378"/>
        <a:ext cx="4347080" cy="346292"/>
      </dsp:txXfrm>
    </dsp:sp>
    <dsp:sp modelId="{A75EB56D-8E6C-4ACE-8E6A-09214C0840E1}">
      <dsp:nvSpPr>
        <dsp:cNvPr id="0" name=""/>
        <dsp:cNvSpPr/>
      </dsp:nvSpPr>
      <dsp:spPr>
        <a:xfrm>
          <a:off x="0" y="5043204"/>
          <a:ext cx="626364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43493-894E-458B-BB59-1B9274A1856D}">
      <dsp:nvSpPr>
        <dsp:cNvPr id="0" name=""/>
        <dsp:cNvSpPr/>
      </dsp:nvSpPr>
      <dsp:spPr>
        <a:xfrm>
          <a:off x="313182" y="4851324"/>
          <a:ext cx="4384548"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libri Light" panose="020F0302020204030204"/>
            </a:rPr>
            <a:t>Reference</a:t>
          </a:r>
        </a:p>
      </dsp:txBody>
      <dsp:txXfrm>
        <a:off x="331916" y="4870058"/>
        <a:ext cx="4347080"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B1892-FEEB-4956-B576-B7178534EB89}">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07180-1DF4-4BAE-AAF0-A521E7FBE28D}">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F31F0-D3DE-4FAC-AE7C-C13BE76B70A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In this we have used python code</a:t>
          </a:r>
        </a:p>
      </dsp:txBody>
      <dsp:txXfrm>
        <a:off x="1941716" y="718"/>
        <a:ext cx="4571887" cy="1681139"/>
      </dsp:txXfrm>
    </dsp:sp>
    <dsp:sp modelId="{4AE25B57-CE45-4112-93D1-91CBB965C0CF}">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D21F2-8691-411C-A083-EE10A9848ABD}">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4BB345-689E-4855-9C79-1373056493A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Nodered platform to store data</a:t>
          </a:r>
        </a:p>
      </dsp:txBody>
      <dsp:txXfrm>
        <a:off x="1941716" y="2102143"/>
        <a:ext cx="4571887" cy="1681139"/>
      </dsp:txXfrm>
    </dsp:sp>
    <dsp:sp modelId="{36BA6CCD-0B36-4835-8328-F769CB01C9D9}">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C986E-03DB-4988-9403-366512E95A9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AD49C6-042C-46B0-A602-10E255F6448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Mit APP inventor to create mobile application</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6C12-8656-45BA-8AD6-C9F59D459869}">
      <dsp:nvSpPr>
        <dsp:cNvPr id="0" name=""/>
        <dsp:cNvSpPr/>
      </dsp:nvSpPr>
      <dsp:spPr>
        <a:xfrm>
          <a:off x="1232" y="0"/>
          <a:ext cx="4806344" cy="403262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1" tIns="330200" rIns="374721" bIns="330200" numCol="1" spcCol="1270" anchor="t" anchorCtr="0">
          <a:noAutofit/>
        </a:bodyPr>
        <a:lstStyle/>
        <a:p>
          <a:pPr marL="0" lvl="0" indent="0" algn="l" defTabSz="1155700">
            <a:lnSpc>
              <a:spcPct val="90000"/>
            </a:lnSpc>
            <a:spcBef>
              <a:spcPct val="0"/>
            </a:spcBef>
            <a:spcAft>
              <a:spcPct val="35000"/>
            </a:spcAft>
            <a:buNone/>
          </a:pPr>
          <a:r>
            <a:rPr lang="en-US" sz="2600" kern="1200"/>
            <a:t>Monitoring generators</a:t>
          </a:r>
        </a:p>
      </dsp:txBody>
      <dsp:txXfrm>
        <a:off x="1232" y="1532395"/>
        <a:ext cx="4806344" cy="2419572"/>
      </dsp:txXfrm>
    </dsp:sp>
    <dsp:sp modelId="{5225DFD9-A77F-4854-9012-226E10B06144}">
      <dsp:nvSpPr>
        <dsp:cNvPr id="0" name=""/>
        <dsp:cNvSpPr/>
      </dsp:nvSpPr>
      <dsp:spPr>
        <a:xfrm>
          <a:off x="1799511" y="403262"/>
          <a:ext cx="1209786" cy="1209786"/>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976680" y="580431"/>
        <a:ext cx="855448" cy="855448"/>
      </dsp:txXfrm>
    </dsp:sp>
    <dsp:sp modelId="{812B48A5-B0DA-4334-B116-4C6C3D9DFF06}">
      <dsp:nvSpPr>
        <dsp:cNvPr id="0" name=""/>
        <dsp:cNvSpPr/>
      </dsp:nvSpPr>
      <dsp:spPr>
        <a:xfrm>
          <a:off x="1232" y="4032549"/>
          <a:ext cx="4806344" cy="72"/>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E393D-F446-4BD6-B6D7-D76069FE3623}">
      <dsp:nvSpPr>
        <dsp:cNvPr id="0" name=""/>
        <dsp:cNvSpPr/>
      </dsp:nvSpPr>
      <dsp:spPr>
        <a:xfrm>
          <a:off x="5288211" y="0"/>
          <a:ext cx="4806344" cy="403262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721" tIns="330200" rIns="374721" bIns="330200" numCol="1" spcCol="1270" anchor="t" anchorCtr="0">
          <a:noAutofit/>
        </a:bodyPr>
        <a:lstStyle/>
        <a:p>
          <a:pPr marL="0" lvl="0" indent="0" algn="l" defTabSz="1155700">
            <a:lnSpc>
              <a:spcPct val="90000"/>
            </a:lnSpc>
            <a:spcBef>
              <a:spcPct val="0"/>
            </a:spcBef>
            <a:spcAft>
              <a:spcPct val="35000"/>
            </a:spcAft>
            <a:buNone/>
          </a:pPr>
          <a:r>
            <a:rPr lang="en-US" sz="2600" kern="1200"/>
            <a:t>Alerting system</a:t>
          </a:r>
        </a:p>
      </dsp:txBody>
      <dsp:txXfrm>
        <a:off x="5288211" y="1532395"/>
        <a:ext cx="4806344" cy="2419572"/>
      </dsp:txXfrm>
    </dsp:sp>
    <dsp:sp modelId="{01026844-DA51-479B-A5FB-2260E5A12E3A}">
      <dsp:nvSpPr>
        <dsp:cNvPr id="0" name=""/>
        <dsp:cNvSpPr/>
      </dsp:nvSpPr>
      <dsp:spPr>
        <a:xfrm>
          <a:off x="7086491" y="403262"/>
          <a:ext cx="1209786" cy="1209786"/>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263660" y="580431"/>
        <a:ext cx="855448" cy="855448"/>
      </dsp:txXfrm>
    </dsp:sp>
    <dsp:sp modelId="{9A95FEEE-283E-47D2-B7DE-244835A91DF9}">
      <dsp:nvSpPr>
        <dsp:cNvPr id="0" name=""/>
        <dsp:cNvSpPr/>
      </dsp:nvSpPr>
      <dsp:spPr>
        <a:xfrm>
          <a:off x="5288211" y="4032549"/>
          <a:ext cx="4806344"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72739-2930-4FD1-AE4E-48D4513B25B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C8DA3-71B9-4DA4-8D10-20E77C65881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56C1F7-ABC1-46DB-851B-4CD14A70D30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Generators should be maintained and serviced regularly, for this IoT will keep on tracking the crucial parameters while the generator is working.</a:t>
          </a:r>
        </a:p>
      </dsp:txBody>
      <dsp:txXfrm>
        <a:off x="1435590" y="531"/>
        <a:ext cx="9080009" cy="1242935"/>
      </dsp:txXfrm>
    </dsp:sp>
    <dsp:sp modelId="{2B9A25B9-2F5B-40BC-91B2-7558DD4656FB}">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4F841-C2EC-4221-A1EB-C3A3D11EED6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AC5CD-B544-43AF-BFD0-5E5B9F1656C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All the monitored parameters are stored in the node red on which we implement machine learning algorithms to predict the failures.</a:t>
          </a:r>
        </a:p>
      </dsp:txBody>
      <dsp:txXfrm>
        <a:off x="1435590" y="1554201"/>
        <a:ext cx="9080009" cy="1242935"/>
      </dsp:txXfrm>
    </dsp:sp>
    <dsp:sp modelId="{ADC867B4-7529-48E9-B047-3102FA8F7F5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F4E8F-BDAE-4824-B954-18E2FC99B30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F9061-8924-465F-A1B1-2FDB2C0EDAC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The data is visualized in the Web App</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naneshwarbandari/IOT/blob/main/ibm_code.py"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flows.nodered.org/node/node-red-dashboar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2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2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2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3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3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3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Rectangle 3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70" name="Freeform: Shape 3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4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chor="t">
            <a:noAutofit/>
          </a:bodyPr>
          <a:lstStyle/>
          <a:p>
            <a:pPr indent="-228600">
              <a:buFont typeface="Arial" panose="020B0604020202020204" pitchFamily="34" charset="0"/>
              <a:buChar char="•"/>
            </a:pPr>
            <a:r>
              <a:rPr lang="en-US" sz="2000" dirty="0">
                <a:solidFill>
                  <a:srgbClr val="080808"/>
                </a:solidFill>
              </a:rPr>
              <a:t>Presented by,</a:t>
            </a:r>
            <a:endParaRPr lang="en-US" sz="2000" dirty="0">
              <a:solidFill>
                <a:srgbClr val="080808"/>
              </a:solidFill>
              <a:cs typeface="Calibri"/>
            </a:endParaRPr>
          </a:p>
          <a:p>
            <a:pPr indent="-228600">
              <a:buFont typeface="Arial" panose="020B0604020202020204" pitchFamily="34" charset="0"/>
              <a:buChar char="•"/>
            </a:pPr>
            <a:r>
              <a:rPr lang="en-US" sz="2000" dirty="0">
                <a:solidFill>
                  <a:srgbClr val="080808"/>
                </a:solidFill>
              </a:rPr>
              <a:t>T </a:t>
            </a:r>
            <a:r>
              <a:rPr lang="en-US" sz="2000" dirty="0" err="1">
                <a:solidFill>
                  <a:srgbClr val="080808"/>
                </a:solidFill>
              </a:rPr>
              <a:t>Uamesh</a:t>
            </a:r>
            <a:endParaRPr lang="en-US" sz="2000" dirty="0" err="1">
              <a:solidFill>
                <a:srgbClr val="080808"/>
              </a:solidFill>
              <a:cs typeface="Calibri"/>
            </a:endParaRPr>
          </a:p>
          <a:p>
            <a:pPr indent="-228600">
              <a:buFont typeface="Arial" panose="020B0604020202020204" pitchFamily="34" charset="0"/>
              <a:buChar char="•"/>
            </a:pPr>
            <a:r>
              <a:rPr lang="en-US" sz="2000" dirty="0">
                <a:solidFill>
                  <a:srgbClr val="080808"/>
                </a:solidFill>
              </a:rPr>
              <a:t>T </a:t>
            </a:r>
            <a:r>
              <a:rPr lang="en-US" sz="2000" dirty="0" err="1">
                <a:solidFill>
                  <a:srgbClr val="080808"/>
                </a:solidFill>
              </a:rPr>
              <a:t>Omasree</a:t>
            </a:r>
            <a:endParaRPr lang="en-US" sz="2000" dirty="0" err="1">
              <a:solidFill>
                <a:srgbClr val="080808"/>
              </a:solidFill>
              <a:cs typeface="Calibri"/>
            </a:endParaRPr>
          </a:p>
          <a:p>
            <a:pPr indent="-228600">
              <a:buFont typeface="Arial" panose="020B0604020202020204" pitchFamily="34" charset="0"/>
              <a:buChar char="•"/>
            </a:pPr>
            <a:r>
              <a:rPr lang="en-US" sz="2000" dirty="0">
                <a:solidFill>
                  <a:srgbClr val="080808"/>
                </a:solidFill>
              </a:rPr>
              <a:t>S Naga Phani</a:t>
            </a:r>
            <a:endParaRPr lang="en-US" sz="2000" dirty="0">
              <a:solidFill>
                <a:srgbClr val="080808"/>
              </a:solidFill>
              <a:cs typeface="Calibri"/>
            </a:endParaRPr>
          </a:p>
          <a:p>
            <a:pPr indent="-228600">
              <a:buFont typeface="Arial" panose="020B0604020202020204" pitchFamily="34" charset="0"/>
              <a:buChar char="•"/>
            </a:pPr>
            <a:r>
              <a:rPr lang="en-US" sz="2000" dirty="0">
                <a:solidFill>
                  <a:srgbClr val="080808"/>
                </a:solidFill>
              </a:rPr>
              <a:t>T Priyanka</a:t>
            </a:r>
            <a:endParaRPr lang="en-US" sz="2000" dirty="0">
              <a:solidFill>
                <a:srgbClr val="080808"/>
              </a:solidFill>
              <a:cs typeface="Calibri"/>
            </a:endParaRPr>
          </a:p>
          <a:p>
            <a:pPr indent="-228600">
              <a:buFont typeface="Arial" panose="020B0604020202020204" pitchFamily="34" charset="0"/>
              <a:buChar char="•"/>
            </a:pPr>
            <a:endParaRPr lang="en-US" sz="2000" dirty="0">
              <a:solidFill>
                <a:srgbClr val="080808"/>
              </a:solidFill>
              <a:cs typeface="Calibri"/>
            </a:endParaRPr>
          </a:p>
        </p:txBody>
      </p:sp>
      <p:sp>
        <p:nvSpPr>
          <p:cNvPr id="2" name="Title 1"/>
          <p:cNvSpPr>
            <a:spLocks noGrp="1"/>
          </p:cNvSpPr>
          <p:nvPr>
            <p:ph type="ctrTitle"/>
          </p:nvPr>
        </p:nvSpPr>
        <p:spPr>
          <a:xfrm>
            <a:off x="3204642" y="2353641"/>
            <a:ext cx="5782716" cy="2150719"/>
          </a:xfrm>
          <a:noFill/>
        </p:spPr>
        <p:txBody>
          <a:bodyPr vert="horz" lIns="91440" tIns="45720" rIns="91440" bIns="45720" rtlCol="0" anchor="ctr">
            <a:normAutofit/>
          </a:bodyPr>
          <a:lstStyle/>
          <a:p>
            <a:r>
              <a:rPr lang="en-US" sz="3600" b="1" kern="1200">
                <a:solidFill>
                  <a:srgbClr val="080808"/>
                </a:solidFill>
                <a:latin typeface="+mj-lt"/>
                <a:ea typeface="+mj-ea"/>
                <a:cs typeface="+mj-cs"/>
              </a:rPr>
              <a:t>Predictive Maintenance Of Generators</a:t>
            </a:r>
            <a:endParaRPr lang="en-US" sz="3600" kern="1200">
              <a:solidFill>
                <a:srgbClr val="080808"/>
              </a:solidFill>
              <a:latin typeface="+mj-lt"/>
              <a:ea typeface="+mj-ea"/>
              <a:cs typeface="+mj-cs"/>
            </a:endParaRPr>
          </a:p>
          <a:p>
            <a:r>
              <a:rPr lang="en-US" sz="3600" kern="1200">
                <a:solidFill>
                  <a:srgbClr val="080808"/>
                </a:solidFill>
                <a:latin typeface="+mj-lt"/>
                <a:ea typeface="+mj-ea"/>
                <a:cs typeface="+mj-cs"/>
              </a:rPr>
              <a:t>Gudlavalleru Engineering College</a:t>
            </a:r>
          </a:p>
        </p:txBody>
      </p:sp>
      <p:sp>
        <p:nvSpPr>
          <p:cNvPr id="72" name="Freeform: Shape 4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Rectangle 4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3B8-AFBB-485C-B7BD-1B0E9865ECCC}"/>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ea typeface="+mj-lt"/>
                <a:cs typeface="+mj-lt"/>
              </a:rPr>
              <a:t>Conclusion:</a:t>
            </a:r>
            <a:endParaRPr lang="en-US">
              <a:solidFill>
                <a:srgbClr val="FFFFFF"/>
              </a:solidFill>
              <a:ea typeface="+mj-lt"/>
              <a:cs typeface="+mj-lt"/>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F44548-7E04-48C4-B9D7-B8F72F389C1C}"/>
              </a:ext>
            </a:extLst>
          </p:cNvPr>
          <p:cNvGraphicFramePr>
            <a:graphicFrameLocks noGrp="1"/>
          </p:cNvGraphicFramePr>
          <p:nvPr>
            <p:ph idx="1"/>
            <p:extLst>
              <p:ext uri="{D42A27DB-BD31-4B8C-83A1-F6EECF244321}">
                <p14:modId xmlns:p14="http://schemas.microsoft.com/office/powerpoint/2010/main" val="201312940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1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descr="Glasses on top of a book">
            <a:extLst>
              <a:ext uri="{FF2B5EF4-FFF2-40B4-BE49-F238E27FC236}">
                <a16:creationId xmlns:a16="http://schemas.microsoft.com/office/drawing/2014/main" id="{13B7B6E0-B238-4B96-9AC9-0560D69BAECE}"/>
              </a:ext>
            </a:extLst>
          </p:cNvPr>
          <p:cNvPicPr>
            <a:picLocks noChangeAspect="1"/>
          </p:cNvPicPr>
          <p:nvPr/>
        </p:nvPicPr>
        <p:blipFill rotWithShape="1">
          <a:blip r:embed="rId2">
            <a:alphaModFix amt="35000"/>
          </a:blip>
          <a:srcRect t="9190" r="-3" b="588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5AB695C8-D479-45AC-B05F-8C95F6EF3ABA}"/>
              </a:ext>
            </a:extLst>
          </p:cNvPr>
          <p:cNvSpPr>
            <a:spLocks noGrp="1"/>
          </p:cNvSpPr>
          <p:nvPr>
            <p:ph type="title"/>
          </p:nvPr>
        </p:nvSpPr>
        <p:spPr>
          <a:xfrm>
            <a:off x="643467" y="321734"/>
            <a:ext cx="10905066" cy="1135737"/>
          </a:xfrm>
        </p:spPr>
        <p:txBody>
          <a:bodyPr>
            <a:normAutofit/>
          </a:bodyPr>
          <a:lstStyle/>
          <a:p>
            <a:r>
              <a:rPr lang="en-US" sz="3600">
                <a:cs typeface="Calibri Light"/>
              </a:rPr>
              <a:t>References</a:t>
            </a:r>
            <a:endParaRPr lang="en-US" sz="3600"/>
          </a:p>
        </p:txBody>
      </p:sp>
      <p:sp>
        <p:nvSpPr>
          <p:cNvPr id="3" name="Content Placeholder 2">
            <a:extLst>
              <a:ext uri="{FF2B5EF4-FFF2-40B4-BE49-F238E27FC236}">
                <a16:creationId xmlns:a16="http://schemas.microsoft.com/office/drawing/2014/main" id="{F0C04855-E36B-4A72-8D92-E1A558A407E7}"/>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u="sng">
                <a:ea typeface="+mn-lt"/>
                <a:cs typeface="+mn-lt"/>
                <a:hlinkClick r:id="rId3"/>
              </a:rPr>
              <a:t>https://github.com/gnaneshwarbandari/IOT/blob/main/ibm_code.py</a:t>
            </a:r>
            <a:endParaRPr lang="en-GB" sz="2000">
              <a:ea typeface="+mn-lt"/>
              <a:cs typeface="+mn-lt"/>
            </a:endParaRPr>
          </a:p>
          <a:p>
            <a:r>
              <a:rPr lang="en-US" sz="2000" u="sng">
                <a:ea typeface="+mn-lt"/>
                <a:cs typeface="+mn-lt"/>
                <a:hlinkClick r:id="rId4"/>
              </a:rPr>
              <a:t>https://flows.nodered.org/node/node-red-dashboard</a:t>
            </a:r>
            <a:endParaRPr lang="en-GB" sz="2000">
              <a:ea typeface="+mn-lt"/>
              <a:cs typeface="+mn-lt"/>
            </a:endParaRPr>
          </a:p>
          <a:p>
            <a:endParaRPr lang="en-US" sz="2000">
              <a:cs typeface="Calibri"/>
            </a:endParaRPr>
          </a:p>
        </p:txBody>
      </p:sp>
      <p:sp>
        <p:nvSpPr>
          <p:cNvPr id="8"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29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4FB6AE3-5CEE-4A96-BC9F-CF5508ACD1D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561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D9AEEC-1CE0-4400-BA71-6362D3E45194}"/>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Contents</a:t>
            </a: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5CD26558-AA31-4A4A-9539-ED0CC06F3778}"/>
              </a:ext>
            </a:extLst>
          </p:cNvPr>
          <p:cNvGraphicFramePr>
            <a:graphicFrameLocks noGrp="1"/>
          </p:cNvGraphicFramePr>
          <p:nvPr>
            <p:ph idx="1"/>
            <p:extLst>
              <p:ext uri="{D42A27DB-BD31-4B8C-83A1-F6EECF244321}">
                <p14:modId xmlns:p14="http://schemas.microsoft.com/office/powerpoint/2010/main" val="393841590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97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7198D25-48CE-4E3B-A272-61EA99FA04A7}"/>
              </a:ext>
            </a:extLst>
          </p:cNvPr>
          <p:cNvSpPr>
            <a:spLocks noGrp="1"/>
          </p:cNvSpPr>
          <p:nvPr>
            <p:ph type="title"/>
          </p:nvPr>
        </p:nvSpPr>
        <p:spPr>
          <a:xfrm>
            <a:off x="1098468" y="885651"/>
            <a:ext cx="3229803" cy="462460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3" name="Content Placeholder 2">
            <a:extLst>
              <a:ext uri="{FF2B5EF4-FFF2-40B4-BE49-F238E27FC236}">
                <a16:creationId xmlns:a16="http://schemas.microsoft.com/office/drawing/2014/main" id="{08F90D35-0906-45C5-85EB-9DB6C49CE681}"/>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a:ea typeface="+mn-lt"/>
                <a:cs typeface="+mn-lt"/>
              </a:rPr>
              <a:t>Predictive maintenance (PDM) relies on condition-monitoring equipment to assess the performance of assets in real-time. By combining condition-based diagnostics with predictive formulas and with a little help from the Internet of Things (IoT), PDM   creates an accurate tool for collecting and analyzing asset data.</a:t>
            </a:r>
            <a:endParaRPr lang="en-US" sz="2400"/>
          </a:p>
        </p:txBody>
      </p:sp>
    </p:spTree>
    <p:extLst>
      <p:ext uri="{BB962C8B-B14F-4D97-AF65-F5344CB8AC3E}">
        <p14:creationId xmlns:p14="http://schemas.microsoft.com/office/powerpoint/2010/main" val="360086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80B71-03A5-4701-B224-F0FDF8BFF56B}"/>
              </a:ext>
            </a:extLst>
          </p:cNvPr>
          <p:cNvSpPr>
            <a:spLocks noGrp="1"/>
          </p:cNvSpPr>
          <p:nvPr>
            <p:ph type="title"/>
          </p:nvPr>
        </p:nvSpPr>
        <p:spPr>
          <a:xfrm>
            <a:off x="1389278" y="1233241"/>
            <a:ext cx="3240506" cy="4064628"/>
          </a:xfrm>
        </p:spPr>
        <p:txBody>
          <a:bodyPr>
            <a:normAutofit/>
          </a:bodyPr>
          <a:lstStyle/>
          <a:p>
            <a:r>
              <a:rPr lang="en-US" b="1">
                <a:solidFill>
                  <a:srgbClr val="FFFFFF"/>
                </a:solidFill>
                <a:ea typeface="+mj-lt"/>
                <a:cs typeface="+mj-lt"/>
              </a:rPr>
              <a:t>EXISTING PROBLEMS:</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B60D710-7EFD-4CBE-85D8-9484890FD57A}"/>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dirty="0">
                <a:ea typeface="+mn-lt"/>
                <a:cs typeface="+mn-lt"/>
              </a:rPr>
              <a:t>Detect emerging issues, simplify root cause analysis, reduce warranty risk. Use machine learning to identify issues</a:t>
            </a:r>
            <a:r>
              <a:rPr lang="en-US" b="1" dirty="0">
                <a:ea typeface="+mn-lt"/>
                <a:cs typeface="+mn-lt"/>
              </a:rPr>
              <a:t> </a:t>
            </a:r>
            <a:r>
              <a:rPr lang="en-US" dirty="0">
                <a:ea typeface="+mn-lt"/>
                <a:cs typeface="+mn-lt"/>
              </a:rPr>
              <a:t>for improved quality, reduced financial impact. Machine Equipment Failure. Service Pack Optimization. IOT   Data Analytics. Manufacturing Analytics.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6802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0D3131-6E0C-437E-B2A0-1E66D233F6B6}"/>
              </a:ext>
            </a:extLst>
          </p:cNvPr>
          <p:cNvSpPr>
            <a:spLocks noGrp="1"/>
          </p:cNvSpPr>
          <p:nvPr>
            <p:ph type="title"/>
          </p:nvPr>
        </p:nvSpPr>
        <p:spPr>
          <a:xfrm>
            <a:off x="863029" y="1012004"/>
            <a:ext cx="3416158" cy="4795408"/>
          </a:xfrm>
        </p:spPr>
        <p:txBody>
          <a:bodyPr>
            <a:normAutofit/>
          </a:bodyPr>
          <a:lstStyle/>
          <a:p>
            <a:r>
              <a:rPr lang="en-US" sz="2400" b="1">
                <a:solidFill>
                  <a:srgbClr val="FFFFFF"/>
                </a:solidFill>
                <a:ea typeface="+mj-lt"/>
                <a:cs typeface="+mj-lt"/>
              </a:rPr>
              <a:t>HARDWARE/SOFTWARE DESIGNING</a:t>
            </a:r>
            <a:endParaRPr lang="en-US" sz="2400">
              <a:solidFill>
                <a:srgbClr val="FFFFFF"/>
              </a:solidFill>
              <a:ea typeface="+mj-lt"/>
              <a:cs typeface="+mj-lt"/>
            </a:endParaRPr>
          </a:p>
        </p:txBody>
      </p:sp>
      <p:graphicFrame>
        <p:nvGraphicFramePr>
          <p:cNvPr id="5" name="Content Placeholder 2">
            <a:extLst>
              <a:ext uri="{FF2B5EF4-FFF2-40B4-BE49-F238E27FC236}">
                <a16:creationId xmlns:a16="http://schemas.microsoft.com/office/drawing/2014/main" id="{38747382-2A1A-4DDA-B802-DC35DC4B62BF}"/>
              </a:ext>
            </a:extLst>
          </p:cNvPr>
          <p:cNvGraphicFramePr>
            <a:graphicFrameLocks noGrp="1"/>
          </p:cNvGraphicFramePr>
          <p:nvPr>
            <p:ph idx="1"/>
            <p:extLst>
              <p:ext uri="{D42A27DB-BD31-4B8C-83A1-F6EECF244321}">
                <p14:modId xmlns:p14="http://schemas.microsoft.com/office/powerpoint/2010/main" val="40042461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87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A desk with technical drawings, pencil and tools">
            <a:extLst>
              <a:ext uri="{FF2B5EF4-FFF2-40B4-BE49-F238E27FC236}">
                <a16:creationId xmlns:a16="http://schemas.microsoft.com/office/drawing/2014/main" id="{88679793-D531-4A2F-B075-EDF9A1B90343}"/>
              </a:ext>
            </a:extLst>
          </p:cNvPr>
          <p:cNvPicPr>
            <a:picLocks noChangeAspect="1"/>
          </p:cNvPicPr>
          <p:nvPr/>
        </p:nvPicPr>
        <p:blipFill rotWithShape="1">
          <a:blip r:embed="rId2"/>
          <a:srcRect l="23418" r="17336" b="-3"/>
          <a:stretch/>
        </p:blipFill>
        <p:spPr>
          <a:xfrm>
            <a:off x="6096000" y="10"/>
            <a:ext cx="6096000" cy="6857990"/>
          </a:xfrm>
          <a:prstGeom prst="rect">
            <a:avLst/>
          </a:prstGeom>
        </p:spPr>
      </p:pic>
      <p:sp>
        <p:nvSpPr>
          <p:cNvPr id="7"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CBDFBE-ABE3-407E-8288-5B94E5C3135C}"/>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5400">
                <a:solidFill>
                  <a:srgbClr val="FFFFFF"/>
                </a:solidFill>
              </a:rPr>
              <a:t>Working</a:t>
            </a:r>
          </a:p>
        </p:txBody>
      </p:sp>
    </p:spTree>
    <p:extLst>
      <p:ext uri="{BB962C8B-B14F-4D97-AF65-F5344CB8AC3E}">
        <p14:creationId xmlns:p14="http://schemas.microsoft.com/office/powerpoint/2010/main" val="485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0C06AB-F25A-4DD2-985C-70DC19BEFB6E}"/>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Advantages</a:t>
            </a:r>
            <a:endParaRPr lang="en-US" sz="4000">
              <a:solidFill>
                <a:srgbClr val="FFFFFF"/>
              </a:solidFill>
            </a:endParaRPr>
          </a:p>
        </p:txBody>
      </p:sp>
      <p:sp>
        <p:nvSpPr>
          <p:cNvPr id="3" name="Content Placeholder 2">
            <a:extLst>
              <a:ext uri="{FF2B5EF4-FFF2-40B4-BE49-F238E27FC236}">
                <a16:creationId xmlns:a16="http://schemas.microsoft.com/office/drawing/2014/main" id="{2F8C3D79-C293-40CA-8E41-8F5EDA3E8197}"/>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500">
                <a:ea typeface="+mn-lt"/>
                <a:cs typeface="+mn-lt"/>
              </a:rPr>
              <a:t>Reduction in maintenance costs</a:t>
            </a:r>
            <a:endParaRPr lang="en-GB" sz="1500">
              <a:ea typeface="+mn-lt"/>
              <a:cs typeface="+mn-lt"/>
            </a:endParaRPr>
          </a:p>
          <a:p>
            <a:r>
              <a:rPr lang="en-US" sz="1500">
                <a:ea typeface="+mn-lt"/>
                <a:cs typeface="+mn-lt"/>
              </a:rPr>
              <a:t>Reduction in machine failures</a:t>
            </a:r>
            <a:endParaRPr lang="en-GB" sz="1500">
              <a:ea typeface="+mn-lt"/>
              <a:cs typeface="+mn-lt"/>
            </a:endParaRPr>
          </a:p>
          <a:p>
            <a:r>
              <a:rPr lang="en-US" sz="1500">
                <a:ea typeface="+mn-lt"/>
                <a:cs typeface="+mn-lt"/>
              </a:rPr>
              <a:t>Reduced downtime for repairs</a:t>
            </a:r>
            <a:endParaRPr lang="en-GB" sz="1500">
              <a:ea typeface="+mn-lt"/>
              <a:cs typeface="+mn-lt"/>
            </a:endParaRPr>
          </a:p>
          <a:p>
            <a:r>
              <a:rPr lang="en-US" sz="1500">
                <a:ea typeface="+mn-lt"/>
                <a:cs typeface="+mn-lt"/>
              </a:rPr>
              <a:t>Reduced stock of spare parts</a:t>
            </a:r>
            <a:endParaRPr lang="en-GB" sz="1500">
              <a:ea typeface="+mn-lt"/>
              <a:cs typeface="+mn-lt"/>
            </a:endParaRPr>
          </a:p>
          <a:p>
            <a:r>
              <a:rPr lang="en-US" sz="1500">
                <a:ea typeface="+mn-lt"/>
                <a:cs typeface="+mn-lt"/>
              </a:rPr>
              <a:t>Increased service life of parts</a:t>
            </a:r>
            <a:endParaRPr lang="en-GB" sz="1500">
              <a:ea typeface="+mn-lt"/>
              <a:cs typeface="+mn-lt"/>
            </a:endParaRPr>
          </a:p>
          <a:p>
            <a:r>
              <a:rPr lang="en-US" sz="1500">
                <a:ea typeface="+mn-lt"/>
                <a:cs typeface="+mn-lt"/>
              </a:rPr>
              <a:t>Increased production</a:t>
            </a:r>
            <a:endParaRPr lang="en-GB" sz="1500">
              <a:ea typeface="+mn-lt"/>
              <a:cs typeface="+mn-lt"/>
            </a:endParaRPr>
          </a:p>
          <a:p>
            <a:r>
              <a:rPr lang="en-US" sz="1500">
                <a:ea typeface="+mn-lt"/>
                <a:cs typeface="+mn-lt"/>
              </a:rPr>
              <a:t>Improved operator safety.</a:t>
            </a:r>
            <a:endParaRPr lang="en-GB" sz="1500">
              <a:ea typeface="+mn-lt"/>
              <a:cs typeface="+mn-lt"/>
            </a:endParaRPr>
          </a:p>
          <a:p>
            <a:r>
              <a:rPr lang="en-US" sz="1500">
                <a:ea typeface="+mn-lt"/>
                <a:cs typeface="+mn-lt"/>
              </a:rPr>
              <a:t>Less risk factor- Because the equipment and your building are being regularly checked, they are at less risk to breaking down without notice. Therefore, creating a safer working environment for employees.</a:t>
            </a:r>
            <a:endParaRPr lang="en-GB" sz="1500">
              <a:ea typeface="+mn-lt"/>
              <a:cs typeface="+mn-lt"/>
            </a:endParaRPr>
          </a:p>
          <a:p>
            <a:r>
              <a:rPr lang="en-US" sz="1500">
                <a:ea typeface="+mn-lt"/>
                <a:cs typeface="+mn-lt"/>
              </a:rPr>
              <a:t>Follows a schedule- By following a schedule, you are able to keep to a budget while maintaining your building. Also, you will be able to keep track of all your equipment and pin point times when you will need to replace your equipment.</a:t>
            </a:r>
          </a:p>
          <a:p>
            <a:endParaRPr lang="en-US" sz="1500">
              <a:cs typeface="Calibri"/>
            </a:endParaRPr>
          </a:p>
        </p:txBody>
      </p:sp>
    </p:spTree>
    <p:extLst>
      <p:ext uri="{BB962C8B-B14F-4D97-AF65-F5344CB8AC3E}">
        <p14:creationId xmlns:p14="http://schemas.microsoft.com/office/powerpoint/2010/main" val="423129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222F26-AF94-4437-A092-1EEB6F290575}"/>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Disadvantages</a:t>
            </a:r>
            <a:endParaRPr lang="en-US" sz="4000">
              <a:solidFill>
                <a:srgbClr val="FFFFFF"/>
              </a:solidFill>
            </a:endParaRPr>
          </a:p>
        </p:txBody>
      </p:sp>
      <p:sp>
        <p:nvSpPr>
          <p:cNvPr id="3" name="Content Placeholder 2">
            <a:extLst>
              <a:ext uri="{FF2B5EF4-FFF2-40B4-BE49-F238E27FC236}">
                <a16:creationId xmlns:a16="http://schemas.microsoft.com/office/drawing/2014/main" id="{3520545A-2BF2-464F-AE97-C7F2D38D8E16}"/>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900">
                <a:ea typeface="+mn-lt"/>
                <a:cs typeface="+mn-lt"/>
              </a:rPr>
              <a:t>Data can be misinterpreted, leading to false maintenance requests,</a:t>
            </a:r>
            <a:endParaRPr lang="en-GB" sz="1900">
              <a:ea typeface="+mn-lt"/>
              <a:cs typeface="+mn-lt"/>
            </a:endParaRPr>
          </a:p>
          <a:p>
            <a:r>
              <a:rPr lang="en-US" sz="1900">
                <a:ea typeface="+mn-lt"/>
                <a:cs typeface="+mn-lt"/>
              </a:rPr>
              <a:t>It's costly to establish a complete IoT system with sensors, transmission costs and analysis,</a:t>
            </a:r>
            <a:endParaRPr lang="en-GB" sz="1900">
              <a:ea typeface="+mn-lt"/>
              <a:cs typeface="+mn-lt"/>
            </a:endParaRPr>
          </a:p>
          <a:p>
            <a:r>
              <a:rPr lang="en-US" sz="1900">
                <a:ea typeface="+mn-lt"/>
                <a:cs typeface="+mn-lt"/>
              </a:rPr>
              <a:t>Predictive analysis may not take contextual information into account, such as equipment age or weather.</a:t>
            </a:r>
            <a:endParaRPr lang="en-GB" sz="1900">
              <a:ea typeface="+mn-lt"/>
              <a:cs typeface="+mn-lt"/>
            </a:endParaRPr>
          </a:p>
          <a:p>
            <a:r>
              <a:rPr lang="en-US" sz="1900">
                <a:ea typeface="+mn-lt"/>
                <a:cs typeface="+mn-lt"/>
              </a:rPr>
              <a:t>More money upfront- When initially starting a preventative maintenance plan, it will cost you more to regularly maintain equipment and the building, than it would be if you waited for things to simply break down.</a:t>
            </a:r>
            <a:endParaRPr lang="en-GB" sz="1900">
              <a:ea typeface="+mn-lt"/>
              <a:cs typeface="+mn-lt"/>
            </a:endParaRPr>
          </a:p>
          <a:p>
            <a:r>
              <a:rPr lang="en-US" sz="1900">
                <a:ea typeface="+mn-lt"/>
                <a:cs typeface="+mn-lt"/>
              </a:rPr>
              <a:t>Over maintenance- Because there is a regular plan, sometimes items may not need to be checked as often as planned. If this is the case, you can change your maintenance plan to checking the specific equipment or areas less often, while still maintaining a schedule.</a:t>
            </a:r>
          </a:p>
          <a:p>
            <a:endParaRPr lang="en-US" sz="1900">
              <a:cs typeface="Calibri"/>
            </a:endParaRPr>
          </a:p>
        </p:txBody>
      </p:sp>
    </p:spTree>
    <p:extLst>
      <p:ext uri="{BB962C8B-B14F-4D97-AF65-F5344CB8AC3E}">
        <p14:creationId xmlns:p14="http://schemas.microsoft.com/office/powerpoint/2010/main" val="423983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AECBCE-4107-4FDD-9A42-56F0A29E51F9}"/>
              </a:ext>
            </a:extLst>
          </p:cNvPr>
          <p:cNvSpPr>
            <a:spLocks noGrp="1"/>
          </p:cNvSpPr>
          <p:nvPr>
            <p:ph type="title"/>
          </p:nvPr>
        </p:nvSpPr>
        <p:spPr>
          <a:xfrm>
            <a:off x="1047280" y="788894"/>
            <a:ext cx="10306520" cy="880730"/>
          </a:xfrm>
        </p:spPr>
        <p:txBody>
          <a:bodyPr>
            <a:normAutofit/>
          </a:bodyPr>
          <a:lstStyle/>
          <a:p>
            <a:r>
              <a:rPr lang="en-US" sz="4000">
                <a:solidFill>
                  <a:srgbClr val="FFFFFF"/>
                </a:solidFill>
                <a:cs typeface="Calibri Light"/>
              </a:rPr>
              <a:t>Applications</a:t>
            </a:r>
            <a:endParaRPr lang="en-US" sz="4000">
              <a:solidFill>
                <a:srgbClr val="FFFFFF"/>
              </a:solidFill>
            </a:endParaRPr>
          </a:p>
        </p:txBody>
      </p:sp>
      <p:graphicFrame>
        <p:nvGraphicFramePr>
          <p:cNvPr id="8" name="Content Placeholder 2">
            <a:extLst>
              <a:ext uri="{FF2B5EF4-FFF2-40B4-BE49-F238E27FC236}">
                <a16:creationId xmlns:a16="http://schemas.microsoft.com/office/drawing/2014/main" id="{6659BD30-4E21-476D-AEAF-9682DFF05FE2}"/>
              </a:ext>
            </a:extLst>
          </p:cNvPr>
          <p:cNvGraphicFramePr>
            <a:graphicFrameLocks noGrp="1"/>
          </p:cNvGraphicFramePr>
          <p:nvPr>
            <p:ph idx="1"/>
            <p:extLst>
              <p:ext uri="{D42A27DB-BD31-4B8C-83A1-F6EECF244321}">
                <p14:modId xmlns:p14="http://schemas.microsoft.com/office/powerpoint/2010/main" val="1238207611"/>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541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Predictive Maintenance Of Generators Gudlavalleru Engineering College</vt:lpstr>
      <vt:lpstr>Contents</vt:lpstr>
      <vt:lpstr>Introduction</vt:lpstr>
      <vt:lpstr>EXISTING PROBLEMS:</vt:lpstr>
      <vt:lpstr>HARDWARE/SOFTWARE DESIGNING</vt:lpstr>
      <vt:lpstr>Working</vt:lpstr>
      <vt:lpstr>Advantages</vt:lpstr>
      <vt:lpstr>Disadvantages</vt:lpstr>
      <vt:lpstr>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81</cp:revision>
  <dcterms:created xsi:type="dcterms:W3CDTF">2021-07-08T14:11:31Z</dcterms:created>
  <dcterms:modified xsi:type="dcterms:W3CDTF">2021-07-08T14:30:57Z</dcterms:modified>
</cp:coreProperties>
</file>