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3" r:id="rId10"/>
    <p:sldId id="268" r:id="rId11"/>
    <p:sldId id="264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04285-EC3E-48C8-AB0B-03B1C2C890A6}" v="1" dt="2021-07-08T08:52:0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jert.org/gas-leakage-detection-and-automatic-gas-booking-alert-system-using-io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B404-599D-483E-9166-2AE31334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3966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GUDLAVALLERU ENGINEERING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CAC4-A531-4CB6-95F4-C21CC4DEB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20054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DEPARTMENT OF INFORMATION TECHNOLOGY</a:t>
            </a:r>
          </a:p>
          <a:p>
            <a:pPr algn="l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IOT PROJECT PRESENTATION</a:t>
            </a:r>
          </a:p>
          <a:p>
            <a:pPr algn="l"/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D66E41-A3E8-4249-8104-1C1FC8EC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2048300"/>
            <a:ext cx="1376363" cy="1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8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F442-8B95-45C8-B143-1CC176E3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6CCE-D5AE-4A3E-ADD4-0071736A7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160813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No prevention of fires possible with kit.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Applicable only as an indicator/alarming device.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Its sensitivity depends on humidity &amp; temperature.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It cant send alert message if phone is in</a:t>
            </a:r>
          </a:p>
          <a:p>
            <a:pPr marL="0" indent="0" algn="just">
              <a:buNone/>
            </a:pPr>
            <a:r>
              <a:rPr lang="en-US" sz="3200" dirty="0"/>
              <a:t>   switch off.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63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146B-29B5-4359-9C6B-4857AB81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076-FA62-40FA-BB46-49BC15DA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b="1" dirty="0"/>
              <a:t>Home Security</a:t>
            </a:r>
            <a:r>
              <a:rPr lang="en-US" sz="3000" dirty="0"/>
              <a:t> can be used in homes (especially kitchen) to prevent accidents due to gas leak.</a:t>
            </a:r>
          </a:p>
          <a:p>
            <a:pPr algn="just"/>
            <a:r>
              <a:rPr lang="en-US" sz="3000" b="1" dirty="0"/>
              <a:t>Industrial Security</a:t>
            </a:r>
            <a:r>
              <a:rPr lang="en-US" sz="3000" dirty="0"/>
              <a:t> can be used in sensitive areas to prevent any accidents.</a:t>
            </a:r>
          </a:p>
          <a:p>
            <a:pPr algn="just"/>
            <a:r>
              <a:rPr lang="en-US" sz="3000" b="1" dirty="0"/>
              <a:t>Enhancement </a:t>
            </a:r>
            <a:r>
              <a:rPr lang="en-US" sz="3000" dirty="0"/>
              <a:t>can be enhanced to measure specific gas levels to use in industrial applications.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60507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B085-E170-4E11-B478-5FAE0B8E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378941-9E4C-4F43-AE32-58F6B36E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09" y="1827214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this work we have proposed an efficient autonomous system for standoff explosive detection poisonous gas.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While comparing with traditional systems have lot of advantages.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main advantages are its miniature size, low power consumption ,distributed operation, and easy implementation.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30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205A-1B74-4519-9FBB-81AA2951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BFA-FC3E-4379-87DB-0FE67964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hlinkClick r:id="rId2"/>
            </a:endParaRPr>
          </a:p>
          <a:p>
            <a:r>
              <a:rPr lang="en-IN" sz="2400" dirty="0">
                <a:hlinkClick r:id="rId2"/>
              </a:rPr>
              <a:t>http://www.makeenenergy.com/home/knowledge-centre/the-ins-and-outs-of-gas-detection/</a:t>
            </a:r>
          </a:p>
          <a:p>
            <a:endParaRPr lang="en-IN" sz="2400" dirty="0">
              <a:hlinkClick r:id="rId2"/>
            </a:endParaRPr>
          </a:p>
          <a:p>
            <a:endParaRPr lang="en-IN" sz="2400" dirty="0">
              <a:hlinkClick r:id="rId2"/>
            </a:endParaRPr>
          </a:p>
          <a:p>
            <a:r>
              <a:rPr lang="en-IN" sz="2400" dirty="0">
                <a:hlinkClick r:id="rId2"/>
              </a:rPr>
              <a:t>https://www.ijert.org/gas-leakage-detection-and-automatic-gas-booking-alert-system-using-iot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77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1FA52-03AD-4D37-96FB-DD84226D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95401"/>
            <a:ext cx="8596668" cy="2228849"/>
          </a:xfrm>
        </p:spPr>
        <p:txBody>
          <a:bodyPr/>
          <a:lstStyle/>
          <a:p>
            <a:r>
              <a:rPr lang="en-US" sz="6600" b="1" dirty="0"/>
              <a:t>        THANK YOU</a:t>
            </a:r>
            <a:endParaRPr lang="en-IN" sz="6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0C4A1-4CCF-4582-8E30-8857EDC6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7"/>
            <a:ext cx="8596668" cy="93990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38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D768-1EBF-48FD-A86C-45B3098F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37" y="156238"/>
            <a:ext cx="8869965" cy="1778888"/>
          </a:xfrm>
        </p:spPr>
        <p:txBody>
          <a:bodyPr>
            <a:normAutofit/>
          </a:bodyPr>
          <a:lstStyle/>
          <a:p>
            <a:r>
              <a:rPr lang="en-US" sz="4800" dirty="0"/>
              <a:t>GAS Leakage Monitoring And Alerting System For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A306-39BD-42AD-A22E-C58C24BFB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IT_A13</a:t>
            </a:r>
          </a:p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names with Roll </a:t>
            </a:r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num’s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G.Keerthi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18481A1233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P.Mithin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– 19485A1208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L.Sairam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18481A1255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D.Uday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18481A1223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B.Raja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Babu – 18481A1217</a:t>
            </a:r>
          </a:p>
          <a:p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4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01F9-9191-464C-B261-1B2E9C4B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03460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E32E-E7D8-4B87-B44E-DE3F06FA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860612"/>
            <a:ext cx="8803355" cy="630573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project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Methods</a:t>
            </a: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required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diagram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&amp; Disadvantages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1E2-41EB-4C5A-80C7-27A1252C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48" y="0"/>
            <a:ext cx="8596668" cy="1041991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AAAE-7927-4019-AD5C-62913BB7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48" y="1041991"/>
            <a:ext cx="4660210" cy="52737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project is to reduce accidents caused by the leakage of gas from the cylinders in order to reduce the adverse effects caused by the accident &amp; also to increase the safety at places where there is a usage of cylinders.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64447-52EE-4ADC-A890-3896BFA7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76" y="2041451"/>
            <a:ext cx="4351105" cy="27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3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2013-EFA5-49F1-9240-DBDCBFA5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0"/>
            <a:ext cx="8596668" cy="1320800"/>
          </a:xfrm>
        </p:spPr>
        <p:txBody>
          <a:bodyPr/>
          <a:lstStyle/>
          <a:p>
            <a:r>
              <a:rPr lang="en-US" b="1" dirty="0"/>
              <a:t>PURPOSE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81D7-ADAE-47DB-88FC-2C3A083D7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" y="1396300"/>
            <a:ext cx="4988859" cy="52473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device is mainly designed to monitor the gas leakage &amp; alert through a text SMS in order to reduce the accidents.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device can be used in industries, petrol bunks as well as for household purpose.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the project is safety System.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gas leakage monitoring system can sound an alarm to operators in the area where the leak is occurring </a:t>
            </a:r>
          </a:p>
        </p:txBody>
      </p:sp>
    </p:spTree>
    <p:extLst>
      <p:ext uri="{BB962C8B-B14F-4D97-AF65-F5344CB8AC3E}">
        <p14:creationId xmlns:p14="http://schemas.microsoft.com/office/powerpoint/2010/main" val="327135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1542-42A1-4A55-B51B-1CF9D35A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17" y="156238"/>
            <a:ext cx="8596668" cy="1047420"/>
          </a:xfrm>
        </p:spPr>
        <p:txBody>
          <a:bodyPr>
            <a:normAutofit/>
          </a:bodyPr>
          <a:lstStyle/>
          <a:p>
            <a:r>
              <a:rPr lang="en-US" sz="4400" b="1" dirty="0"/>
              <a:t>EXISTING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74E5-0C33-43EF-BC85-35F8CC617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17" y="1203658"/>
            <a:ext cx="8129084" cy="5197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have to check the  gas level as if gas leaking or not.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time consuming.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gas leaks heavily there is no chance to go and check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7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469-7EDF-4637-B82D-D92AFEDA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TOOLS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66B3-25D2-4996-A5B1-4861D196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5418666" cy="434703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CLOUD.</a:t>
            </a:r>
          </a:p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RED SERVICE.</a:t>
            </a:r>
          </a:p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IDLE (with Specified Packages installed).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8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257EB4-AB8D-4168-8DE3-1765ECD9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44" y="2000250"/>
            <a:ext cx="763479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6F992-5C53-41D6-B011-75C03607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BLOCK DIAGRAM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667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852-52ED-469C-8531-DA9FA437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73B5-BC27-4C25-BC67-F2AC976C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1343026"/>
            <a:ext cx="8596668" cy="44030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Gas detector sense gases that humans</a:t>
            </a:r>
          </a:p>
          <a:p>
            <a:pPr marL="0" indent="0" algn="just">
              <a:buNone/>
            </a:pPr>
            <a:r>
              <a:rPr lang="en-US" sz="3200" dirty="0"/>
              <a:t>    can’t smell.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Low power consumption.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High accuracy.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The sensor has excellent sensitivity combined with a quick response time.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28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447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GUDLAVALLERU ENGINEERING COLLEGE</vt:lpstr>
      <vt:lpstr>GAS Leakage Monitoring And Alerting System For Industries</vt:lpstr>
      <vt:lpstr>CONTENTS:</vt:lpstr>
      <vt:lpstr>INTRODUCTON: </vt:lpstr>
      <vt:lpstr>PURPOSE OF PROJECT:</vt:lpstr>
      <vt:lpstr>EXISTING METHODS:</vt:lpstr>
      <vt:lpstr>TOOLS REQUIRED:</vt:lpstr>
      <vt:lpstr>  BLOCK DIAGRAM</vt:lpstr>
      <vt:lpstr>Advantages:</vt:lpstr>
      <vt:lpstr>DISADVANTAGES:</vt:lpstr>
      <vt:lpstr>Applications</vt:lpstr>
      <vt:lpstr>conclusions:</vt:lpstr>
      <vt:lpstr>Reference: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GUDLAVALLERU ENGINEERING COLLEGE</dc:title>
  <dc:creator>Bayyarapu Raja Babu</dc:creator>
  <cp:lastModifiedBy>19485A1208</cp:lastModifiedBy>
  <cp:revision>17</cp:revision>
  <dcterms:created xsi:type="dcterms:W3CDTF">2021-07-08T07:58:58Z</dcterms:created>
  <dcterms:modified xsi:type="dcterms:W3CDTF">2021-07-08T14:27:53Z</dcterms:modified>
</cp:coreProperties>
</file>