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7" r:id="rId9"/>
    <p:sldId id="263" r:id="rId10"/>
    <p:sldId id="268" r:id="rId11"/>
    <p:sldId id="264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204285-EC3E-48C8-AB0B-03B1C2C890A6}" v="1" dt="2021-07-08T08:52:09.5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jert.org/gas-leakage-detection-and-automatic-gas-booking-alert-system-using-io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1B404-599D-483E-9166-2AE313343F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63966"/>
            <a:ext cx="7766936" cy="1646302"/>
          </a:xfrm>
        </p:spPr>
        <p:txBody>
          <a:bodyPr/>
          <a:lstStyle/>
          <a:p>
            <a:pPr algn="ctr"/>
            <a:r>
              <a:rPr lang="en-US" dirty="0"/>
              <a:t>GUDLAVALLERU ENGINEERING COLLEGE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6DCAC4-A531-4CB6-95F4-C21CC4DEBC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920054"/>
            <a:ext cx="7766936" cy="1096899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DEPARTMENT OF INFORMATION TECHNOLOGY</a:t>
            </a:r>
          </a:p>
          <a:p>
            <a:pPr algn="l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                                      IOT PROJECT PRESENTATION</a:t>
            </a:r>
          </a:p>
          <a:p>
            <a:pPr algn="l"/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l"/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l"/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2CD66E41-A3E8-4249-8104-1C1FC8EC5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637" y="2048300"/>
            <a:ext cx="1376363" cy="137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881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2F442-8B95-45C8-B143-1CC176E3F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26CCE-D5AE-4A3E-ADD4-0071736A7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084" y="1608139"/>
            <a:ext cx="8596668" cy="3880773"/>
          </a:xfrm>
        </p:spPr>
        <p:txBody>
          <a:bodyPr>
            <a:normAutofit fontScale="92500" lnSpcReduction="10000"/>
          </a:bodyPr>
          <a:lstStyle/>
          <a:p>
            <a:pPr algn="just"/>
            <a:endParaRPr lang="en-US" b="1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3200" dirty="0"/>
              <a:t>No prevention of fires possible with kit.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3200" dirty="0"/>
              <a:t>Applicable only as an indicator/alarming device.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3200" dirty="0"/>
              <a:t>Its sensitivity depends on humidity &amp; temperature.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3200" dirty="0"/>
              <a:t>It cant send alert message if phone is in</a:t>
            </a:r>
          </a:p>
          <a:p>
            <a:pPr marL="0" indent="0" algn="just">
              <a:buNone/>
            </a:pPr>
            <a:r>
              <a:rPr lang="en-US" sz="3200" dirty="0"/>
              <a:t>   switch off.</a:t>
            </a:r>
            <a:endParaRPr lang="en-IN" sz="32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9639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A146B-29B5-4359-9C6B-4857AB813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D2076-FA62-40FA-BB46-49BC15DA6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3000" b="1" dirty="0"/>
              <a:t>Home Security</a:t>
            </a:r>
            <a:r>
              <a:rPr lang="en-US" sz="3000" dirty="0"/>
              <a:t> can be used in homes (especially kitchen) to prevent accidents due to gas leak.</a:t>
            </a:r>
          </a:p>
          <a:p>
            <a:pPr algn="just"/>
            <a:r>
              <a:rPr lang="en-US" sz="3000" b="1" dirty="0"/>
              <a:t>Industrial Security</a:t>
            </a:r>
            <a:r>
              <a:rPr lang="en-US" sz="3000" dirty="0"/>
              <a:t> can be used in sensitive areas to prevent any accidents.</a:t>
            </a:r>
          </a:p>
          <a:p>
            <a:pPr algn="just"/>
            <a:r>
              <a:rPr lang="en-US" sz="3000" b="1" dirty="0"/>
              <a:t>Enhancement </a:t>
            </a:r>
            <a:r>
              <a:rPr lang="en-US" sz="3000" dirty="0"/>
              <a:t>can be enhanced to measure specific gas levels to use in industrial applications.</a:t>
            </a:r>
            <a:endParaRPr lang="en-IN" sz="3000" b="1" dirty="0"/>
          </a:p>
        </p:txBody>
      </p:sp>
    </p:spTree>
    <p:extLst>
      <p:ext uri="{BB962C8B-B14F-4D97-AF65-F5344CB8AC3E}">
        <p14:creationId xmlns:p14="http://schemas.microsoft.com/office/powerpoint/2010/main" val="2605077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9B085-E170-4E11-B478-5FAE0B8EB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conclusions:</a:t>
            </a:r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E378941-9E4C-4F43-AE32-58F6B36EE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609" y="1827214"/>
            <a:ext cx="8596668" cy="38807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In this work we have proposed an efficient autonomous system for standoff explosive detection poisonous gas.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While comparing with traditional systems have lot of advantages.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The main advantages are its miniature size, low power consumption ,distributed operation, and easy implementation.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6309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4205A-1B74-4519-9FBB-81AA29512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78BFA-FC3E-4379-87DB-0FE679644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sz="2400" dirty="0">
              <a:hlinkClick r:id="rId2"/>
            </a:endParaRPr>
          </a:p>
          <a:p>
            <a:r>
              <a:rPr lang="en-IN" sz="2400" dirty="0">
                <a:hlinkClick r:id="rId2"/>
              </a:rPr>
              <a:t>http://www.makeenenergy.com/home/knowledge-centre/the-ins-and-outs-of-gas-detection/</a:t>
            </a:r>
          </a:p>
          <a:p>
            <a:endParaRPr lang="en-IN" sz="2400" dirty="0">
              <a:hlinkClick r:id="rId2"/>
            </a:endParaRPr>
          </a:p>
          <a:p>
            <a:endParaRPr lang="en-IN" sz="2400" dirty="0">
              <a:hlinkClick r:id="rId2"/>
            </a:endParaRPr>
          </a:p>
          <a:p>
            <a:r>
              <a:rPr lang="en-IN" sz="2400" dirty="0">
                <a:hlinkClick r:id="rId2"/>
              </a:rPr>
              <a:t>https://www.ijert.org/gas-leakage-detection-and-automatic-gas-booking-alert-system-using-iot</a:t>
            </a:r>
            <a:endParaRPr lang="en-IN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8770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A1FA52-03AD-4D37-96FB-DD84226D2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295401"/>
            <a:ext cx="8596668" cy="2228849"/>
          </a:xfrm>
        </p:spPr>
        <p:txBody>
          <a:bodyPr/>
          <a:lstStyle/>
          <a:p>
            <a:r>
              <a:rPr lang="en-US" sz="6600" b="1" dirty="0"/>
              <a:t>        THANK YOU</a:t>
            </a:r>
            <a:endParaRPr lang="en-IN" sz="6600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30C4A1-4CCF-4582-8E30-8857EDC6B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4527447"/>
            <a:ext cx="8596668" cy="939903"/>
          </a:xfrm>
        </p:spPr>
        <p:txBody>
          <a:bodyPr>
            <a:normAutofit/>
          </a:bodyPr>
          <a:lstStyle/>
          <a:p>
            <a:pPr algn="ctr"/>
            <a:endParaRPr lang="en-US" dirty="0"/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1381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ED768-1EBF-48FD-A86C-45B3098F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037" y="156238"/>
            <a:ext cx="8869965" cy="1778888"/>
          </a:xfrm>
        </p:spPr>
        <p:txBody>
          <a:bodyPr>
            <a:normAutofit/>
          </a:bodyPr>
          <a:lstStyle/>
          <a:p>
            <a:r>
              <a:rPr lang="en-US" sz="4800" dirty="0"/>
              <a:t>GAS Leakage Monitoring And Alerting System For Industries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9A306-39BD-42AD-A22E-C58C24BFB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IT_A13</a:t>
            </a:r>
          </a:p>
          <a:p>
            <a:r>
              <a:rPr lang="en-I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 names with Roll </a:t>
            </a:r>
            <a:r>
              <a:rPr lang="en-I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num’s</a:t>
            </a:r>
            <a:r>
              <a:rPr lang="en-I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G.Keerthi</a:t>
            </a:r>
            <a:r>
              <a:rPr lang="en-I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18481A1233</a:t>
            </a:r>
          </a:p>
          <a:p>
            <a:r>
              <a:rPr lang="en-I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P.Mithin</a:t>
            </a:r>
            <a:r>
              <a:rPr lang="en-I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Kumar – 19485A1208</a:t>
            </a:r>
          </a:p>
          <a:p>
            <a:r>
              <a:rPr lang="en-I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L.Sairam</a:t>
            </a:r>
            <a:r>
              <a:rPr lang="en-I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18481A1255</a:t>
            </a:r>
          </a:p>
          <a:p>
            <a:r>
              <a:rPr lang="en-I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D.Uday</a:t>
            </a:r>
            <a:r>
              <a:rPr lang="en-I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18481A1223</a:t>
            </a:r>
          </a:p>
          <a:p>
            <a:r>
              <a:rPr lang="en-I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B.Raja</a:t>
            </a:r>
            <a:r>
              <a:rPr lang="en-I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Babu – 18481A1217</a:t>
            </a:r>
          </a:p>
          <a:p>
            <a:endParaRPr lang="en-IN" sz="28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440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501F9-9191-464C-B261-1B2E9C4BA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1034609"/>
          </a:xfrm>
        </p:spPr>
        <p:txBody>
          <a:bodyPr>
            <a:normAutofit/>
          </a:bodyPr>
          <a:lstStyle/>
          <a:p>
            <a:r>
              <a:rPr lang="en-US" sz="4400" b="1" dirty="0"/>
              <a:t>CONTENTS: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3E32E-E7D8-4B87-B44E-DE3F06FA4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647" y="860612"/>
            <a:ext cx="8803355" cy="6305732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Purpose of project</a:t>
            </a:r>
          </a:p>
          <a:p>
            <a:pPr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Existing Methods</a:t>
            </a:r>
            <a:endParaRPr lang="en-US" sz="32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Tools required</a:t>
            </a:r>
          </a:p>
          <a:p>
            <a:pPr lvl="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Block diagram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Advantages &amp; Disadvantages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Applications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Conclusions</a:t>
            </a:r>
          </a:p>
          <a:p>
            <a:pPr lvl="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Reference</a:t>
            </a:r>
          </a:p>
          <a:p>
            <a:pPr marL="0" lvl="0" indent="0">
              <a:lnSpc>
                <a:spcPct val="107000"/>
              </a:lnSpc>
              <a:buNone/>
            </a:pPr>
            <a:endParaRPr lang="en-US" sz="28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endParaRPr lang="en-US" sz="32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14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5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sz="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000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3B1E2-41EB-4C5A-80C7-27A1252CC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948" y="0"/>
            <a:ext cx="8596668" cy="1041991"/>
          </a:xfrm>
        </p:spPr>
        <p:txBody>
          <a:bodyPr>
            <a:normAutofit/>
          </a:bodyPr>
          <a:lstStyle/>
          <a:p>
            <a:r>
              <a:rPr lang="en-US" sz="4400" b="1" dirty="0"/>
              <a:t>INTRODUCTON: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0AAAE-7927-4019-AD5C-62913BB77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948" y="1041991"/>
            <a:ext cx="4660210" cy="527375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his project is to reduce accidents caused by the leakage of gas from the cylinders in order to reduce the adverse effects caused by the accident &amp; also to increase the safety at places where there is a usage of cylinders.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E64447-52EE-4ADC-A890-3896BFA7E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776" y="2041451"/>
            <a:ext cx="4351105" cy="276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439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C2013-EFA5-49F1-9240-DBDCBFA5F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718" y="0"/>
            <a:ext cx="8596668" cy="1320800"/>
          </a:xfrm>
        </p:spPr>
        <p:txBody>
          <a:bodyPr/>
          <a:lstStyle/>
          <a:p>
            <a:r>
              <a:rPr lang="en-US" b="1" dirty="0"/>
              <a:t>PURPOSE OF PROJECT: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A81D7-ADAE-47DB-88FC-2C3A083D7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718" y="1396300"/>
            <a:ext cx="4988859" cy="524738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70000"/>
              </a:lnSpc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device is mainly designed to monitor the gas leakage &amp; alert through a text SMS in order to reduce the accidents.</a:t>
            </a:r>
          </a:p>
          <a:p>
            <a:pPr>
              <a:lnSpc>
                <a:spcPct val="170000"/>
              </a:lnSpc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 device can be used in industries, petrol bunks as well as for household purpose.</a:t>
            </a:r>
          </a:p>
          <a:p>
            <a:pPr>
              <a:lnSpc>
                <a:spcPct val="17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purpose of the project is safety System.</a:t>
            </a:r>
          </a:p>
          <a:p>
            <a:pPr>
              <a:lnSpc>
                <a:spcPct val="17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gas leakage monitoring system can sound an alarm to operators in the area where the leak is occurring </a:t>
            </a:r>
          </a:p>
        </p:txBody>
      </p:sp>
    </p:spTree>
    <p:extLst>
      <p:ext uri="{BB962C8B-B14F-4D97-AF65-F5344CB8AC3E}">
        <p14:creationId xmlns:p14="http://schemas.microsoft.com/office/powerpoint/2010/main" val="3271353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B1542-42A1-4A55-B51B-1CF9D35AF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417" y="156238"/>
            <a:ext cx="8596668" cy="1047420"/>
          </a:xfrm>
        </p:spPr>
        <p:txBody>
          <a:bodyPr>
            <a:normAutofit/>
          </a:bodyPr>
          <a:lstStyle/>
          <a:p>
            <a:r>
              <a:rPr lang="en-US" sz="4400" b="1" dirty="0"/>
              <a:t>EXISTING METHODS: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674E5-0C33-43EF-BC85-35F8CC617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417" y="1203658"/>
            <a:ext cx="8129084" cy="519714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Humans have to check the  gas level as if gas leaking or not.</a:t>
            </a:r>
          </a:p>
          <a:p>
            <a:pPr>
              <a:lnSpc>
                <a:spcPct val="150000"/>
              </a:lnSpc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time consuming.</a:t>
            </a:r>
          </a:p>
          <a:p>
            <a:pPr>
              <a:lnSpc>
                <a:spcPct val="150000"/>
              </a:lnSpc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gas leaks heavily there is no chance to go and check 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576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DD469-7EDF-4637-B82D-D92AFEDAF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TOOLS REQUIRED: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366B3-25D2-4996-A5B1-4861D196A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4329"/>
            <a:ext cx="5418666" cy="4347033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CLOUD.</a:t>
            </a:r>
          </a:p>
          <a:p>
            <a:pPr>
              <a:lnSpc>
                <a:spcPct val="2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RED SERVICE.</a:t>
            </a:r>
          </a:p>
          <a:p>
            <a:pPr>
              <a:lnSpc>
                <a:spcPct val="2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IDLE (with Specified Packages installed).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782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3257EB4-AB8D-4168-8DE3-1765ECD99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44" y="2000250"/>
            <a:ext cx="7634796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E6F992-5C53-41D6-B011-75C036077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  BLOCK DIAGRAM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126672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82852-52ED-469C-8531-DA9FA437B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773B5-BC27-4C25-BC67-F2AC976CA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084" y="1343026"/>
            <a:ext cx="8596668" cy="440306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b="1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3200" dirty="0"/>
              <a:t>Gas detector sense gases that humans</a:t>
            </a:r>
          </a:p>
          <a:p>
            <a:pPr marL="0" indent="0" algn="just">
              <a:buNone/>
            </a:pPr>
            <a:r>
              <a:rPr lang="en-US" sz="3200" dirty="0"/>
              <a:t>    can’t smell.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3200" dirty="0"/>
              <a:t>Low power consumption.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3200" dirty="0"/>
              <a:t>High accuracy.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3200" dirty="0"/>
              <a:t>The sensor has excellent sensitivity combined with a quick response time.</a:t>
            </a: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02282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199</TotalTime>
  <Words>447</Words>
  <Application>Microsoft Office PowerPoint</Application>
  <PresentationFormat>Widescreen</PresentationFormat>
  <Paragraphs>71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Times New Roman</vt:lpstr>
      <vt:lpstr>Trebuchet MS</vt:lpstr>
      <vt:lpstr>Wingdings</vt:lpstr>
      <vt:lpstr>Wingdings 3</vt:lpstr>
      <vt:lpstr>Facet</vt:lpstr>
      <vt:lpstr>GUDLAVALLERU ENGINEERING COLLEGE</vt:lpstr>
      <vt:lpstr>GAS Leakage Monitoring And Alerting System For Industries</vt:lpstr>
      <vt:lpstr>CONTENTS:</vt:lpstr>
      <vt:lpstr>INTRODUCTON: </vt:lpstr>
      <vt:lpstr>PURPOSE OF PROJECT:</vt:lpstr>
      <vt:lpstr>EXISTING METHODS:</vt:lpstr>
      <vt:lpstr>TOOLS REQUIRED:</vt:lpstr>
      <vt:lpstr>  BLOCK DIAGRAM</vt:lpstr>
      <vt:lpstr>Advantages:</vt:lpstr>
      <vt:lpstr>DISADVANTAGES:</vt:lpstr>
      <vt:lpstr>Applications</vt:lpstr>
      <vt:lpstr>conclusions:</vt:lpstr>
      <vt:lpstr>Reference:</vt:lpstr>
      <vt:lpstr>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GUDLAVALLERU ENGINEERING COLLEGE</dc:title>
  <dc:creator>Bayyarapu Raja Babu</dc:creator>
  <cp:lastModifiedBy>19485A1208</cp:lastModifiedBy>
  <cp:revision>17</cp:revision>
  <dcterms:created xsi:type="dcterms:W3CDTF">2021-07-08T07:58:58Z</dcterms:created>
  <dcterms:modified xsi:type="dcterms:W3CDTF">2021-07-08T14:45:59Z</dcterms:modified>
</cp:coreProperties>
</file>