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2" r:id="rId1"/>
  </p:sldMasterIdLst>
  <p:notesMasterIdLst>
    <p:notesMasterId r:id="rId30"/>
  </p:notesMasterIdLst>
  <p:sldIdLst>
    <p:sldId id="256" r:id="rId2"/>
    <p:sldId id="257" r:id="rId3"/>
    <p:sldId id="259" r:id="rId4"/>
    <p:sldId id="260" r:id="rId5"/>
    <p:sldId id="261" r:id="rId6"/>
    <p:sldId id="262" r:id="rId7"/>
    <p:sldId id="263" r:id="rId8"/>
    <p:sldId id="265" r:id="rId9"/>
    <p:sldId id="268" r:id="rId10"/>
    <p:sldId id="270" r:id="rId11"/>
    <p:sldId id="271" r:id="rId12"/>
    <p:sldId id="273" r:id="rId13"/>
    <p:sldId id="274" r:id="rId14"/>
    <p:sldId id="275" r:id="rId15"/>
    <p:sldId id="276"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BFDF"/>
    <a:srgbClr val="3D6C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6" d="100"/>
          <a:sy n="86" d="100"/>
        </p:scale>
        <p:origin x="4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_rels/data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ata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EF9DD9-C73F-4068-8A79-6FE9768BD43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4FD3EBB-AC5D-451C-9DA3-3F9370DC0ECC}">
      <dgm:prSet/>
      <dgm:spPr/>
      <dgm:t>
        <a:bodyPr/>
        <a:lstStyle/>
        <a:p>
          <a:r>
            <a:rPr lang="en-IN" dirty="0"/>
            <a:t>Humans are able to recognize body and sign language easily. This is possible due to the combination of vision and synaptic interactions that were formed along brain development.</a:t>
          </a:r>
          <a:endParaRPr lang="en-US" dirty="0"/>
        </a:p>
      </dgm:t>
    </dgm:pt>
    <dgm:pt modelId="{F207B81A-5630-41C1-B489-698A2B37218C}" type="parTrans" cxnId="{BCA96A9B-17A4-4BF1-A44A-9BA57A43073A}">
      <dgm:prSet/>
      <dgm:spPr/>
      <dgm:t>
        <a:bodyPr/>
        <a:lstStyle/>
        <a:p>
          <a:endParaRPr lang="en-US"/>
        </a:p>
      </dgm:t>
    </dgm:pt>
    <dgm:pt modelId="{FA6888B3-C715-4F2D-9322-95D992C6A872}" type="sibTrans" cxnId="{BCA96A9B-17A4-4BF1-A44A-9BA57A43073A}">
      <dgm:prSet/>
      <dgm:spPr/>
      <dgm:t>
        <a:bodyPr/>
        <a:lstStyle/>
        <a:p>
          <a:endParaRPr lang="en-US"/>
        </a:p>
      </dgm:t>
    </dgm:pt>
    <dgm:pt modelId="{4FC05593-762D-4DFB-A3FB-4641A222B31A}">
      <dgm:prSet/>
      <dgm:spPr/>
      <dgm:t>
        <a:bodyPr/>
        <a:lstStyle/>
        <a:p>
          <a:r>
            <a:rPr lang="en-IN" dirty="0"/>
            <a:t>In this project Gesture based Desktop automation, First the model is trained pre trained on the imahes of different hand gestures, such as showing numbers with fingers as 1,2,3,4. </a:t>
          </a:r>
          <a:endParaRPr lang="en-US" dirty="0"/>
        </a:p>
      </dgm:t>
    </dgm:pt>
    <dgm:pt modelId="{736BD1A7-AF7E-44BB-B103-66E2A1658FC8}" type="parTrans" cxnId="{144DE386-07A0-453C-9241-1187A894FEF0}">
      <dgm:prSet/>
      <dgm:spPr/>
      <dgm:t>
        <a:bodyPr/>
        <a:lstStyle/>
        <a:p>
          <a:endParaRPr lang="en-US"/>
        </a:p>
      </dgm:t>
    </dgm:pt>
    <dgm:pt modelId="{93C5190B-A498-4C13-8DF1-3855F7F14058}" type="sibTrans" cxnId="{144DE386-07A0-453C-9241-1187A894FEF0}">
      <dgm:prSet/>
      <dgm:spPr/>
      <dgm:t>
        <a:bodyPr/>
        <a:lstStyle/>
        <a:p>
          <a:endParaRPr lang="en-US"/>
        </a:p>
      </dgm:t>
    </dgm:pt>
    <dgm:pt modelId="{C5646AFF-6D44-4193-99F1-46A9A0908424}">
      <dgm:prSet/>
      <dgm:spPr/>
      <dgm:t>
        <a:bodyPr/>
        <a:lstStyle/>
        <a:p>
          <a:r>
            <a:rPr lang="en-IN" dirty="0"/>
            <a:t>This model uses the integrated webcam to capture the video frame. The image of the gesture captured in the video frame is compared with the pre trained model and the gesture is identified.</a:t>
          </a:r>
          <a:endParaRPr lang="en-US" dirty="0"/>
        </a:p>
      </dgm:t>
    </dgm:pt>
    <dgm:pt modelId="{55E785CA-FCC6-4AAF-AF13-2540215C21E4}" type="parTrans" cxnId="{3AB65ED9-1CAD-4223-B0BA-BEE281E58139}">
      <dgm:prSet/>
      <dgm:spPr/>
      <dgm:t>
        <a:bodyPr/>
        <a:lstStyle/>
        <a:p>
          <a:endParaRPr lang="en-US"/>
        </a:p>
      </dgm:t>
    </dgm:pt>
    <dgm:pt modelId="{CEAE1F68-C465-4F5D-B260-413E865CA3C3}" type="sibTrans" cxnId="{3AB65ED9-1CAD-4223-B0BA-BEE281E58139}">
      <dgm:prSet/>
      <dgm:spPr/>
      <dgm:t>
        <a:bodyPr/>
        <a:lstStyle/>
        <a:p>
          <a:endParaRPr lang="en-US"/>
        </a:p>
      </dgm:t>
    </dgm:pt>
    <dgm:pt modelId="{A8A0949E-F9AC-49F8-A4AE-DFA5A256885E}">
      <dgm:prSet/>
      <dgm:spPr/>
      <dgm:t>
        <a:bodyPr/>
        <a:lstStyle/>
        <a:p>
          <a:r>
            <a:rPr lang="en-IN" dirty="0"/>
            <a:t>If the gesture predicts is 1 then images is blurred; 2 then image is resized; 3 then images is rotated etc</a:t>
          </a:r>
          <a:endParaRPr lang="en-US" dirty="0"/>
        </a:p>
      </dgm:t>
    </dgm:pt>
    <dgm:pt modelId="{68BBADA7-E1B0-43C0-AE85-DE8989CF77AB}" type="parTrans" cxnId="{DB25962C-060B-4082-92F8-ADA9ADE81778}">
      <dgm:prSet/>
      <dgm:spPr/>
      <dgm:t>
        <a:bodyPr/>
        <a:lstStyle/>
        <a:p>
          <a:endParaRPr lang="en-US"/>
        </a:p>
      </dgm:t>
    </dgm:pt>
    <dgm:pt modelId="{1E3191BD-1E73-4BB4-9580-0CBD9B1588EE}" type="sibTrans" cxnId="{DB25962C-060B-4082-92F8-ADA9ADE81778}">
      <dgm:prSet/>
      <dgm:spPr/>
      <dgm:t>
        <a:bodyPr/>
        <a:lstStyle/>
        <a:p>
          <a:endParaRPr lang="en-US"/>
        </a:p>
      </dgm:t>
    </dgm:pt>
    <dgm:pt modelId="{5E4A0172-3847-497C-8010-0F462B167BFF}" type="pres">
      <dgm:prSet presAssocID="{57EF9DD9-C73F-4068-8A79-6FE9768BD439}" presName="linear" presStyleCnt="0">
        <dgm:presLayoutVars>
          <dgm:animLvl val="lvl"/>
          <dgm:resizeHandles val="exact"/>
        </dgm:presLayoutVars>
      </dgm:prSet>
      <dgm:spPr/>
    </dgm:pt>
    <dgm:pt modelId="{8077D3D6-1C68-4318-819E-836E9615FA00}" type="pres">
      <dgm:prSet presAssocID="{A4FD3EBB-AC5D-451C-9DA3-3F9370DC0ECC}" presName="parentText" presStyleLbl="node1" presStyleIdx="0" presStyleCnt="4">
        <dgm:presLayoutVars>
          <dgm:chMax val="0"/>
          <dgm:bulletEnabled val="1"/>
        </dgm:presLayoutVars>
      </dgm:prSet>
      <dgm:spPr/>
    </dgm:pt>
    <dgm:pt modelId="{06D03E18-DAED-4947-BE21-7223E18BF0AF}" type="pres">
      <dgm:prSet presAssocID="{FA6888B3-C715-4F2D-9322-95D992C6A872}" presName="spacer" presStyleCnt="0"/>
      <dgm:spPr/>
    </dgm:pt>
    <dgm:pt modelId="{70F235D1-BD81-4E6C-BB91-701436D543C5}" type="pres">
      <dgm:prSet presAssocID="{4FC05593-762D-4DFB-A3FB-4641A222B31A}" presName="parentText" presStyleLbl="node1" presStyleIdx="1" presStyleCnt="4">
        <dgm:presLayoutVars>
          <dgm:chMax val="0"/>
          <dgm:bulletEnabled val="1"/>
        </dgm:presLayoutVars>
      </dgm:prSet>
      <dgm:spPr/>
    </dgm:pt>
    <dgm:pt modelId="{54DCED66-FB23-46E2-B580-30868A21EEB2}" type="pres">
      <dgm:prSet presAssocID="{93C5190B-A498-4C13-8DF1-3855F7F14058}" presName="spacer" presStyleCnt="0"/>
      <dgm:spPr/>
    </dgm:pt>
    <dgm:pt modelId="{80D3EC56-D664-47B1-B231-0B8104A09996}" type="pres">
      <dgm:prSet presAssocID="{C5646AFF-6D44-4193-99F1-46A9A0908424}" presName="parentText" presStyleLbl="node1" presStyleIdx="2" presStyleCnt="4">
        <dgm:presLayoutVars>
          <dgm:chMax val="0"/>
          <dgm:bulletEnabled val="1"/>
        </dgm:presLayoutVars>
      </dgm:prSet>
      <dgm:spPr/>
    </dgm:pt>
    <dgm:pt modelId="{714B21CF-59C5-4D5C-8384-C771A9F7A9D6}" type="pres">
      <dgm:prSet presAssocID="{CEAE1F68-C465-4F5D-B260-413E865CA3C3}" presName="spacer" presStyleCnt="0"/>
      <dgm:spPr/>
    </dgm:pt>
    <dgm:pt modelId="{ECC3F52B-CDB9-4DF8-8258-F5302552A4B9}" type="pres">
      <dgm:prSet presAssocID="{A8A0949E-F9AC-49F8-A4AE-DFA5A256885E}" presName="parentText" presStyleLbl="node1" presStyleIdx="3" presStyleCnt="4">
        <dgm:presLayoutVars>
          <dgm:chMax val="0"/>
          <dgm:bulletEnabled val="1"/>
        </dgm:presLayoutVars>
      </dgm:prSet>
      <dgm:spPr/>
    </dgm:pt>
  </dgm:ptLst>
  <dgm:cxnLst>
    <dgm:cxn modelId="{DB25962C-060B-4082-92F8-ADA9ADE81778}" srcId="{57EF9DD9-C73F-4068-8A79-6FE9768BD439}" destId="{A8A0949E-F9AC-49F8-A4AE-DFA5A256885E}" srcOrd="3" destOrd="0" parTransId="{68BBADA7-E1B0-43C0-AE85-DE8989CF77AB}" sibTransId="{1E3191BD-1E73-4BB4-9580-0CBD9B1588EE}"/>
    <dgm:cxn modelId="{16A56B38-E8E0-4378-A847-7179087EEED8}" type="presOf" srcId="{A4FD3EBB-AC5D-451C-9DA3-3F9370DC0ECC}" destId="{8077D3D6-1C68-4318-819E-836E9615FA00}" srcOrd="0" destOrd="0" presId="urn:microsoft.com/office/officeart/2005/8/layout/vList2"/>
    <dgm:cxn modelId="{4E0F2F75-0515-4F13-9364-94C309B20DA8}" type="presOf" srcId="{A8A0949E-F9AC-49F8-A4AE-DFA5A256885E}" destId="{ECC3F52B-CDB9-4DF8-8258-F5302552A4B9}" srcOrd="0" destOrd="0" presId="urn:microsoft.com/office/officeart/2005/8/layout/vList2"/>
    <dgm:cxn modelId="{0F0DCB58-1530-4AFB-BDD3-154884DA8AEB}" type="presOf" srcId="{4FC05593-762D-4DFB-A3FB-4641A222B31A}" destId="{70F235D1-BD81-4E6C-BB91-701436D543C5}" srcOrd="0" destOrd="0" presId="urn:microsoft.com/office/officeart/2005/8/layout/vList2"/>
    <dgm:cxn modelId="{144DE386-07A0-453C-9241-1187A894FEF0}" srcId="{57EF9DD9-C73F-4068-8A79-6FE9768BD439}" destId="{4FC05593-762D-4DFB-A3FB-4641A222B31A}" srcOrd="1" destOrd="0" parTransId="{736BD1A7-AF7E-44BB-B103-66E2A1658FC8}" sibTransId="{93C5190B-A498-4C13-8DF1-3855F7F14058}"/>
    <dgm:cxn modelId="{BCA96A9B-17A4-4BF1-A44A-9BA57A43073A}" srcId="{57EF9DD9-C73F-4068-8A79-6FE9768BD439}" destId="{A4FD3EBB-AC5D-451C-9DA3-3F9370DC0ECC}" srcOrd="0" destOrd="0" parTransId="{F207B81A-5630-41C1-B489-698A2B37218C}" sibTransId="{FA6888B3-C715-4F2D-9322-95D992C6A872}"/>
    <dgm:cxn modelId="{35273EC1-E60C-4909-BBD6-DA6932FA0BB2}" type="presOf" srcId="{C5646AFF-6D44-4193-99F1-46A9A0908424}" destId="{80D3EC56-D664-47B1-B231-0B8104A09996}" srcOrd="0" destOrd="0" presId="urn:microsoft.com/office/officeart/2005/8/layout/vList2"/>
    <dgm:cxn modelId="{3AB65ED9-1CAD-4223-B0BA-BEE281E58139}" srcId="{57EF9DD9-C73F-4068-8A79-6FE9768BD439}" destId="{C5646AFF-6D44-4193-99F1-46A9A0908424}" srcOrd="2" destOrd="0" parTransId="{55E785CA-FCC6-4AAF-AF13-2540215C21E4}" sibTransId="{CEAE1F68-C465-4F5D-B260-413E865CA3C3}"/>
    <dgm:cxn modelId="{2F9129E9-0FE8-428B-9F31-ED8FBCE01DD1}" type="presOf" srcId="{57EF9DD9-C73F-4068-8A79-6FE9768BD439}" destId="{5E4A0172-3847-497C-8010-0F462B167BFF}" srcOrd="0" destOrd="0" presId="urn:microsoft.com/office/officeart/2005/8/layout/vList2"/>
    <dgm:cxn modelId="{65FA319D-42FD-4290-AA28-289BA85C8281}" type="presParOf" srcId="{5E4A0172-3847-497C-8010-0F462B167BFF}" destId="{8077D3D6-1C68-4318-819E-836E9615FA00}" srcOrd="0" destOrd="0" presId="urn:microsoft.com/office/officeart/2005/8/layout/vList2"/>
    <dgm:cxn modelId="{D47D2B84-9167-4623-82D5-DE9AAB4AEE76}" type="presParOf" srcId="{5E4A0172-3847-497C-8010-0F462B167BFF}" destId="{06D03E18-DAED-4947-BE21-7223E18BF0AF}" srcOrd="1" destOrd="0" presId="urn:microsoft.com/office/officeart/2005/8/layout/vList2"/>
    <dgm:cxn modelId="{7ED770A2-01BA-4D07-99C6-EE84FFA04330}" type="presParOf" srcId="{5E4A0172-3847-497C-8010-0F462B167BFF}" destId="{70F235D1-BD81-4E6C-BB91-701436D543C5}" srcOrd="2" destOrd="0" presId="urn:microsoft.com/office/officeart/2005/8/layout/vList2"/>
    <dgm:cxn modelId="{E461EF6F-2BC8-4AA8-8D43-162150AD9ACE}" type="presParOf" srcId="{5E4A0172-3847-497C-8010-0F462B167BFF}" destId="{54DCED66-FB23-46E2-B580-30868A21EEB2}" srcOrd="3" destOrd="0" presId="urn:microsoft.com/office/officeart/2005/8/layout/vList2"/>
    <dgm:cxn modelId="{2F0856FB-8E0D-4D15-8E61-141AA0FAE7C0}" type="presParOf" srcId="{5E4A0172-3847-497C-8010-0F462B167BFF}" destId="{80D3EC56-D664-47B1-B231-0B8104A09996}" srcOrd="4" destOrd="0" presId="urn:microsoft.com/office/officeart/2005/8/layout/vList2"/>
    <dgm:cxn modelId="{5BAB5F06-ADE0-44B4-B162-6301AE3171D5}" type="presParOf" srcId="{5E4A0172-3847-497C-8010-0F462B167BFF}" destId="{714B21CF-59C5-4D5C-8384-C771A9F7A9D6}" srcOrd="5" destOrd="0" presId="urn:microsoft.com/office/officeart/2005/8/layout/vList2"/>
    <dgm:cxn modelId="{FC223854-6578-4A59-84E6-7455C93DFA43}" type="presParOf" srcId="{5E4A0172-3847-497C-8010-0F462B167BFF}" destId="{ECC3F52B-CDB9-4DF8-8258-F5302552A4B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215660-F726-49ED-85FD-6CD3F77A4F26}" type="doc">
      <dgm:prSet loTypeId="urn:microsoft.com/office/officeart/2016/7/layout/VerticalDownArrowProcess" loCatId="process" qsTypeId="urn:microsoft.com/office/officeart/2005/8/quickstyle/simple1" qsCatId="simple" csTypeId="urn:microsoft.com/office/officeart/2005/8/colors/colorful1" csCatId="colorful"/>
      <dgm:spPr/>
      <dgm:t>
        <a:bodyPr/>
        <a:lstStyle/>
        <a:p>
          <a:endParaRPr lang="en-US"/>
        </a:p>
      </dgm:t>
    </dgm:pt>
    <dgm:pt modelId="{054B90CA-F154-4192-99C8-52ABB9AF1EC0}">
      <dgm:prSet/>
      <dgm:spPr/>
      <dgm:t>
        <a:bodyPr/>
        <a:lstStyle/>
        <a:p>
          <a:r>
            <a:rPr lang="en-US" dirty="0"/>
            <a:t>Know</a:t>
          </a:r>
        </a:p>
      </dgm:t>
    </dgm:pt>
    <dgm:pt modelId="{39418C99-D306-4BF8-A9D7-78D1ACD6E11F}" type="parTrans" cxnId="{6B6022D8-7FE5-4A9A-8AB8-33B060DF4213}">
      <dgm:prSet/>
      <dgm:spPr/>
      <dgm:t>
        <a:bodyPr/>
        <a:lstStyle/>
        <a:p>
          <a:endParaRPr lang="en-US"/>
        </a:p>
      </dgm:t>
    </dgm:pt>
    <dgm:pt modelId="{CDA22CCC-F685-42E1-ACA2-48A5F28F684F}" type="sibTrans" cxnId="{6B6022D8-7FE5-4A9A-8AB8-33B060DF4213}">
      <dgm:prSet/>
      <dgm:spPr/>
      <dgm:t>
        <a:bodyPr/>
        <a:lstStyle/>
        <a:p>
          <a:endParaRPr lang="en-US"/>
        </a:p>
      </dgm:t>
    </dgm:pt>
    <dgm:pt modelId="{E15CF9D7-86E8-478E-9A43-B57E66772305}">
      <dgm:prSet/>
      <dgm:spPr/>
      <dgm:t>
        <a:bodyPr/>
        <a:lstStyle/>
        <a:p>
          <a:r>
            <a:rPr lang="en-US" dirty="0"/>
            <a:t>Know fundamental concepts and techniques of Convolutional Neural Network (CNN)</a:t>
          </a:r>
        </a:p>
      </dgm:t>
    </dgm:pt>
    <dgm:pt modelId="{7183AA35-7055-40FA-BDE9-0A1C599846F5}" type="parTrans" cxnId="{27D03D30-A5DA-4E9F-9B89-FFEE3AEBCD1D}">
      <dgm:prSet/>
      <dgm:spPr/>
      <dgm:t>
        <a:bodyPr/>
        <a:lstStyle/>
        <a:p>
          <a:endParaRPr lang="en-US"/>
        </a:p>
      </dgm:t>
    </dgm:pt>
    <dgm:pt modelId="{20AD1FCE-308F-4D13-938C-04C2EAF96875}" type="sibTrans" cxnId="{27D03D30-A5DA-4E9F-9B89-FFEE3AEBCD1D}">
      <dgm:prSet/>
      <dgm:spPr/>
      <dgm:t>
        <a:bodyPr/>
        <a:lstStyle/>
        <a:p>
          <a:endParaRPr lang="en-US"/>
        </a:p>
      </dgm:t>
    </dgm:pt>
    <dgm:pt modelId="{83AD7162-E093-45D8-8B2D-D2D6B500BE99}">
      <dgm:prSet/>
      <dgm:spPr/>
      <dgm:t>
        <a:bodyPr/>
        <a:lstStyle/>
        <a:p>
          <a:r>
            <a:rPr lang="en-US" dirty="0"/>
            <a:t>Gain</a:t>
          </a:r>
        </a:p>
      </dgm:t>
    </dgm:pt>
    <dgm:pt modelId="{9DBB1B6D-402B-4316-BDAD-42319CCACC39}" type="parTrans" cxnId="{CCB54919-6955-4C9C-8056-90B156183A9E}">
      <dgm:prSet/>
      <dgm:spPr/>
      <dgm:t>
        <a:bodyPr/>
        <a:lstStyle/>
        <a:p>
          <a:endParaRPr lang="en-US"/>
        </a:p>
      </dgm:t>
    </dgm:pt>
    <dgm:pt modelId="{19F707D1-F442-43EB-B667-8B53DD59E263}" type="sibTrans" cxnId="{CCB54919-6955-4C9C-8056-90B156183A9E}">
      <dgm:prSet/>
      <dgm:spPr/>
      <dgm:t>
        <a:bodyPr/>
        <a:lstStyle/>
        <a:p>
          <a:endParaRPr lang="en-US"/>
        </a:p>
      </dgm:t>
    </dgm:pt>
    <dgm:pt modelId="{6AF9F918-3C33-44B0-9DA5-77F0D29950AB}">
      <dgm:prSet/>
      <dgm:spPr/>
      <dgm:t>
        <a:bodyPr/>
        <a:lstStyle/>
        <a:p>
          <a:r>
            <a:rPr lang="en-US" dirty="0"/>
            <a:t>Gain a broad understanding of image data.</a:t>
          </a:r>
        </a:p>
      </dgm:t>
    </dgm:pt>
    <dgm:pt modelId="{E7C28FF5-E174-48CD-8218-E8C677484391}" type="parTrans" cxnId="{CC467EE9-23F7-4CD8-8438-632546589270}">
      <dgm:prSet/>
      <dgm:spPr/>
      <dgm:t>
        <a:bodyPr/>
        <a:lstStyle/>
        <a:p>
          <a:endParaRPr lang="en-US"/>
        </a:p>
      </dgm:t>
    </dgm:pt>
    <dgm:pt modelId="{8055EE77-0511-4E84-84D7-E30BF44298E8}" type="sibTrans" cxnId="{CC467EE9-23F7-4CD8-8438-632546589270}">
      <dgm:prSet/>
      <dgm:spPr/>
      <dgm:t>
        <a:bodyPr/>
        <a:lstStyle/>
        <a:p>
          <a:endParaRPr lang="en-US"/>
        </a:p>
      </dgm:t>
    </dgm:pt>
    <dgm:pt modelId="{8C37AF38-4FA5-47D7-A9D1-D988672B0B43}">
      <dgm:prSet/>
      <dgm:spPr/>
      <dgm:t>
        <a:bodyPr/>
        <a:lstStyle/>
        <a:p>
          <a:r>
            <a:rPr lang="en-US" dirty="0"/>
            <a:t>Know</a:t>
          </a:r>
        </a:p>
      </dgm:t>
    </dgm:pt>
    <dgm:pt modelId="{83B8FC4B-A02C-44F2-A946-AA4419C74170}" type="parTrans" cxnId="{BF4F95E3-B9A3-4B77-9E9B-A403D2198747}">
      <dgm:prSet/>
      <dgm:spPr/>
      <dgm:t>
        <a:bodyPr/>
        <a:lstStyle/>
        <a:p>
          <a:endParaRPr lang="en-US"/>
        </a:p>
      </dgm:t>
    </dgm:pt>
    <dgm:pt modelId="{E004F88F-9D89-4B98-A0AA-DFEBE2692E44}" type="sibTrans" cxnId="{BF4F95E3-B9A3-4B77-9E9B-A403D2198747}">
      <dgm:prSet/>
      <dgm:spPr/>
      <dgm:t>
        <a:bodyPr/>
        <a:lstStyle/>
        <a:p>
          <a:endParaRPr lang="en-US"/>
        </a:p>
      </dgm:t>
    </dgm:pt>
    <dgm:pt modelId="{702D821F-0F0A-45D8-BA91-90E933FEA05F}">
      <dgm:prSet/>
      <dgm:spPr/>
      <dgm:t>
        <a:bodyPr/>
        <a:lstStyle/>
        <a:p>
          <a:r>
            <a:rPr lang="en-US" dirty="0"/>
            <a:t>Know how to pre-process/clean the data using different data pre-processing techniques.</a:t>
          </a:r>
        </a:p>
      </dgm:t>
    </dgm:pt>
    <dgm:pt modelId="{9AB174DC-D38D-448B-B3B2-132A9895F06C}" type="parTrans" cxnId="{5D653DAF-308F-4CFA-AFF0-2FFA80D4E57E}">
      <dgm:prSet/>
      <dgm:spPr/>
      <dgm:t>
        <a:bodyPr/>
        <a:lstStyle/>
        <a:p>
          <a:endParaRPr lang="en-US"/>
        </a:p>
      </dgm:t>
    </dgm:pt>
    <dgm:pt modelId="{C6AAC4D3-6705-40DF-B8E3-D2AB42641E0A}" type="sibTrans" cxnId="{5D653DAF-308F-4CFA-AFF0-2FFA80D4E57E}">
      <dgm:prSet/>
      <dgm:spPr/>
      <dgm:t>
        <a:bodyPr/>
        <a:lstStyle/>
        <a:p>
          <a:endParaRPr lang="en-US"/>
        </a:p>
      </dgm:t>
    </dgm:pt>
    <dgm:pt modelId="{7D6D8A98-EE54-48D6-894C-E383BF04FC53}">
      <dgm:prSet/>
      <dgm:spPr/>
      <dgm:t>
        <a:bodyPr/>
        <a:lstStyle/>
        <a:p>
          <a:r>
            <a:rPr lang="en-US" dirty="0"/>
            <a:t>Know</a:t>
          </a:r>
        </a:p>
      </dgm:t>
    </dgm:pt>
    <dgm:pt modelId="{EC71A0E7-566C-4ABB-9DA7-6DFF024663DD}" type="parTrans" cxnId="{0827D661-27DE-427A-A89D-DCC088680F26}">
      <dgm:prSet/>
      <dgm:spPr/>
      <dgm:t>
        <a:bodyPr/>
        <a:lstStyle/>
        <a:p>
          <a:endParaRPr lang="en-US"/>
        </a:p>
      </dgm:t>
    </dgm:pt>
    <dgm:pt modelId="{27F789DD-C2DF-43FB-B254-ACAA8027B6CC}" type="sibTrans" cxnId="{0827D661-27DE-427A-A89D-DCC088680F26}">
      <dgm:prSet/>
      <dgm:spPr/>
      <dgm:t>
        <a:bodyPr/>
        <a:lstStyle/>
        <a:p>
          <a:endParaRPr lang="en-US"/>
        </a:p>
      </dgm:t>
    </dgm:pt>
    <dgm:pt modelId="{35FD942C-A312-4064-8709-0FD96685D420}">
      <dgm:prSet/>
      <dgm:spPr/>
      <dgm:t>
        <a:bodyPr/>
        <a:lstStyle/>
        <a:p>
          <a:r>
            <a:rPr lang="en-US" dirty="0"/>
            <a:t>Know how to build a web application using Flask framework.</a:t>
          </a:r>
        </a:p>
      </dgm:t>
    </dgm:pt>
    <dgm:pt modelId="{7F121E20-3130-4458-80EC-231A3D97E46E}" type="parTrans" cxnId="{1B5884D7-1A33-4E83-9E9E-51E939223C40}">
      <dgm:prSet/>
      <dgm:spPr/>
      <dgm:t>
        <a:bodyPr/>
        <a:lstStyle/>
        <a:p>
          <a:endParaRPr lang="en-US"/>
        </a:p>
      </dgm:t>
    </dgm:pt>
    <dgm:pt modelId="{2DE92DFA-3501-4506-A787-F5BB20F56A90}" type="sibTrans" cxnId="{1B5884D7-1A33-4E83-9E9E-51E939223C40}">
      <dgm:prSet/>
      <dgm:spPr/>
      <dgm:t>
        <a:bodyPr/>
        <a:lstStyle/>
        <a:p>
          <a:endParaRPr lang="en-US"/>
        </a:p>
      </dgm:t>
    </dgm:pt>
    <dgm:pt modelId="{D59E66E1-B1CC-481A-8B59-58705D99B47A}" type="pres">
      <dgm:prSet presAssocID="{72215660-F726-49ED-85FD-6CD3F77A4F26}" presName="Name0" presStyleCnt="0">
        <dgm:presLayoutVars>
          <dgm:dir/>
          <dgm:animLvl val="lvl"/>
          <dgm:resizeHandles val="exact"/>
        </dgm:presLayoutVars>
      </dgm:prSet>
      <dgm:spPr/>
    </dgm:pt>
    <dgm:pt modelId="{F5FC1352-65ED-4FB4-AC67-39E5DA3D088A}" type="pres">
      <dgm:prSet presAssocID="{7D6D8A98-EE54-48D6-894C-E383BF04FC53}" presName="boxAndChildren" presStyleCnt="0"/>
      <dgm:spPr/>
    </dgm:pt>
    <dgm:pt modelId="{2CC5D284-61F0-4BCF-9C1C-BAD154CD1E12}" type="pres">
      <dgm:prSet presAssocID="{7D6D8A98-EE54-48D6-894C-E383BF04FC53}" presName="parentTextBox" presStyleLbl="alignNode1" presStyleIdx="0" presStyleCnt="4"/>
      <dgm:spPr/>
    </dgm:pt>
    <dgm:pt modelId="{FBF7E449-09C0-41B0-B5FE-11EBC3F6B4DA}" type="pres">
      <dgm:prSet presAssocID="{7D6D8A98-EE54-48D6-894C-E383BF04FC53}" presName="descendantBox" presStyleLbl="bgAccFollowNode1" presStyleIdx="0" presStyleCnt="4"/>
      <dgm:spPr/>
    </dgm:pt>
    <dgm:pt modelId="{0EE0184F-D291-4623-9EB3-2F17EEDE9541}" type="pres">
      <dgm:prSet presAssocID="{E004F88F-9D89-4B98-A0AA-DFEBE2692E44}" presName="sp" presStyleCnt="0"/>
      <dgm:spPr/>
    </dgm:pt>
    <dgm:pt modelId="{F511A44C-1836-49D7-B5D3-2EAC2D2C52BD}" type="pres">
      <dgm:prSet presAssocID="{8C37AF38-4FA5-47D7-A9D1-D988672B0B43}" presName="arrowAndChildren" presStyleCnt="0"/>
      <dgm:spPr/>
    </dgm:pt>
    <dgm:pt modelId="{C208AD21-3C5D-42C3-BAA3-D7DA37750A2D}" type="pres">
      <dgm:prSet presAssocID="{8C37AF38-4FA5-47D7-A9D1-D988672B0B43}" presName="parentTextArrow" presStyleLbl="node1" presStyleIdx="0" presStyleCnt="0"/>
      <dgm:spPr/>
    </dgm:pt>
    <dgm:pt modelId="{5B0A35E3-51FB-41F6-BBE7-70BF33888A82}" type="pres">
      <dgm:prSet presAssocID="{8C37AF38-4FA5-47D7-A9D1-D988672B0B43}" presName="arrow" presStyleLbl="alignNode1" presStyleIdx="1" presStyleCnt="4"/>
      <dgm:spPr/>
    </dgm:pt>
    <dgm:pt modelId="{4DA97921-D100-465B-90CB-69440D8FB03C}" type="pres">
      <dgm:prSet presAssocID="{8C37AF38-4FA5-47D7-A9D1-D988672B0B43}" presName="descendantArrow" presStyleLbl="bgAccFollowNode1" presStyleIdx="1" presStyleCnt="4"/>
      <dgm:spPr/>
    </dgm:pt>
    <dgm:pt modelId="{6403B1F4-182B-4B10-AC77-79F1CF939011}" type="pres">
      <dgm:prSet presAssocID="{19F707D1-F442-43EB-B667-8B53DD59E263}" presName="sp" presStyleCnt="0"/>
      <dgm:spPr/>
    </dgm:pt>
    <dgm:pt modelId="{414FBEB2-C30E-42F5-8392-39D3DA71E4D4}" type="pres">
      <dgm:prSet presAssocID="{83AD7162-E093-45D8-8B2D-D2D6B500BE99}" presName="arrowAndChildren" presStyleCnt="0"/>
      <dgm:spPr/>
    </dgm:pt>
    <dgm:pt modelId="{44FED266-D068-4CF9-A2F1-FC507D4E1D3F}" type="pres">
      <dgm:prSet presAssocID="{83AD7162-E093-45D8-8B2D-D2D6B500BE99}" presName="parentTextArrow" presStyleLbl="node1" presStyleIdx="0" presStyleCnt="0"/>
      <dgm:spPr/>
    </dgm:pt>
    <dgm:pt modelId="{C640D88D-2376-4C0A-B250-866DF1906799}" type="pres">
      <dgm:prSet presAssocID="{83AD7162-E093-45D8-8B2D-D2D6B500BE99}" presName="arrow" presStyleLbl="alignNode1" presStyleIdx="2" presStyleCnt="4"/>
      <dgm:spPr/>
    </dgm:pt>
    <dgm:pt modelId="{C2A75C85-265B-41AA-A177-F3B9CE3482C7}" type="pres">
      <dgm:prSet presAssocID="{83AD7162-E093-45D8-8B2D-D2D6B500BE99}" presName="descendantArrow" presStyleLbl="bgAccFollowNode1" presStyleIdx="2" presStyleCnt="4"/>
      <dgm:spPr/>
    </dgm:pt>
    <dgm:pt modelId="{2654FBFA-AAD4-4513-8B7F-3653F70712BC}" type="pres">
      <dgm:prSet presAssocID="{CDA22CCC-F685-42E1-ACA2-48A5F28F684F}" presName="sp" presStyleCnt="0"/>
      <dgm:spPr/>
    </dgm:pt>
    <dgm:pt modelId="{EF15A2CB-BD15-404D-8F09-3FAFF2FDEC3F}" type="pres">
      <dgm:prSet presAssocID="{054B90CA-F154-4192-99C8-52ABB9AF1EC0}" presName="arrowAndChildren" presStyleCnt="0"/>
      <dgm:spPr/>
    </dgm:pt>
    <dgm:pt modelId="{4007DFB0-9ED3-4F73-9CB2-D6DCA00D56A4}" type="pres">
      <dgm:prSet presAssocID="{054B90CA-F154-4192-99C8-52ABB9AF1EC0}" presName="parentTextArrow" presStyleLbl="node1" presStyleIdx="0" presStyleCnt="0"/>
      <dgm:spPr/>
    </dgm:pt>
    <dgm:pt modelId="{B99F001A-5ACD-4482-8283-95B5DB6002C8}" type="pres">
      <dgm:prSet presAssocID="{054B90CA-F154-4192-99C8-52ABB9AF1EC0}" presName="arrow" presStyleLbl="alignNode1" presStyleIdx="3" presStyleCnt="4"/>
      <dgm:spPr/>
    </dgm:pt>
    <dgm:pt modelId="{CF5A0A39-2FFB-471C-814B-3B80C0F4B5E5}" type="pres">
      <dgm:prSet presAssocID="{054B90CA-F154-4192-99C8-52ABB9AF1EC0}" presName="descendantArrow" presStyleLbl="bgAccFollowNode1" presStyleIdx="3" presStyleCnt="4"/>
      <dgm:spPr/>
    </dgm:pt>
  </dgm:ptLst>
  <dgm:cxnLst>
    <dgm:cxn modelId="{CCB54919-6955-4C9C-8056-90B156183A9E}" srcId="{72215660-F726-49ED-85FD-6CD3F77A4F26}" destId="{83AD7162-E093-45D8-8B2D-D2D6B500BE99}" srcOrd="1" destOrd="0" parTransId="{9DBB1B6D-402B-4316-BDAD-42319CCACC39}" sibTransId="{19F707D1-F442-43EB-B667-8B53DD59E263}"/>
    <dgm:cxn modelId="{27D03D30-A5DA-4E9F-9B89-FFEE3AEBCD1D}" srcId="{054B90CA-F154-4192-99C8-52ABB9AF1EC0}" destId="{E15CF9D7-86E8-478E-9A43-B57E66772305}" srcOrd="0" destOrd="0" parTransId="{7183AA35-7055-40FA-BDE9-0A1C599846F5}" sibTransId="{20AD1FCE-308F-4D13-938C-04C2EAF96875}"/>
    <dgm:cxn modelId="{0827D661-27DE-427A-A89D-DCC088680F26}" srcId="{72215660-F726-49ED-85FD-6CD3F77A4F26}" destId="{7D6D8A98-EE54-48D6-894C-E383BF04FC53}" srcOrd="3" destOrd="0" parTransId="{EC71A0E7-566C-4ABB-9DA7-6DFF024663DD}" sibTransId="{27F789DD-C2DF-43FB-B254-ACAA8027B6CC}"/>
    <dgm:cxn modelId="{18BD6883-F086-4E81-AEB9-2F306453DBED}" type="presOf" srcId="{83AD7162-E093-45D8-8B2D-D2D6B500BE99}" destId="{44FED266-D068-4CF9-A2F1-FC507D4E1D3F}" srcOrd="0" destOrd="0" presId="urn:microsoft.com/office/officeart/2016/7/layout/VerticalDownArrowProcess"/>
    <dgm:cxn modelId="{8EA4BE8E-654B-4173-A3D5-BF97CB9DD14C}" type="presOf" srcId="{8C37AF38-4FA5-47D7-A9D1-D988672B0B43}" destId="{C208AD21-3C5D-42C3-BAA3-D7DA37750A2D}" srcOrd="0" destOrd="0" presId="urn:microsoft.com/office/officeart/2016/7/layout/VerticalDownArrowProcess"/>
    <dgm:cxn modelId="{F1A3B4A1-4E3E-4269-AB3F-6F54E8771EA4}" type="presOf" srcId="{702D821F-0F0A-45D8-BA91-90E933FEA05F}" destId="{4DA97921-D100-465B-90CB-69440D8FB03C}" srcOrd="0" destOrd="0" presId="urn:microsoft.com/office/officeart/2016/7/layout/VerticalDownArrowProcess"/>
    <dgm:cxn modelId="{642DC6A1-5773-4694-AEAB-F9C58A7A7D30}" type="presOf" srcId="{054B90CA-F154-4192-99C8-52ABB9AF1EC0}" destId="{4007DFB0-9ED3-4F73-9CB2-D6DCA00D56A4}" srcOrd="0" destOrd="0" presId="urn:microsoft.com/office/officeart/2016/7/layout/VerticalDownArrowProcess"/>
    <dgm:cxn modelId="{F72C4AA4-F9D7-4FAC-839D-10ACA3B8294A}" type="presOf" srcId="{054B90CA-F154-4192-99C8-52ABB9AF1EC0}" destId="{B99F001A-5ACD-4482-8283-95B5DB6002C8}" srcOrd="1" destOrd="0" presId="urn:microsoft.com/office/officeart/2016/7/layout/VerticalDownArrowProcess"/>
    <dgm:cxn modelId="{9669BAA6-D624-4DF6-AF2F-8D37FD5C9BD1}" type="presOf" srcId="{E15CF9D7-86E8-478E-9A43-B57E66772305}" destId="{CF5A0A39-2FFB-471C-814B-3B80C0F4B5E5}" srcOrd="0" destOrd="0" presId="urn:microsoft.com/office/officeart/2016/7/layout/VerticalDownArrowProcess"/>
    <dgm:cxn modelId="{5D653DAF-308F-4CFA-AFF0-2FFA80D4E57E}" srcId="{8C37AF38-4FA5-47D7-A9D1-D988672B0B43}" destId="{702D821F-0F0A-45D8-BA91-90E933FEA05F}" srcOrd="0" destOrd="0" parTransId="{9AB174DC-D38D-448B-B3B2-132A9895F06C}" sibTransId="{C6AAC4D3-6705-40DF-B8E3-D2AB42641E0A}"/>
    <dgm:cxn modelId="{23C2F8BD-7D70-4373-8452-6322A37F0999}" type="presOf" srcId="{72215660-F726-49ED-85FD-6CD3F77A4F26}" destId="{D59E66E1-B1CC-481A-8B59-58705D99B47A}" srcOrd="0" destOrd="0" presId="urn:microsoft.com/office/officeart/2016/7/layout/VerticalDownArrowProcess"/>
    <dgm:cxn modelId="{07EA32BF-89CF-4E2F-8B0D-BD0B62526F51}" type="presOf" srcId="{7D6D8A98-EE54-48D6-894C-E383BF04FC53}" destId="{2CC5D284-61F0-4BCF-9C1C-BAD154CD1E12}" srcOrd="0" destOrd="0" presId="urn:microsoft.com/office/officeart/2016/7/layout/VerticalDownArrowProcess"/>
    <dgm:cxn modelId="{A13B61C9-4F55-4773-8B39-84A5503CEF95}" type="presOf" srcId="{35FD942C-A312-4064-8709-0FD96685D420}" destId="{FBF7E449-09C0-41B0-B5FE-11EBC3F6B4DA}" srcOrd="0" destOrd="0" presId="urn:microsoft.com/office/officeart/2016/7/layout/VerticalDownArrowProcess"/>
    <dgm:cxn modelId="{F49154C9-E461-4708-AC25-9A0D61FE6C84}" type="presOf" srcId="{83AD7162-E093-45D8-8B2D-D2D6B500BE99}" destId="{C640D88D-2376-4C0A-B250-866DF1906799}" srcOrd="1" destOrd="0" presId="urn:microsoft.com/office/officeart/2016/7/layout/VerticalDownArrowProcess"/>
    <dgm:cxn modelId="{498182CF-EF80-4983-B9B5-6EA40A63F2E8}" type="presOf" srcId="{6AF9F918-3C33-44B0-9DA5-77F0D29950AB}" destId="{C2A75C85-265B-41AA-A177-F3B9CE3482C7}" srcOrd="0" destOrd="0" presId="urn:microsoft.com/office/officeart/2016/7/layout/VerticalDownArrowProcess"/>
    <dgm:cxn modelId="{5FA00AD0-FFAA-487D-83EF-184B41C844CF}" type="presOf" srcId="{8C37AF38-4FA5-47D7-A9D1-D988672B0B43}" destId="{5B0A35E3-51FB-41F6-BBE7-70BF33888A82}" srcOrd="1" destOrd="0" presId="urn:microsoft.com/office/officeart/2016/7/layout/VerticalDownArrowProcess"/>
    <dgm:cxn modelId="{1B5884D7-1A33-4E83-9E9E-51E939223C40}" srcId="{7D6D8A98-EE54-48D6-894C-E383BF04FC53}" destId="{35FD942C-A312-4064-8709-0FD96685D420}" srcOrd="0" destOrd="0" parTransId="{7F121E20-3130-4458-80EC-231A3D97E46E}" sibTransId="{2DE92DFA-3501-4506-A787-F5BB20F56A90}"/>
    <dgm:cxn modelId="{6B6022D8-7FE5-4A9A-8AB8-33B060DF4213}" srcId="{72215660-F726-49ED-85FD-6CD3F77A4F26}" destId="{054B90CA-F154-4192-99C8-52ABB9AF1EC0}" srcOrd="0" destOrd="0" parTransId="{39418C99-D306-4BF8-A9D7-78D1ACD6E11F}" sibTransId="{CDA22CCC-F685-42E1-ACA2-48A5F28F684F}"/>
    <dgm:cxn modelId="{BF4F95E3-B9A3-4B77-9E9B-A403D2198747}" srcId="{72215660-F726-49ED-85FD-6CD3F77A4F26}" destId="{8C37AF38-4FA5-47D7-A9D1-D988672B0B43}" srcOrd="2" destOrd="0" parTransId="{83B8FC4B-A02C-44F2-A946-AA4419C74170}" sibTransId="{E004F88F-9D89-4B98-A0AA-DFEBE2692E44}"/>
    <dgm:cxn modelId="{CC467EE9-23F7-4CD8-8438-632546589270}" srcId="{83AD7162-E093-45D8-8B2D-D2D6B500BE99}" destId="{6AF9F918-3C33-44B0-9DA5-77F0D29950AB}" srcOrd="0" destOrd="0" parTransId="{E7C28FF5-E174-48CD-8218-E8C677484391}" sibTransId="{8055EE77-0511-4E84-84D7-E30BF44298E8}"/>
    <dgm:cxn modelId="{8B095CC8-E7BA-4AFD-9120-178ED75D2FE2}" type="presParOf" srcId="{D59E66E1-B1CC-481A-8B59-58705D99B47A}" destId="{F5FC1352-65ED-4FB4-AC67-39E5DA3D088A}" srcOrd="0" destOrd="0" presId="urn:microsoft.com/office/officeart/2016/7/layout/VerticalDownArrowProcess"/>
    <dgm:cxn modelId="{18027B3F-E62C-4B2D-994C-8FF1838202E1}" type="presParOf" srcId="{F5FC1352-65ED-4FB4-AC67-39E5DA3D088A}" destId="{2CC5D284-61F0-4BCF-9C1C-BAD154CD1E12}" srcOrd="0" destOrd="0" presId="urn:microsoft.com/office/officeart/2016/7/layout/VerticalDownArrowProcess"/>
    <dgm:cxn modelId="{4CBAAC86-C910-444C-8528-58F4B808030A}" type="presParOf" srcId="{F5FC1352-65ED-4FB4-AC67-39E5DA3D088A}" destId="{FBF7E449-09C0-41B0-B5FE-11EBC3F6B4DA}" srcOrd="1" destOrd="0" presId="urn:microsoft.com/office/officeart/2016/7/layout/VerticalDownArrowProcess"/>
    <dgm:cxn modelId="{DF2536C9-A7BD-49BA-B2E7-EB93DD17C418}" type="presParOf" srcId="{D59E66E1-B1CC-481A-8B59-58705D99B47A}" destId="{0EE0184F-D291-4623-9EB3-2F17EEDE9541}" srcOrd="1" destOrd="0" presId="urn:microsoft.com/office/officeart/2016/7/layout/VerticalDownArrowProcess"/>
    <dgm:cxn modelId="{4CAD920A-3EFA-4086-8434-DA6686A3FDD0}" type="presParOf" srcId="{D59E66E1-B1CC-481A-8B59-58705D99B47A}" destId="{F511A44C-1836-49D7-B5D3-2EAC2D2C52BD}" srcOrd="2" destOrd="0" presId="urn:microsoft.com/office/officeart/2016/7/layout/VerticalDownArrowProcess"/>
    <dgm:cxn modelId="{B013E2C2-41CD-433C-ABBA-68A4E5842B12}" type="presParOf" srcId="{F511A44C-1836-49D7-B5D3-2EAC2D2C52BD}" destId="{C208AD21-3C5D-42C3-BAA3-D7DA37750A2D}" srcOrd="0" destOrd="0" presId="urn:microsoft.com/office/officeart/2016/7/layout/VerticalDownArrowProcess"/>
    <dgm:cxn modelId="{684DB1FF-F327-4A36-ACE9-6324C3FB94C3}" type="presParOf" srcId="{F511A44C-1836-49D7-B5D3-2EAC2D2C52BD}" destId="{5B0A35E3-51FB-41F6-BBE7-70BF33888A82}" srcOrd="1" destOrd="0" presId="urn:microsoft.com/office/officeart/2016/7/layout/VerticalDownArrowProcess"/>
    <dgm:cxn modelId="{A01E66E5-04C6-472D-8C89-5FCAE471D936}" type="presParOf" srcId="{F511A44C-1836-49D7-B5D3-2EAC2D2C52BD}" destId="{4DA97921-D100-465B-90CB-69440D8FB03C}" srcOrd="2" destOrd="0" presId="urn:microsoft.com/office/officeart/2016/7/layout/VerticalDownArrowProcess"/>
    <dgm:cxn modelId="{47C41C22-112B-4A51-A9B1-2CF21DE01D97}" type="presParOf" srcId="{D59E66E1-B1CC-481A-8B59-58705D99B47A}" destId="{6403B1F4-182B-4B10-AC77-79F1CF939011}" srcOrd="3" destOrd="0" presId="urn:microsoft.com/office/officeart/2016/7/layout/VerticalDownArrowProcess"/>
    <dgm:cxn modelId="{AF9FEBA5-C836-4285-A7B8-9D7EF4723931}" type="presParOf" srcId="{D59E66E1-B1CC-481A-8B59-58705D99B47A}" destId="{414FBEB2-C30E-42F5-8392-39D3DA71E4D4}" srcOrd="4" destOrd="0" presId="urn:microsoft.com/office/officeart/2016/7/layout/VerticalDownArrowProcess"/>
    <dgm:cxn modelId="{CFAC4F48-F389-4446-91DE-F4FE8C027ACD}" type="presParOf" srcId="{414FBEB2-C30E-42F5-8392-39D3DA71E4D4}" destId="{44FED266-D068-4CF9-A2F1-FC507D4E1D3F}" srcOrd="0" destOrd="0" presId="urn:microsoft.com/office/officeart/2016/7/layout/VerticalDownArrowProcess"/>
    <dgm:cxn modelId="{C248697C-D850-4780-B66F-AD9DC7B090F7}" type="presParOf" srcId="{414FBEB2-C30E-42F5-8392-39D3DA71E4D4}" destId="{C640D88D-2376-4C0A-B250-866DF1906799}" srcOrd="1" destOrd="0" presId="urn:microsoft.com/office/officeart/2016/7/layout/VerticalDownArrowProcess"/>
    <dgm:cxn modelId="{CB56C9BB-205D-4186-B257-D6D04D2FF173}" type="presParOf" srcId="{414FBEB2-C30E-42F5-8392-39D3DA71E4D4}" destId="{C2A75C85-265B-41AA-A177-F3B9CE3482C7}" srcOrd="2" destOrd="0" presId="urn:microsoft.com/office/officeart/2016/7/layout/VerticalDownArrowProcess"/>
    <dgm:cxn modelId="{F35B8E26-EC2A-43CD-A188-375B745FF49C}" type="presParOf" srcId="{D59E66E1-B1CC-481A-8B59-58705D99B47A}" destId="{2654FBFA-AAD4-4513-8B7F-3653F70712BC}" srcOrd="5" destOrd="0" presId="urn:microsoft.com/office/officeart/2016/7/layout/VerticalDownArrowProcess"/>
    <dgm:cxn modelId="{5B7BC127-E1E5-4730-A0E4-A195205EF893}" type="presParOf" srcId="{D59E66E1-B1CC-481A-8B59-58705D99B47A}" destId="{EF15A2CB-BD15-404D-8F09-3FAFF2FDEC3F}" srcOrd="6" destOrd="0" presId="urn:microsoft.com/office/officeart/2016/7/layout/VerticalDownArrowProcess"/>
    <dgm:cxn modelId="{EDF993DF-B6EB-4650-BE3E-BD9382796C55}" type="presParOf" srcId="{EF15A2CB-BD15-404D-8F09-3FAFF2FDEC3F}" destId="{4007DFB0-9ED3-4F73-9CB2-D6DCA00D56A4}" srcOrd="0" destOrd="0" presId="urn:microsoft.com/office/officeart/2016/7/layout/VerticalDownArrowProcess"/>
    <dgm:cxn modelId="{E03A4748-72AD-4EE4-8E5C-7EB6E6D1B697}" type="presParOf" srcId="{EF15A2CB-BD15-404D-8F09-3FAFF2FDEC3F}" destId="{B99F001A-5ACD-4482-8283-95B5DB6002C8}" srcOrd="1" destOrd="0" presId="urn:microsoft.com/office/officeart/2016/7/layout/VerticalDownArrowProcess"/>
    <dgm:cxn modelId="{48201BE7-1145-4C64-9EBE-24CE91D0D08B}" type="presParOf" srcId="{EF15A2CB-BD15-404D-8F09-3FAFF2FDEC3F}" destId="{CF5A0A39-2FFB-471C-814B-3B80C0F4B5E5}"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C3E4EFE-113E-47DF-99C7-25E8EBCBF25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C45A7DCB-4DF6-431B-BD91-9B22C6F922C4}">
      <dgm:prSet/>
      <dgm:spPr/>
      <dgm:t>
        <a:bodyPr/>
        <a:lstStyle/>
        <a:p>
          <a:pPr>
            <a:lnSpc>
              <a:spcPct val="100000"/>
            </a:lnSpc>
          </a:pPr>
          <a:r>
            <a:rPr lang="en-IN" dirty="0"/>
            <a:t>Image data augmentation is a technique that can be used t artificially expand the size of a training dataset by creating modified versions of images in the dataset.</a:t>
          </a:r>
          <a:endParaRPr lang="en-US" dirty="0"/>
        </a:p>
      </dgm:t>
    </dgm:pt>
    <dgm:pt modelId="{2696DB82-D2C0-44B7-BC68-C17EF45CE171}" type="parTrans" cxnId="{888AC7F0-F626-4A60-8082-38173E3CB9DF}">
      <dgm:prSet/>
      <dgm:spPr/>
      <dgm:t>
        <a:bodyPr/>
        <a:lstStyle/>
        <a:p>
          <a:endParaRPr lang="en-US"/>
        </a:p>
      </dgm:t>
    </dgm:pt>
    <dgm:pt modelId="{7CF01ADD-A1B3-4494-9BED-0AAE5936BD39}" type="sibTrans" cxnId="{888AC7F0-F626-4A60-8082-38173E3CB9DF}">
      <dgm:prSet/>
      <dgm:spPr/>
      <dgm:t>
        <a:bodyPr/>
        <a:lstStyle/>
        <a:p>
          <a:endParaRPr lang="en-US"/>
        </a:p>
      </dgm:t>
    </dgm:pt>
    <dgm:pt modelId="{5B81F860-6AE1-4CD6-A4A3-D6FE02E815FD}">
      <dgm:prSet/>
      <dgm:spPr/>
      <dgm:t>
        <a:bodyPr/>
        <a:lstStyle/>
        <a:p>
          <a:pPr>
            <a:lnSpc>
              <a:spcPct val="100000"/>
            </a:lnSpc>
          </a:pPr>
          <a:r>
            <a:rPr lang="en-IN" dirty="0"/>
            <a:t>The keras deep learning neural network library provides the capability to fit models using image data augmentation via the ImageDataGenerator class</a:t>
          </a:r>
          <a:endParaRPr lang="en-US" dirty="0"/>
        </a:p>
      </dgm:t>
    </dgm:pt>
    <dgm:pt modelId="{15314691-51EB-4F0E-B290-D5F38A45F02C}" type="parTrans" cxnId="{C01F26B8-5570-4CE4-8495-623D9A2C5548}">
      <dgm:prSet/>
      <dgm:spPr/>
      <dgm:t>
        <a:bodyPr/>
        <a:lstStyle/>
        <a:p>
          <a:endParaRPr lang="en-US"/>
        </a:p>
      </dgm:t>
    </dgm:pt>
    <dgm:pt modelId="{FE5D05C3-5534-4B9A-AEFE-6AC8F26BA5E4}" type="sibTrans" cxnId="{C01F26B8-5570-4CE4-8495-623D9A2C5548}">
      <dgm:prSet/>
      <dgm:spPr/>
      <dgm:t>
        <a:bodyPr/>
        <a:lstStyle/>
        <a:p>
          <a:endParaRPr lang="en-US"/>
        </a:p>
      </dgm:t>
    </dgm:pt>
    <dgm:pt modelId="{6E541E6F-326B-4B2F-A2A2-448599844C89}" type="pres">
      <dgm:prSet presAssocID="{BC3E4EFE-113E-47DF-99C7-25E8EBCBF25D}" presName="root" presStyleCnt="0">
        <dgm:presLayoutVars>
          <dgm:dir/>
          <dgm:resizeHandles val="exact"/>
        </dgm:presLayoutVars>
      </dgm:prSet>
      <dgm:spPr/>
    </dgm:pt>
    <dgm:pt modelId="{D971793B-C1D7-4C63-85C6-B39906352BF8}" type="pres">
      <dgm:prSet presAssocID="{C45A7DCB-4DF6-431B-BD91-9B22C6F922C4}" presName="compNode" presStyleCnt="0"/>
      <dgm:spPr/>
    </dgm:pt>
    <dgm:pt modelId="{D62D0205-22E2-4496-801B-9E4B0D586C97}" type="pres">
      <dgm:prSet presAssocID="{C45A7DCB-4DF6-431B-BD91-9B22C6F922C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10DFA177-6BC0-404F-904A-7E8ACB43DF3C}" type="pres">
      <dgm:prSet presAssocID="{C45A7DCB-4DF6-431B-BD91-9B22C6F922C4}" presName="spaceRect" presStyleCnt="0"/>
      <dgm:spPr/>
    </dgm:pt>
    <dgm:pt modelId="{710C21E6-FC97-4B2A-A821-1B8237B97510}" type="pres">
      <dgm:prSet presAssocID="{C45A7DCB-4DF6-431B-BD91-9B22C6F922C4}" presName="textRect" presStyleLbl="revTx" presStyleIdx="0" presStyleCnt="2">
        <dgm:presLayoutVars>
          <dgm:chMax val="1"/>
          <dgm:chPref val="1"/>
        </dgm:presLayoutVars>
      </dgm:prSet>
      <dgm:spPr/>
    </dgm:pt>
    <dgm:pt modelId="{C31E33DD-2C69-432C-B7F7-2837F978747B}" type="pres">
      <dgm:prSet presAssocID="{7CF01ADD-A1B3-4494-9BED-0AAE5936BD39}" presName="sibTrans" presStyleCnt="0"/>
      <dgm:spPr/>
    </dgm:pt>
    <dgm:pt modelId="{328C5F03-0AA0-4D55-BAAA-46E01D1555B2}" type="pres">
      <dgm:prSet presAssocID="{5B81F860-6AE1-4CD6-A4A3-D6FE02E815FD}" presName="compNode" presStyleCnt="0"/>
      <dgm:spPr/>
    </dgm:pt>
    <dgm:pt modelId="{4CD16660-3430-4533-BE88-97EFC4685E9A}" type="pres">
      <dgm:prSet presAssocID="{5B81F860-6AE1-4CD6-A4A3-D6FE02E815F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3F1DD350-7FA7-46CD-9263-B7596B637D52}" type="pres">
      <dgm:prSet presAssocID="{5B81F860-6AE1-4CD6-A4A3-D6FE02E815FD}" presName="spaceRect" presStyleCnt="0"/>
      <dgm:spPr/>
    </dgm:pt>
    <dgm:pt modelId="{A99D96F5-353D-4D1E-9A3E-647E8994C870}" type="pres">
      <dgm:prSet presAssocID="{5B81F860-6AE1-4CD6-A4A3-D6FE02E815FD}" presName="textRect" presStyleLbl="revTx" presStyleIdx="1" presStyleCnt="2">
        <dgm:presLayoutVars>
          <dgm:chMax val="1"/>
          <dgm:chPref val="1"/>
        </dgm:presLayoutVars>
      </dgm:prSet>
      <dgm:spPr/>
    </dgm:pt>
  </dgm:ptLst>
  <dgm:cxnLst>
    <dgm:cxn modelId="{C06B4B4F-14F1-4581-A971-1F3525CED2F0}" type="presOf" srcId="{BC3E4EFE-113E-47DF-99C7-25E8EBCBF25D}" destId="{6E541E6F-326B-4B2F-A2A2-448599844C89}" srcOrd="0" destOrd="0" presId="urn:microsoft.com/office/officeart/2018/2/layout/IconLabelList"/>
    <dgm:cxn modelId="{412A879B-8D13-4447-8227-8E38EF16ACFF}" type="presOf" srcId="{C45A7DCB-4DF6-431B-BD91-9B22C6F922C4}" destId="{710C21E6-FC97-4B2A-A821-1B8237B97510}" srcOrd="0" destOrd="0" presId="urn:microsoft.com/office/officeart/2018/2/layout/IconLabelList"/>
    <dgm:cxn modelId="{C01F26B8-5570-4CE4-8495-623D9A2C5548}" srcId="{BC3E4EFE-113E-47DF-99C7-25E8EBCBF25D}" destId="{5B81F860-6AE1-4CD6-A4A3-D6FE02E815FD}" srcOrd="1" destOrd="0" parTransId="{15314691-51EB-4F0E-B290-D5F38A45F02C}" sibTransId="{FE5D05C3-5534-4B9A-AEFE-6AC8F26BA5E4}"/>
    <dgm:cxn modelId="{18CCDBD1-0894-4EEB-868E-5F51461DE706}" type="presOf" srcId="{5B81F860-6AE1-4CD6-A4A3-D6FE02E815FD}" destId="{A99D96F5-353D-4D1E-9A3E-647E8994C870}" srcOrd="0" destOrd="0" presId="urn:microsoft.com/office/officeart/2018/2/layout/IconLabelList"/>
    <dgm:cxn modelId="{888AC7F0-F626-4A60-8082-38173E3CB9DF}" srcId="{BC3E4EFE-113E-47DF-99C7-25E8EBCBF25D}" destId="{C45A7DCB-4DF6-431B-BD91-9B22C6F922C4}" srcOrd="0" destOrd="0" parTransId="{2696DB82-D2C0-44B7-BC68-C17EF45CE171}" sibTransId="{7CF01ADD-A1B3-4494-9BED-0AAE5936BD39}"/>
    <dgm:cxn modelId="{8380642C-A95D-471F-BF46-2DE3DC906800}" type="presParOf" srcId="{6E541E6F-326B-4B2F-A2A2-448599844C89}" destId="{D971793B-C1D7-4C63-85C6-B39906352BF8}" srcOrd="0" destOrd="0" presId="urn:microsoft.com/office/officeart/2018/2/layout/IconLabelList"/>
    <dgm:cxn modelId="{2BD47962-FA00-43B9-976A-4A3F91007A52}" type="presParOf" srcId="{D971793B-C1D7-4C63-85C6-B39906352BF8}" destId="{D62D0205-22E2-4496-801B-9E4B0D586C97}" srcOrd="0" destOrd="0" presId="urn:microsoft.com/office/officeart/2018/2/layout/IconLabelList"/>
    <dgm:cxn modelId="{0C4EB869-4047-4900-9DF6-41DACFCCFC6D}" type="presParOf" srcId="{D971793B-C1D7-4C63-85C6-B39906352BF8}" destId="{10DFA177-6BC0-404F-904A-7E8ACB43DF3C}" srcOrd="1" destOrd="0" presId="urn:microsoft.com/office/officeart/2018/2/layout/IconLabelList"/>
    <dgm:cxn modelId="{C3D2A69C-46E6-4C5B-B713-6EDC873A33FD}" type="presParOf" srcId="{D971793B-C1D7-4C63-85C6-B39906352BF8}" destId="{710C21E6-FC97-4B2A-A821-1B8237B97510}" srcOrd="2" destOrd="0" presId="urn:microsoft.com/office/officeart/2018/2/layout/IconLabelList"/>
    <dgm:cxn modelId="{57650A3A-5C7B-488C-AA6B-3F576CA69449}" type="presParOf" srcId="{6E541E6F-326B-4B2F-A2A2-448599844C89}" destId="{C31E33DD-2C69-432C-B7F7-2837F978747B}" srcOrd="1" destOrd="0" presId="urn:microsoft.com/office/officeart/2018/2/layout/IconLabelList"/>
    <dgm:cxn modelId="{AFFC757B-73F6-4350-9AC4-E098947864FB}" type="presParOf" srcId="{6E541E6F-326B-4B2F-A2A2-448599844C89}" destId="{328C5F03-0AA0-4D55-BAAA-46E01D1555B2}" srcOrd="2" destOrd="0" presId="urn:microsoft.com/office/officeart/2018/2/layout/IconLabelList"/>
    <dgm:cxn modelId="{3BB516C7-86D3-4671-8E94-653CDCFF1B27}" type="presParOf" srcId="{328C5F03-0AA0-4D55-BAAA-46E01D1555B2}" destId="{4CD16660-3430-4533-BE88-97EFC4685E9A}" srcOrd="0" destOrd="0" presId="urn:microsoft.com/office/officeart/2018/2/layout/IconLabelList"/>
    <dgm:cxn modelId="{4AE59091-C421-47BA-B080-13C2B8961146}" type="presParOf" srcId="{328C5F03-0AA0-4D55-BAAA-46E01D1555B2}" destId="{3F1DD350-7FA7-46CD-9263-B7596B637D52}" srcOrd="1" destOrd="0" presId="urn:microsoft.com/office/officeart/2018/2/layout/IconLabelList"/>
    <dgm:cxn modelId="{59C7E179-7F05-4E2B-AA04-417C171EA11A}" type="presParOf" srcId="{328C5F03-0AA0-4D55-BAAA-46E01D1555B2}" destId="{A99D96F5-353D-4D1E-9A3E-647E8994C87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F45547A-C6F4-4746-9521-0356244997C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F6DB808-9BAB-455B-A91B-21718C92E2AD}">
      <dgm:prSet/>
      <dgm:spPr/>
      <dgm:t>
        <a:bodyPr/>
        <a:lstStyle/>
        <a:p>
          <a:pPr>
            <a:lnSpc>
              <a:spcPct val="100000"/>
            </a:lnSpc>
          </a:pPr>
          <a:r>
            <a:rPr lang="en-IN" dirty="0"/>
            <a:t>Sequential model is a linear stack of layers. </a:t>
          </a:r>
          <a:endParaRPr lang="en-US" dirty="0"/>
        </a:p>
      </dgm:t>
    </dgm:pt>
    <dgm:pt modelId="{19B68ED4-89CC-4E05-B429-A0C445856FE5}" type="parTrans" cxnId="{E1EE9810-E2FF-4B38-92B0-466DF1F36751}">
      <dgm:prSet/>
      <dgm:spPr/>
      <dgm:t>
        <a:bodyPr/>
        <a:lstStyle/>
        <a:p>
          <a:endParaRPr lang="en-US"/>
        </a:p>
      </dgm:t>
    </dgm:pt>
    <dgm:pt modelId="{4345E70E-5B86-48CE-BFB1-90AFACA4FCEB}" type="sibTrans" cxnId="{E1EE9810-E2FF-4B38-92B0-466DF1F36751}">
      <dgm:prSet/>
      <dgm:spPr/>
      <dgm:t>
        <a:bodyPr/>
        <a:lstStyle/>
        <a:p>
          <a:endParaRPr lang="en-US"/>
        </a:p>
      </dgm:t>
    </dgm:pt>
    <dgm:pt modelId="{5578AE2E-03BB-4349-A153-E41D72DBC31E}">
      <dgm:prSet/>
      <dgm:spPr/>
      <dgm:t>
        <a:bodyPr/>
        <a:lstStyle/>
        <a:p>
          <a:pPr>
            <a:lnSpc>
              <a:spcPct val="100000"/>
            </a:lnSpc>
          </a:pPr>
          <a:r>
            <a:rPr lang="en-IN" dirty="0"/>
            <a:t>You can create a sequential model by passing a list of layer instances to the constructor from keras models import Sequential from keras</a:t>
          </a:r>
          <a:endParaRPr lang="en-US" dirty="0"/>
        </a:p>
      </dgm:t>
    </dgm:pt>
    <dgm:pt modelId="{83F60846-5E18-4E78-AA1D-517CDE62471B}" type="parTrans" cxnId="{AA1433A4-BD49-4E93-A90F-DA2AC708F95A}">
      <dgm:prSet/>
      <dgm:spPr/>
      <dgm:t>
        <a:bodyPr/>
        <a:lstStyle/>
        <a:p>
          <a:endParaRPr lang="en-US"/>
        </a:p>
      </dgm:t>
    </dgm:pt>
    <dgm:pt modelId="{D0989B25-BC01-4428-A9B5-36D503FB351C}" type="sibTrans" cxnId="{AA1433A4-BD49-4E93-A90F-DA2AC708F95A}">
      <dgm:prSet/>
      <dgm:spPr/>
      <dgm:t>
        <a:bodyPr/>
        <a:lstStyle/>
        <a:p>
          <a:endParaRPr lang="en-US"/>
        </a:p>
      </dgm:t>
    </dgm:pt>
    <dgm:pt modelId="{46085804-BDC5-4276-88EB-0594A3E95D57}" type="pres">
      <dgm:prSet presAssocID="{0F45547A-C6F4-4746-9521-0356244997CB}" presName="root" presStyleCnt="0">
        <dgm:presLayoutVars>
          <dgm:dir/>
          <dgm:resizeHandles val="exact"/>
        </dgm:presLayoutVars>
      </dgm:prSet>
      <dgm:spPr/>
    </dgm:pt>
    <dgm:pt modelId="{88BBD9F0-21A0-4845-B9FF-0D592B40F51C}" type="pres">
      <dgm:prSet presAssocID="{1F6DB808-9BAB-455B-A91B-21718C92E2AD}" presName="compNode" presStyleCnt="0"/>
      <dgm:spPr/>
    </dgm:pt>
    <dgm:pt modelId="{68DED4ED-647E-4C64-9EF4-4907DA3C420B}" type="pres">
      <dgm:prSet presAssocID="{1F6DB808-9BAB-455B-A91B-21718C92E2A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Network Diagram"/>
        </a:ext>
      </dgm:extLst>
    </dgm:pt>
    <dgm:pt modelId="{83137592-741C-47E3-9CD6-41CA0B78D689}" type="pres">
      <dgm:prSet presAssocID="{1F6DB808-9BAB-455B-A91B-21718C92E2AD}" presName="spaceRect" presStyleCnt="0"/>
      <dgm:spPr/>
    </dgm:pt>
    <dgm:pt modelId="{1D2EB81A-F4D4-4939-9047-698319BD86F7}" type="pres">
      <dgm:prSet presAssocID="{1F6DB808-9BAB-455B-A91B-21718C92E2AD}" presName="textRect" presStyleLbl="revTx" presStyleIdx="0" presStyleCnt="2">
        <dgm:presLayoutVars>
          <dgm:chMax val="1"/>
          <dgm:chPref val="1"/>
        </dgm:presLayoutVars>
      </dgm:prSet>
      <dgm:spPr/>
    </dgm:pt>
    <dgm:pt modelId="{79998B92-86E2-4B72-8382-A3C0E762A71B}" type="pres">
      <dgm:prSet presAssocID="{4345E70E-5B86-48CE-BFB1-90AFACA4FCEB}" presName="sibTrans" presStyleCnt="0"/>
      <dgm:spPr/>
    </dgm:pt>
    <dgm:pt modelId="{6F507469-AE90-47FA-A8A6-2918C24B4C8B}" type="pres">
      <dgm:prSet presAssocID="{5578AE2E-03BB-4349-A153-E41D72DBC31E}" presName="compNode" presStyleCnt="0"/>
      <dgm:spPr/>
    </dgm:pt>
    <dgm:pt modelId="{EFDD4A76-2B89-406F-B03D-9BB548E5EA4A}" type="pres">
      <dgm:prSet presAssocID="{5578AE2E-03BB-4349-A153-E41D72DBC31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DA53E0B8-AB64-4E53-84CE-3E54AB82D66E}" type="pres">
      <dgm:prSet presAssocID="{5578AE2E-03BB-4349-A153-E41D72DBC31E}" presName="spaceRect" presStyleCnt="0"/>
      <dgm:spPr/>
    </dgm:pt>
    <dgm:pt modelId="{8E47CB89-71D0-457E-954F-C4A9DE282F65}" type="pres">
      <dgm:prSet presAssocID="{5578AE2E-03BB-4349-A153-E41D72DBC31E}" presName="textRect" presStyleLbl="revTx" presStyleIdx="1" presStyleCnt="2">
        <dgm:presLayoutVars>
          <dgm:chMax val="1"/>
          <dgm:chPref val="1"/>
        </dgm:presLayoutVars>
      </dgm:prSet>
      <dgm:spPr/>
    </dgm:pt>
  </dgm:ptLst>
  <dgm:cxnLst>
    <dgm:cxn modelId="{E1EE9810-E2FF-4B38-92B0-466DF1F36751}" srcId="{0F45547A-C6F4-4746-9521-0356244997CB}" destId="{1F6DB808-9BAB-455B-A91B-21718C92E2AD}" srcOrd="0" destOrd="0" parTransId="{19B68ED4-89CC-4E05-B429-A0C445856FE5}" sibTransId="{4345E70E-5B86-48CE-BFB1-90AFACA4FCEB}"/>
    <dgm:cxn modelId="{BC4E9D30-4DF0-45E1-8A4C-651D43A93F4B}" type="presOf" srcId="{1F6DB808-9BAB-455B-A91B-21718C92E2AD}" destId="{1D2EB81A-F4D4-4939-9047-698319BD86F7}" srcOrd="0" destOrd="0" presId="urn:microsoft.com/office/officeart/2018/2/layout/IconLabelList"/>
    <dgm:cxn modelId="{33790173-0666-4C53-93E1-A059FDA9564E}" type="presOf" srcId="{5578AE2E-03BB-4349-A153-E41D72DBC31E}" destId="{8E47CB89-71D0-457E-954F-C4A9DE282F65}" srcOrd="0" destOrd="0" presId="urn:microsoft.com/office/officeart/2018/2/layout/IconLabelList"/>
    <dgm:cxn modelId="{AA1433A4-BD49-4E93-A90F-DA2AC708F95A}" srcId="{0F45547A-C6F4-4746-9521-0356244997CB}" destId="{5578AE2E-03BB-4349-A153-E41D72DBC31E}" srcOrd="1" destOrd="0" parTransId="{83F60846-5E18-4E78-AA1D-517CDE62471B}" sibTransId="{D0989B25-BC01-4428-A9B5-36D503FB351C}"/>
    <dgm:cxn modelId="{29E7F9B2-45D5-42A4-8F25-6BEA7D133837}" type="presOf" srcId="{0F45547A-C6F4-4746-9521-0356244997CB}" destId="{46085804-BDC5-4276-88EB-0594A3E95D57}" srcOrd="0" destOrd="0" presId="urn:microsoft.com/office/officeart/2018/2/layout/IconLabelList"/>
    <dgm:cxn modelId="{3477FF7F-C7B6-46F8-BAAF-15456494BB48}" type="presParOf" srcId="{46085804-BDC5-4276-88EB-0594A3E95D57}" destId="{88BBD9F0-21A0-4845-B9FF-0D592B40F51C}" srcOrd="0" destOrd="0" presId="urn:microsoft.com/office/officeart/2018/2/layout/IconLabelList"/>
    <dgm:cxn modelId="{D7AA3107-2A4E-4B0C-BAAB-898D94302B09}" type="presParOf" srcId="{88BBD9F0-21A0-4845-B9FF-0D592B40F51C}" destId="{68DED4ED-647E-4C64-9EF4-4907DA3C420B}" srcOrd="0" destOrd="0" presId="urn:microsoft.com/office/officeart/2018/2/layout/IconLabelList"/>
    <dgm:cxn modelId="{592CB0C6-16A7-496E-86C7-B600FD728675}" type="presParOf" srcId="{88BBD9F0-21A0-4845-B9FF-0D592B40F51C}" destId="{83137592-741C-47E3-9CD6-41CA0B78D689}" srcOrd="1" destOrd="0" presId="urn:microsoft.com/office/officeart/2018/2/layout/IconLabelList"/>
    <dgm:cxn modelId="{0E3703DE-152B-487E-B021-50A91DC25EB7}" type="presParOf" srcId="{88BBD9F0-21A0-4845-B9FF-0D592B40F51C}" destId="{1D2EB81A-F4D4-4939-9047-698319BD86F7}" srcOrd="2" destOrd="0" presId="urn:microsoft.com/office/officeart/2018/2/layout/IconLabelList"/>
    <dgm:cxn modelId="{CAA4D22F-7B74-42A8-A0A9-F317F3EF0E29}" type="presParOf" srcId="{46085804-BDC5-4276-88EB-0594A3E95D57}" destId="{79998B92-86E2-4B72-8382-A3C0E762A71B}" srcOrd="1" destOrd="0" presId="urn:microsoft.com/office/officeart/2018/2/layout/IconLabelList"/>
    <dgm:cxn modelId="{26B71A71-2F9C-4295-A4C4-E9CA4F64DCF2}" type="presParOf" srcId="{46085804-BDC5-4276-88EB-0594A3E95D57}" destId="{6F507469-AE90-47FA-A8A6-2918C24B4C8B}" srcOrd="2" destOrd="0" presId="urn:microsoft.com/office/officeart/2018/2/layout/IconLabelList"/>
    <dgm:cxn modelId="{85C4A487-F282-439C-9023-CCE505E695E8}" type="presParOf" srcId="{6F507469-AE90-47FA-A8A6-2918C24B4C8B}" destId="{EFDD4A76-2B89-406F-B03D-9BB548E5EA4A}" srcOrd="0" destOrd="0" presId="urn:microsoft.com/office/officeart/2018/2/layout/IconLabelList"/>
    <dgm:cxn modelId="{AF1F4A2C-59FE-4782-A14D-EA7AFF2C6972}" type="presParOf" srcId="{6F507469-AE90-47FA-A8A6-2918C24B4C8B}" destId="{DA53E0B8-AB64-4E53-84CE-3E54AB82D66E}" srcOrd="1" destOrd="0" presId="urn:microsoft.com/office/officeart/2018/2/layout/IconLabelList"/>
    <dgm:cxn modelId="{91868CD8-8904-4A8E-8EFA-54EB63821D00}" type="presParOf" srcId="{6F507469-AE90-47FA-A8A6-2918C24B4C8B}" destId="{8E47CB89-71D0-457E-954F-C4A9DE282F6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9FEF9E2-5FD1-4E87-B1BA-0094A73C95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F53ED75-AC0B-45E4-A966-CD65CB58087E}">
      <dgm:prSet/>
      <dgm:spPr/>
      <dgm:t>
        <a:bodyPr/>
        <a:lstStyle/>
        <a:p>
          <a:r>
            <a:rPr lang="en-IN" dirty="0"/>
            <a:t>We are adding a convolution layer with activation function as “relu” and with a small filter size (3,3) and number of filters (32) followed by a max pooling layer</a:t>
          </a:r>
          <a:endParaRPr lang="en-US" dirty="0"/>
        </a:p>
      </dgm:t>
    </dgm:pt>
    <dgm:pt modelId="{C44FF2B6-E27F-4792-A696-F377BE73AACF}" type="parTrans" cxnId="{DAA8AF7F-BEC8-4E55-A825-F11940B6ECBA}">
      <dgm:prSet/>
      <dgm:spPr/>
      <dgm:t>
        <a:bodyPr/>
        <a:lstStyle/>
        <a:p>
          <a:endParaRPr lang="en-US"/>
        </a:p>
      </dgm:t>
    </dgm:pt>
    <dgm:pt modelId="{7245FF0C-CF49-4A99-95D9-B44F1FF6D5CD}" type="sibTrans" cxnId="{DAA8AF7F-BEC8-4E55-A825-F11940B6ECBA}">
      <dgm:prSet/>
      <dgm:spPr/>
      <dgm:t>
        <a:bodyPr/>
        <a:lstStyle/>
        <a:p>
          <a:endParaRPr lang="en-US"/>
        </a:p>
      </dgm:t>
    </dgm:pt>
    <dgm:pt modelId="{5F66288A-CF54-49C1-B0F7-4BD0F9346F4E}">
      <dgm:prSet/>
      <dgm:spPr/>
      <dgm:t>
        <a:bodyPr/>
        <a:lstStyle/>
        <a:p>
          <a:r>
            <a:rPr lang="en-IN" dirty="0"/>
            <a:t>Maxpool layer is used to downsample the input</a:t>
          </a:r>
          <a:endParaRPr lang="en-US" dirty="0"/>
        </a:p>
      </dgm:t>
    </dgm:pt>
    <dgm:pt modelId="{673CAF03-FD56-4DCC-AFD5-C815771AF27B}" type="parTrans" cxnId="{7EA1D5ED-2137-476F-84C5-7003BD9DB36D}">
      <dgm:prSet/>
      <dgm:spPr/>
      <dgm:t>
        <a:bodyPr/>
        <a:lstStyle/>
        <a:p>
          <a:endParaRPr lang="en-US"/>
        </a:p>
      </dgm:t>
    </dgm:pt>
    <dgm:pt modelId="{CDAA5162-B36F-4926-B23A-97E9B37DEB8D}" type="sibTrans" cxnId="{7EA1D5ED-2137-476F-84C5-7003BD9DB36D}">
      <dgm:prSet/>
      <dgm:spPr/>
      <dgm:t>
        <a:bodyPr/>
        <a:lstStyle/>
        <a:p>
          <a:endParaRPr lang="en-US"/>
        </a:p>
      </dgm:t>
    </dgm:pt>
    <dgm:pt modelId="{7FABF8EE-AF5A-4618-8FC6-686F0BCF2F7B}">
      <dgm:prSet/>
      <dgm:spPr/>
      <dgm:t>
        <a:bodyPr/>
        <a:lstStyle/>
        <a:p>
          <a:r>
            <a:rPr lang="en-IN" dirty="0"/>
            <a:t>Flatten layer flattens the output </a:t>
          </a:r>
          <a:endParaRPr lang="en-US" dirty="0"/>
        </a:p>
      </dgm:t>
    </dgm:pt>
    <dgm:pt modelId="{B1025501-52C1-4FD5-9988-163E918EBBDA}" type="parTrans" cxnId="{9A8D4D24-1423-4E7C-ABAD-0A0DB33F5D0E}">
      <dgm:prSet/>
      <dgm:spPr/>
      <dgm:t>
        <a:bodyPr/>
        <a:lstStyle/>
        <a:p>
          <a:endParaRPr lang="en-US"/>
        </a:p>
      </dgm:t>
    </dgm:pt>
    <dgm:pt modelId="{AAAB8B12-AF54-4D6E-8192-969563171066}" type="sibTrans" cxnId="{9A8D4D24-1423-4E7C-ABAD-0A0DB33F5D0E}">
      <dgm:prSet/>
      <dgm:spPr/>
      <dgm:t>
        <a:bodyPr/>
        <a:lstStyle/>
        <a:p>
          <a:endParaRPr lang="en-US"/>
        </a:p>
      </dgm:t>
    </dgm:pt>
    <dgm:pt modelId="{48AB4C51-841C-41FA-A2E8-F8D1BD45644B}" type="pres">
      <dgm:prSet presAssocID="{E9FEF9E2-5FD1-4E87-B1BA-0094A73C9511}" presName="linear" presStyleCnt="0">
        <dgm:presLayoutVars>
          <dgm:animLvl val="lvl"/>
          <dgm:resizeHandles val="exact"/>
        </dgm:presLayoutVars>
      </dgm:prSet>
      <dgm:spPr/>
    </dgm:pt>
    <dgm:pt modelId="{67B51779-7ADF-4A0A-A50A-C764E36E23A4}" type="pres">
      <dgm:prSet presAssocID="{CF53ED75-AC0B-45E4-A966-CD65CB58087E}" presName="parentText" presStyleLbl="node1" presStyleIdx="0" presStyleCnt="3" custScaleY="152352">
        <dgm:presLayoutVars>
          <dgm:chMax val="0"/>
          <dgm:bulletEnabled val="1"/>
        </dgm:presLayoutVars>
      </dgm:prSet>
      <dgm:spPr/>
    </dgm:pt>
    <dgm:pt modelId="{9EBA17A9-1F72-44EB-9A3D-8450F32F7D04}" type="pres">
      <dgm:prSet presAssocID="{7245FF0C-CF49-4A99-95D9-B44F1FF6D5CD}" presName="spacer" presStyleCnt="0"/>
      <dgm:spPr/>
    </dgm:pt>
    <dgm:pt modelId="{83815D54-739B-425A-B5E9-43FDE32FF976}" type="pres">
      <dgm:prSet presAssocID="{5F66288A-CF54-49C1-B0F7-4BD0F9346F4E}" presName="parentText" presStyleLbl="node1" presStyleIdx="1" presStyleCnt="3" custScaleY="129665">
        <dgm:presLayoutVars>
          <dgm:chMax val="0"/>
          <dgm:bulletEnabled val="1"/>
        </dgm:presLayoutVars>
      </dgm:prSet>
      <dgm:spPr/>
    </dgm:pt>
    <dgm:pt modelId="{E6477BA4-C686-4D3A-B2F2-AEEDE7E7EC36}" type="pres">
      <dgm:prSet presAssocID="{CDAA5162-B36F-4926-B23A-97E9B37DEB8D}" presName="spacer" presStyleCnt="0"/>
      <dgm:spPr/>
    </dgm:pt>
    <dgm:pt modelId="{6954E368-33C0-41C4-94BB-A5D41BCA4D28}" type="pres">
      <dgm:prSet presAssocID="{7FABF8EE-AF5A-4618-8FC6-686F0BCF2F7B}" presName="parentText" presStyleLbl="node1" presStyleIdx="2" presStyleCnt="3" custScaleY="152548">
        <dgm:presLayoutVars>
          <dgm:chMax val="0"/>
          <dgm:bulletEnabled val="1"/>
        </dgm:presLayoutVars>
      </dgm:prSet>
      <dgm:spPr/>
    </dgm:pt>
  </dgm:ptLst>
  <dgm:cxnLst>
    <dgm:cxn modelId="{62521309-1786-47AA-B84B-54FE834508A2}" type="presOf" srcId="{5F66288A-CF54-49C1-B0F7-4BD0F9346F4E}" destId="{83815D54-739B-425A-B5E9-43FDE32FF976}" srcOrd="0" destOrd="0" presId="urn:microsoft.com/office/officeart/2005/8/layout/vList2"/>
    <dgm:cxn modelId="{9A8D4D24-1423-4E7C-ABAD-0A0DB33F5D0E}" srcId="{E9FEF9E2-5FD1-4E87-B1BA-0094A73C9511}" destId="{7FABF8EE-AF5A-4618-8FC6-686F0BCF2F7B}" srcOrd="2" destOrd="0" parTransId="{B1025501-52C1-4FD5-9988-163E918EBBDA}" sibTransId="{AAAB8B12-AF54-4D6E-8192-969563171066}"/>
    <dgm:cxn modelId="{DAA8AF7F-BEC8-4E55-A825-F11940B6ECBA}" srcId="{E9FEF9E2-5FD1-4E87-B1BA-0094A73C9511}" destId="{CF53ED75-AC0B-45E4-A966-CD65CB58087E}" srcOrd="0" destOrd="0" parTransId="{C44FF2B6-E27F-4792-A696-F377BE73AACF}" sibTransId="{7245FF0C-CF49-4A99-95D9-B44F1FF6D5CD}"/>
    <dgm:cxn modelId="{CF350F8C-C0C4-4B2A-B0A5-58D960AAD3D1}" type="presOf" srcId="{CF53ED75-AC0B-45E4-A966-CD65CB58087E}" destId="{67B51779-7ADF-4A0A-A50A-C764E36E23A4}" srcOrd="0" destOrd="0" presId="urn:microsoft.com/office/officeart/2005/8/layout/vList2"/>
    <dgm:cxn modelId="{296B9595-E663-46AC-BC8C-B7FF31A5AEE6}" type="presOf" srcId="{7FABF8EE-AF5A-4618-8FC6-686F0BCF2F7B}" destId="{6954E368-33C0-41C4-94BB-A5D41BCA4D28}" srcOrd="0" destOrd="0" presId="urn:microsoft.com/office/officeart/2005/8/layout/vList2"/>
    <dgm:cxn modelId="{993FB7B8-017A-4422-82AC-73B7AB0FD178}" type="presOf" srcId="{E9FEF9E2-5FD1-4E87-B1BA-0094A73C9511}" destId="{48AB4C51-841C-41FA-A2E8-F8D1BD45644B}" srcOrd="0" destOrd="0" presId="urn:microsoft.com/office/officeart/2005/8/layout/vList2"/>
    <dgm:cxn modelId="{7EA1D5ED-2137-476F-84C5-7003BD9DB36D}" srcId="{E9FEF9E2-5FD1-4E87-B1BA-0094A73C9511}" destId="{5F66288A-CF54-49C1-B0F7-4BD0F9346F4E}" srcOrd="1" destOrd="0" parTransId="{673CAF03-FD56-4DCC-AFD5-C815771AF27B}" sibTransId="{CDAA5162-B36F-4926-B23A-97E9B37DEB8D}"/>
    <dgm:cxn modelId="{768D860E-7756-46A8-A824-D120608C646B}" type="presParOf" srcId="{48AB4C51-841C-41FA-A2E8-F8D1BD45644B}" destId="{67B51779-7ADF-4A0A-A50A-C764E36E23A4}" srcOrd="0" destOrd="0" presId="urn:microsoft.com/office/officeart/2005/8/layout/vList2"/>
    <dgm:cxn modelId="{6FD30EE1-983B-46FB-AC28-9529CFC2D40A}" type="presParOf" srcId="{48AB4C51-841C-41FA-A2E8-F8D1BD45644B}" destId="{9EBA17A9-1F72-44EB-9A3D-8450F32F7D04}" srcOrd="1" destOrd="0" presId="urn:microsoft.com/office/officeart/2005/8/layout/vList2"/>
    <dgm:cxn modelId="{E9C123A4-3E70-49C6-A845-EC6453E73B56}" type="presParOf" srcId="{48AB4C51-841C-41FA-A2E8-F8D1BD45644B}" destId="{83815D54-739B-425A-B5E9-43FDE32FF976}" srcOrd="2" destOrd="0" presId="urn:microsoft.com/office/officeart/2005/8/layout/vList2"/>
    <dgm:cxn modelId="{87EF2675-531C-40BB-B3B2-9FDD4D53CF66}" type="presParOf" srcId="{48AB4C51-841C-41FA-A2E8-F8D1BD45644B}" destId="{E6477BA4-C686-4D3A-B2F2-AEEDE7E7EC36}" srcOrd="3" destOrd="0" presId="urn:microsoft.com/office/officeart/2005/8/layout/vList2"/>
    <dgm:cxn modelId="{9E53ADC1-5363-4BC9-8AEE-C9026BFA2A4F}" type="presParOf" srcId="{48AB4C51-841C-41FA-A2E8-F8D1BD45644B}" destId="{6954E368-33C0-41C4-94BB-A5D41BCA4D28}"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AAFC7E9-99C3-4EF7-B0F6-BB3410FA843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8BB42C6-5024-481A-A8A6-AB28CE60FB7D}">
      <dgm:prSet/>
      <dgm:spPr/>
      <dgm:t>
        <a:bodyPr/>
        <a:lstStyle/>
        <a:p>
          <a:pPr>
            <a:lnSpc>
              <a:spcPct val="100000"/>
            </a:lnSpc>
          </a:pPr>
          <a:r>
            <a:rPr lang="en-IN" dirty="0"/>
            <a:t>The compilation is the final step in creating the model. Once the compilation is done, we can move on to the training process. </a:t>
          </a:r>
          <a:endParaRPr lang="en-US" dirty="0"/>
        </a:p>
      </dgm:t>
    </dgm:pt>
    <dgm:pt modelId="{D342EFF0-6F09-48C5-834C-6A6E48439736}" type="parTrans" cxnId="{B6E9ECB9-3B08-4E07-AD46-02A89317CB00}">
      <dgm:prSet/>
      <dgm:spPr/>
      <dgm:t>
        <a:bodyPr/>
        <a:lstStyle/>
        <a:p>
          <a:endParaRPr lang="en-US"/>
        </a:p>
      </dgm:t>
    </dgm:pt>
    <dgm:pt modelId="{4F92008D-C3F6-44DF-864B-34AFB2E3230C}" type="sibTrans" cxnId="{B6E9ECB9-3B08-4E07-AD46-02A89317CB00}">
      <dgm:prSet/>
      <dgm:spPr/>
      <dgm:t>
        <a:bodyPr/>
        <a:lstStyle/>
        <a:p>
          <a:endParaRPr lang="en-US"/>
        </a:p>
      </dgm:t>
    </dgm:pt>
    <dgm:pt modelId="{0ADDA029-B4B5-4075-ABCC-272157E14611}">
      <dgm:prSet/>
      <dgm:spPr/>
      <dgm:t>
        <a:bodyPr/>
        <a:lstStyle/>
        <a:p>
          <a:pPr>
            <a:lnSpc>
              <a:spcPct val="100000"/>
            </a:lnSpc>
          </a:pPr>
          <a:r>
            <a:rPr lang="en-IN" dirty="0"/>
            <a:t>Optimization is an important process which optimize the input weights by comparing the prediction and the loss function</a:t>
          </a:r>
          <a:endParaRPr lang="en-US" dirty="0"/>
        </a:p>
      </dgm:t>
    </dgm:pt>
    <dgm:pt modelId="{98BF6041-D4ED-4954-8A26-7AA06DB30EA5}" type="parTrans" cxnId="{83A4A4B5-78A4-4832-A2E3-62E521BDB5C2}">
      <dgm:prSet/>
      <dgm:spPr/>
      <dgm:t>
        <a:bodyPr/>
        <a:lstStyle/>
        <a:p>
          <a:endParaRPr lang="en-US"/>
        </a:p>
      </dgm:t>
    </dgm:pt>
    <dgm:pt modelId="{AD40F14C-22C0-4A7A-9872-F3B33142BF27}" type="sibTrans" cxnId="{83A4A4B5-78A4-4832-A2E3-62E521BDB5C2}">
      <dgm:prSet/>
      <dgm:spPr/>
      <dgm:t>
        <a:bodyPr/>
        <a:lstStyle/>
        <a:p>
          <a:endParaRPr lang="en-US"/>
        </a:p>
      </dgm:t>
    </dgm:pt>
    <dgm:pt modelId="{DA4B942D-056E-4EC6-9149-4BB9E98BA149}">
      <dgm:prSet/>
      <dgm:spPr/>
      <dgm:t>
        <a:bodyPr/>
        <a:lstStyle/>
        <a:p>
          <a:pPr>
            <a:lnSpc>
              <a:spcPct val="100000"/>
            </a:lnSpc>
          </a:pPr>
          <a:r>
            <a:rPr lang="en-IN" dirty="0"/>
            <a:t>Metrics is used to evaluate the performance of your model. It is similar to loss function, but not used in training process</a:t>
          </a:r>
          <a:endParaRPr lang="en-US" dirty="0"/>
        </a:p>
      </dgm:t>
    </dgm:pt>
    <dgm:pt modelId="{466A5A1C-DCD7-4237-A4C9-446856E5876D}" type="parTrans" cxnId="{E2FE0D42-AA68-4AE4-A48D-EA4B2FCADA27}">
      <dgm:prSet/>
      <dgm:spPr/>
      <dgm:t>
        <a:bodyPr/>
        <a:lstStyle/>
        <a:p>
          <a:endParaRPr lang="en-US"/>
        </a:p>
      </dgm:t>
    </dgm:pt>
    <dgm:pt modelId="{4367C561-4A7A-4EF0-9128-325BDF5BBF27}" type="sibTrans" cxnId="{E2FE0D42-AA68-4AE4-A48D-EA4B2FCADA27}">
      <dgm:prSet/>
      <dgm:spPr/>
      <dgm:t>
        <a:bodyPr/>
        <a:lstStyle/>
        <a:p>
          <a:endParaRPr lang="en-US"/>
        </a:p>
      </dgm:t>
    </dgm:pt>
    <dgm:pt modelId="{D2F3B357-9BB3-4012-9E88-243CEBF29A56}" type="pres">
      <dgm:prSet presAssocID="{4AAFC7E9-99C3-4EF7-B0F6-BB3410FA8432}" presName="root" presStyleCnt="0">
        <dgm:presLayoutVars>
          <dgm:dir/>
          <dgm:resizeHandles val="exact"/>
        </dgm:presLayoutVars>
      </dgm:prSet>
      <dgm:spPr/>
    </dgm:pt>
    <dgm:pt modelId="{13210394-B24C-4248-84A5-758262393392}" type="pres">
      <dgm:prSet presAssocID="{68BB42C6-5024-481A-A8A6-AB28CE60FB7D}" presName="compNode" presStyleCnt="0"/>
      <dgm:spPr/>
    </dgm:pt>
    <dgm:pt modelId="{C260FDAD-9F66-4E68-AA21-EE607706822A}" type="pres">
      <dgm:prSet presAssocID="{68BB42C6-5024-481A-A8A6-AB28CE60FB7D}" presName="bgRect" presStyleLbl="bgShp" presStyleIdx="0" presStyleCnt="3"/>
      <dgm:spPr/>
    </dgm:pt>
    <dgm:pt modelId="{FBBE731A-039C-4C8C-A49C-E950E77A2E4B}" type="pres">
      <dgm:prSet presAssocID="{68BB42C6-5024-481A-A8A6-AB28CE60FB7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E7E111F4-32EC-4BE7-B4A1-360AB770C033}" type="pres">
      <dgm:prSet presAssocID="{68BB42C6-5024-481A-A8A6-AB28CE60FB7D}" presName="spaceRect" presStyleCnt="0"/>
      <dgm:spPr/>
    </dgm:pt>
    <dgm:pt modelId="{F2783DF7-65BE-407D-8660-9B2CA7A43200}" type="pres">
      <dgm:prSet presAssocID="{68BB42C6-5024-481A-A8A6-AB28CE60FB7D}" presName="parTx" presStyleLbl="revTx" presStyleIdx="0" presStyleCnt="3">
        <dgm:presLayoutVars>
          <dgm:chMax val="0"/>
          <dgm:chPref val="0"/>
        </dgm:presLayoutVars>
      </dgm:prSet>
      <dgm:spPr/>
    </dgm:pt>
    <dgm:pt modelId="{C64C00C1-9F35-4075-B89E-B82497E8E3AA}" type="pres">
      <dgm:prSet presAssocID="{4F92008D-C3F6-44DF-864B-34AFB2E3230C}" presName="sibTrans" presStyleCnt="0"/>
      <dgm:spPr/>
    </dgm:pt>
    <dgm:pt modelId="{CEF45520-0388-418F-9DBE-997D8B0AF0EF}" type="pres">
      <dgm:prSet presAssocID="{0ADDA029-B4B5-4075-ABCC-272157E14611}" presName="compNode" presStyleCnt="0"/>
      <dgm:spPr/>
    </dgm:pt>
    <dgm:pt modelId="{A7BF72FD-B906-411D-AA01-3C7A6D08A108}" type="pres">
      <dgm:prSet presAssocID="{0ADDA029-B4B5-4075-ABCC-272157E14611}" presName="bgRect" presStyleLbl="bgShp" presStyleIdx="1" presStyleCnt="3"/>
      <dgm:spPr/>
    </dgm:pt>
    <dgm:pt modelId="{C0D512AC-F690-43F6-A2A2-03C595DFC175}" type="pres">
      <dgm:prSet presAssocID="{0ADDA029-B4B5-4075-ABCC-272157E1461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3D8C2F65-2D61-49D5-AA8A-4365EE39C742}" type="pres">
      <dgm:prSet presAssocID="{0ADDA029-B4B5-4075-ABCC-272157E14611}" presName="spaceRect" presStyleCnt="0"/>
      <dgm:spPr/>
    </dgm:pt>
    <dgm:pt modelId="{B7C766DB-A5C3-46E5-8F47-B48152F4C4A7}" type="pres">
      <dgm:prSet presAssocID="{0ADDA029-B4B5-4075-ABCC-272157E14611}" presName="parTx" presStyleLbl="revTx" presStyleIdx="1" presStyleCnt="3">
        <dgm:presLayoutVars>
          <dgm:chMax val="0"/>
          <dgm:chPref val="0"/>
        </dgm:presLayoutVars>
      </dgm:prSet>
      <dgm:spPr/>
    </dgm:pt>
    <dgm:pt modelId="{C05B40CF-B8C8-459A-976D-D0872E6B4A9C}" type="pres">
      <dgm:prSet presAssocID="{AD40F14C-22C0-4A7A-9872-F3B33142BF27}" presName="sibTrans" presStyleCnt="0"/>
      <dgm:spPr/>
    </dgm:pt>
    <dgm:pt modelId="{8F6E64B8-4F8A-426D-983F-6350EBB75A6E}" type="pres">
      <dgm:prSet presAssocID="{DA4B942D-056E-4EC6-9149-4BB9E98BA149}" presName="compNode" presStyleCnt="0"/>
      <dgm:spPr/>
    </dgm:pt>
    <dgm:pt modelId="{AAD2DE52-8ECA-4B36-B400-FAFD0430FBFA}" type="pres">
      <dgm:prSet presAssocID="{DA4B942D-056E-4EC6-9149-4BB9E98BA149}" presName="bgRect" presStyleLbl="bgShp" presStyleIdx="2" presStyleCnt="3"/>
      <dgm:spPr/>
    </dgm:pt>
    <dgm:pt modelId="{CFBBE65D-AD43-47D9-A849-473DF76DB104}" type="pres">
      <dgm:prSet presAssocID="{DA4B942D-056E-4EC6-9149-4BB9E98BA14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9DEB336E-0370-4169-B533-62016E094049}" type="pres">
      <dgm:prSet presAssocID="{DA4B942D-056E-4EC6-9149-4BB9E98BA149}" presName="spaceRect" presStyleCnt="0"/>
      <dgm:spPr/>
    </dgm:pt>
    <dgm:pt modelId="{85761322-FC71-4062-AA6E-FA587651C129}" type="pres">
      <dgm:prSet presAssocID="{DA4B942D-056E-4EC6-9149-4BB9E98BA149}" presName="parTx" presStyleLbl="revTx" presStyleIdx="2" presStyleCnt="3">
        <dgm:presLayoutVars>
          <dgm:chMax val="0"/>
          <dgm:chPref val="0"/>
        </dgm:presLayoutVars>
      </dgm:prSet>
      <dgm:spPr/>
    </dgm:pt>
  </dgm:ptLst>
  <dgm:cxnLst>
    <dgm:cxn modelId="{4AE80B0A-621C-4B14-B767-4A025944A413}" type="presOf" srcId="{68BB42C6-5024-481A-A8A6-AB28CE60FB7D}" destId="{F2783DF7-65BE-407D-8660-9B2CA7A43200}" srcOrd="0" destOrd="0" presId="urn:microsoft.com/office/officeart/2018/2/layout/IconVerticalSolidList"/>
    <dgm:cxn modelId="{E2FE0D42-AA68-4AE4-A48D-EA4B2FCADA27}" srcId="{4AAFC7E9-99C3-4EF7-B0F6-BB3410FA8432}" destId="{DA4B942D-056E-4EC6-9149-4BB9E98BA149}" srcOrd="2" destOrd="0" parTransId="{466A5A1C-DCD7-4237-A4C9-446856E5876D}" sibTransId="{4367C561-4A7A-4EF0-9128-325BDF5BBF27}"/>
    <dgm:cxn modelId="{EDB6466E-F13C-4AC3-811D-F4451DCAF440}" type="presOf" srcId="{0ADDA029-B4B5-4075-ABCC-272157E14611}" destId="{B7C766DB-A5C3-46E5-8F47-B48152F4C4A7}" srcOrd="0" destOrd="0" presId="urn:microsoft.com/office/officeart/2018/2/layout/IconVerticalSolidList"/>
    <dgm:cxn modelId="{7D26C1A2-0A4E-4FC9-88A2-75DF49A639C9}" type="presOf" srcId="{4AAFC7E9-99C3-4EF7-B0F6-BB3410FA8432}" destId="{D2F3B357-9BB3-4012-9E88-243CEBF29A56}" srcOrd="0" destOrd="0" presId="urn:microsoft.com/office/officeart/2018/2/layout/IconVerticalSolidList"/>
    <dgm:cxn modelId="{83A4A4B5-78A4-4832-A2E3-62E521BDB5C2}" srcId="{4AAFC7E9-99C3-4EF7-B0F6-BB3410FA8432}" destId="{0ADDA029-B4B5-4075-ABCC-272157E14611}" srcOrd="1" destOrd="0" parTransId="{98BF6041-D4ED-4954-8A26-7AA06DB30EA5}" sibTransId="{AD40F14C-22C0-4A7A-9872-F3B33142BF27}"/>
    <dgm:cxn modelId="{B6E9ECB9-3B08-4E07-AD46-02A89317CB00}" srcId="{4AAFC7E9-99C3-4EF7-B0F6-BB3410FA8432}" destId="{68BB42C6-5024-481A-A8A6-AB28CE60FB7D}" srcOrd="0" destOrd="0" parTransId="{D342EFF0-6F09-48C5-834C-6A6E48439736}" sibTransId="{4F92008D-C3F6-44DF-864B-34AFB2E3230C}"/>
    <dgm:cxn modelId="{7075BAC6-9A40-4A59-BECC-4C6469424798}" type="presOf" srcId="{DA4B942D-056E-4EC6-9149-4BB9E98BA149}" destId="{85761322-FC71-4062-AA6E-FA587651C129}" srcOrd="0" destOrd="0" presId="urn:microsoft.com/office/officeart/2018/2/layout/IconVerticalSolidList"/>
    <dgm:cxn modelId="{B275E322-D3E4-4DF5-992E-A017D2875873}" type="presParOf" srcId="{D2F3B357-9BB3-4012-9E88-243CEBF29A56}" destId="{13210394-B24C-4248-84A5-758262393392}" srcOrd="0" destOrd="0" presId="urn:microsoft.com/office/officeart/2018/2/layout/IconVerticalSolidList"/>
    <dgm:cxn modelId="{999320B7-EC6E-420A-AE77-473936A084AD}" type="presParOf" srcId="{13210394-B24C-4248-84A5-758262393392}" destId="{C260FDAD-9F66-4E68-AA21-EE607706822A}" srcOrd="0" destOrd="0" presId="urn:microsoft.com/office/officeart/2018/2/layout/IconVerticalSolidList"/>
    <dgm:cxn modelId="{957BC459-9E58-402C-B046-42D9FBB0C8C9}" type="presParOf" srcId="{13210394-B24C-4248-84A5-758262393392}" destId="{FBBE731A-039C-4C8C-A49C-E950E77A2E4B}" srcOrd="1" destOrd="0" presId="urn:microsoft.com/office/officeart/2018/2/layout/IconVerticalSolidList"/>
    <dgm:cxn modelId="{BB440F8B-E07A-441F-8A5A-0DEEC1A0D1B1}" type="presParOf" srcId="{13210394-B24C-4248-84A5-758262393392}" destId="{E7E111F4-32EC-4BE7-B4A1-360AB770C033}" srcOrd="2" destOrd="0" presId="urn:microsoft.com/office/officeart/2018/2/layout/IconVerticalSolidList"/>
    <dgm:cxn modelId="{B2177E15-0C84-4815-92C1-BD80FED60429}" type="presParOf" srcId="{13210394-B24C-4248-84A5-758262393392}" destId="{F2783DF7-65BE-407D-8660-9B2CA7A43200}" srcOrd="3" destOrd="0" presId="urn:microsoft.com/office/officeart/2018/2/layout/IconVerticalSolidList"/>
    <dgm:cxn modelId="{46D70E13-0C77-40BC-A069-7B24A4B2C871}" type="presParOf" srcId="{D2F3B357-9BB3-4012-9E88-243CEBF29A56}" destId="{C64C00C1-9F35-4075-B89E-B82497E8E3AA}" srcOrd="1" destOrd="0" presId="urn:microsoft.com/office/officeart/2018/2/layout/IconVerticalSolidList"/>
    <dgm:cxn modelId="{D70DBE07-3E3F-4714-8B14-0E50EFFB8FDF}" type="presParOf" srcId="{D2F3B357-9BB3-4012-9E88-243CEBF29A56}" destId="{CEF45520-0388-418F-9DBE-997D8B0AF0EF}" srcOrd="2" destOrd="0" presId="urn:microsoft.com/office/officeart/2018/2/layout/IconVerticalSolidList"/>
    <dgm:cxn modelId="{846B3752-1491-455D-9C70-C1C22B0B8E97}" type="presParOf" srcId="{CEF45520-0388-418F-9DBE-997D8B0AF0EF}" destId="{A7BF72FD-B906-411D-AA01-3C7A6D08A108}" srcOrd="0" destOrd="0" presId="urn:microsoft.com/office/officeart/2018/2/layout/IconVerticalSolidList"/>
    <dgm:cxn modelId="{B615A2F3-AC3E-43CF-82F1-6E18635EE17F}" type="presParOf" srcId="{CEF45520-0388-418F-9DBE-997D8B0AF0EF}" destId="{C0D512AC-F690-43F6-A2A2-03C595DFC175}" srcOrd="1" destOrd="0" presId="urn:microsoft.com/office/officeart/2018/2/layout/IconVerticalSolidList"/>
    <dgm:cxn modelId="{C0431805-3B3D-400D-ABD8-664F5938F843}" type="presParOf" srcId="{CEF45520-0388-418F-9DBE-997D8B0AF0EF}" destId="{3D8C2F65-2D61-49D5-AA8A-4365EE39C742}" srcOrd="2" destOrd="0" presId="urn:microsoft.com/office/officeart/2018/2/layout/IconVerticalSolidList"/>
    <dgm:cxn modelId="{9613F79A-2B33-4845-9896-897CB1629033}" type="presParOf" srcId="{CEF45520-0388-418F-9DBE-997D8B0AF0EF}" destId="{B7C766DB-A5C3-46E5-8F47-B48152F4C4A7}" srcOrd="3" destOrd="0" presId="urn:microsoft.com/office/officeart/2018/2/layout/IconVerticalSolidList"/>
    <dgm:cxn modelId="{513E57E4-DE5B-407B-82D7-5ADE073C933E}" type="presParOf" srcId="{D2F3B357-9BB3-4012-9E88-243CEBF29A56}" destId="{C05B40CF-B8C8-459A-976D-D0872E6B4A9C}" srcOrd="3" destOrd="0" presId="urn:microsoft.com/office/officeart/2018/2/layout/IconVerticalSolidList"/>
    <dgm:cxn modelId="{9298DC1F-E5B0-425C-9409-86090F04182C}" type="presParOf" srcId="{D2F3B357-9BB3-4012-9E88-243CEBF29A56}" destId="{8F6E64B8-4F8A-426D-983F-6350EBB75A6E}" srcOrd="4" destOrd="0" presId="urn:microsoft.com/office/officeart/2018/2/layout/IconVerticalSolidList"/>
    <dgm:cxn modelId="{8E452286-302B-4B97-B912-0144019C9962}" type="presParOf" srcId="{8F6E64B8-4F8A-426D-983F-6350EBB75A6E}" destId="{AAD2DE52-8ECA-4B36-B400-FAFD0430FBFA}" srcOrd="0" destOrd="0" presId="urn:microsoft.com/office/officeart/2018/2/layout/IconVerticalSolidList"/>
    <dgm:cxn modelId="{5EDB18B8-FFB8-437A-BC10-2CF84C0F6B40}" type="presParOf" srcId="{8F6E64B8-4F8A-426D-983F-6350EBB75A6E}" destId="{CFBBE65D-AD43-47D9-A849-473DF76DB104}" srcOrd="1" destOrd="0" presId="urn:microsoft.com/office/officeart/2018/2/layout/IconVerticalSolidList"/>
    <dgm:cxn modelId="{3939FE7C-FBAB-489D-BFA3-F9B04C63ACF9}" type="presParOf" srcId="{8F6E64B8-4F8A-426D-983F-6350EBB75A6E}" destId="{9DEB336E-0370-4169-B533-62016E094049}" srcOrd="2" destOrd="0" presId="urn:microsoft.com/office/officeart/2018/2/layout/IconVerticalSolidList"/>
    <dgm:cxn modelId="{3CA8D954-50CD-49A3-85E9-957109D03D00}" type="presParOf" srcId="{8F6E64B8-4F8A-426D-983F-6350EBB75A6E}" destId="{85761322-FC71-4062-AA6E-FA587651C12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EBA3DD4-48AB-4818-89BC-DB24B9278910}"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3F187FDE-DF4D-4CAC-B2DB-F038779E3798}">
      <dgm:prSet/>
      <dgm:spPr/>
      <dgm:t>
        <a:bodyPr/>
        <a:lstStyle/>
        <a:p>
          <a:pPr>
            <a:lnSpc>
              <a:spcPct val="100000"/>
            </a:lnSpc>
            <a:defRPr b="1"/>
          </a:pPr>
          <a:r>
            <a:rPr lang="en-IN" dirty="0"/>
            <a:t>Fit_generator functions are used to train a deep learning neural network </a:t>
          </a:r>
          <a:endParaRPr lang="en-US" dirty="0"/>
        </a:p>
      </dgm:t>
    </dgm:pt>
    <dgm:pt modelId="{1DECCAAB-7331-403B-BDC1-9AF61004ACA7}" type="parTrans" cxnId="{3DE2CBD6-7555-4318-BF7C-EB98C2D9BB32}">
      <dgm:prSet/>
      <dgm:spPr/>
      <dgm:t>
        <a:bodyPr/>
        <a:lstStyle/>
        <a:p>
          <a:endParaRPr lang="en-US"/>
        </a:p>
      </dgm:t>
    </dgm:pt>
    <dgm:pt modelId="{6E96CD38-0F83-4296-87B2-743582EFEEFD}" type="sibTrans" cxnId="{3DE2CBD6-7555-4318-BF7C-EB98C2D9BB32}">
      <dgm:prSet/>
      <dgm:spPr/>
      <dgm:t>
        <a:bodyPr/>
        <a:lstStyle/>
        <a:p>
          <a:endParaRPr lang="en-US"/>
        </a:p>
      </dgm:t>
    </dgm:pt>
    <dgm:pt modelId="{2DF95DA9-DA1F-40E4-888B-5E54C19E0975}">
      <dgm:prSet/>
      <dgm:spPr/>
      <dgm:t>
        <a:bodyPr/>
        <a:lstStyle/>
        <a:p>
          <a:pPr>
            <a:lnSpc>
              <a:spcPct val="100000"/>
            </a:lnSpc>
            <a:defRPr b="1"/>
          </a:pPr>
          <a:r>
            <a:rPr lang="en-IN" dirty="0"/>
            <a:t>Arguments</a:t>
          </a:r>
          <a:endParaRPr lang="en-US" dirty="0"/>
        </a:p>
      </dgm:t>
    </dgm:pt>
    <dgm:pt modelId="{D5444F33-2802-49C9-A586-989EF22EED47}" type="parTrans" cxnId="{9FFAEE66-F37F-4B23-A068-C096930869C7}">
      <dgm:prSet/>
      <dgm:spPr/>
      <dgm:t>
        <a:bodyPr/>
        <a:lstStyle/>
        <a:p>
          <a:endParaRPr lang="en-US"/>
        </a:p>
      </dgm:t>
    </dgm:pt>
    <dgm:pt modelId="{39462E16-A95B-43F6-8B2F-644FF6168E67}" type="sibTrans" cxnId="{9FFAEE66-F37F-4B23-A068-C096930869C7}">
      <dgm:prSet/>
      <dgm:spPr/>
      <dgm:t>
        <a:bodyPr/>
        <a:lstStyle/>
        <a:p>
          <a:endParaRPr lang="en-US"/>
        </a:p>
      </dgm:t>
    </dgm:pt>
    <dgm:pt modelId="{E1E93659-E83D-48EE-A917-0B21F9AF306D}">
      <dgm:prSet custT="1"/>
      <dgm:spPr/>
      <dgm:t>
        <a:bodyPr/>
        <a:lstStyle/>
        <a:p>
          <a:pPr>
            <a:lnSpc>
              <a:spcPct val="100000"/>
            </a:lnSpc>
          </a:pPr>
          <a:r>
            <a:rPr lang="en-IN" sz="800" dirty="0"/>
            <a:t>Steps_per_epoch : It specifies the total number of steps taken from the generator as soon as one epoch is finished and next epoch has started.</a:t>
          </a:r>
          <a:endParaRPr lang="en-US" sz="800" dirty="0"/>
        </a:p>
      </dgm:t>
    </dgm:pt>
    <dgm:pt modelId="{E377E78B-2153-4663-BFC4-42EF76357F24}" type="parTrans" cxnId="{9BB8460D-859B-41A1-8CB6-28008ACF0625}">
      <dgm:prSet/>
      <dgm:spPr/>
      <dgm:t>
        <a:bodyPr/>
        <a:lstStyle/>
        <a:p>
          <a:endParaRPr lang="en-US"/>
        </a:p>
      </dgm:t>
    </dgm:pt>
    <dgm:pt modelId="{F275686D-DFA2-4E06-BFB1-BEBD1054EE59}" type="sibTrans" cxnId="{9BB8460D-859B-41A1-8CB6-28008ACF0625}">
      <dgm:prSet/>
      <dgm:spPr/>
      <dgm:t>
        <a:bodyPr/>
        <a:lstStyle/>
        <a:p>
          <a:endParaRPr lang="en-US"/>
        </a:p>
      </dgm:t>
    </dgm:pt>
    <dgm:pt modelId="{951987BE-85C9-487D-98E9-40713EFDD0CE}">
      <dgm:prSet custT="1"/>
      <dgm:spPr/>
      <dgm:t>
        <a:bodyPr/>
        <a:lstStyle/>
        <a:p>
          <a:pPr>
            <a:lnSpc>
              <a:spcPct val="100000"/>
            </a:lnSpc>
          </a:pPr>
          <a:r>
            <a:rPr lang="en-IN" sz="800" dirty="0"/>
            <a:t>Epochs : an integer and number of epochs we want to train our model for</a:t>
          </a:r>
          <a:endParaRPr lang="en-US" sz="800" dirty="0"/>
        </a:p>
      </dgm:t>
    </dgm:pt>
    <dgm:pt modelId="{95F6AAF2-B3AE-42B2-A5F9-9FBC5FA4E70B}" type="parTrans" cxnId="{76027CF7-1BEA-4C4F-9325-CD352863C7A3}">
      <dgm:prSet/>
      <dgm:spPr/>
      <dgm:t>
        <a:bodyPr/>
        <a:lstStyle/>
        <a:p>
          <a:endParaRPr lang="en-US"/>
        </a:p>
      </dgm:t>
    </dgm:pt>
    <dgm:pt modelId="{468F6252-0C25-4088-A540-A3BC6F2F1A5A}" type="sibTrans" cxnId="{76027CF7-1BEA-4C4F-9325-CD352863C7A3}">
      <dgm:prSet/>
      <dgm:spPr/>
      <dgm:t>
        <a:bodyPr/>
        <a:lstStyle/>
        <a:p>
          <a:endParaRPr lang="en-US"/>
        </a:p>
      </dgm:t>
    </dgm:pt>
    <dgm:pt modelId="{16FF0049-90D2-4E05-A31A-B0760301838A}">
      <dgm:prSet custT="1"/>
      <dgm:spPr/>
      <dgm:t>
        <a:bodyPr/>
        <a:lstStyle/>
        <a:p>
          <a:pPr>
            <a:lnSpc>
              <a:spcPct val="100000"/>
            </a:lnSpc>
          </a:pPr>
          <a:r>
            <a:rPr lang="en-IN" sz="800" dirty="0"/>
            <a:t>Validation_data can be either </a:t>
          </a:r>
          <a:endParaRPr lang="en-US" sz="800" dirty="0"/>
        </a:p>
      </dgm:t>
    </dgm:pt>
    <dgm:pt modelId="{F2118403-9373-4EC4-B99B-C1BF5BD9796C}" type="parTrans" cxnId="{A6663B76-D865-4B3E-B2DA-315D749C53F3}">
      <dgm:prSet/>
      <dgm:spPr/>
      <dgm:t>
        <a:bodyPr/>
        <a:lstStyle/>
        <a:p>
          <a:endParaRPr lang="en-US"/>
        </a:p>
      </dgm:t>
    </dgm:pt>
    <dgm:pt modelId="{AD5099BC-A034-4A45-B093-7FBF34D665E9}" type="sibTrans" cxnId="{A6663B76-D865-4B3E-B2DA-315D749C53F3}">
      <dgm:prSet/>
      <dgm:spPr/>
      <dgm:t>
        <a:bodyPr/>
        <a:lstStyle/>
        <a:p>
          <a:endParaRPr lang="en-US"/>
        </a:p>
      </dgm:t>
    </dgm:pt>
    <dgm:pt modelId="{B52DC2E8-0AEF-465C-A34A-7DB442166745}">
      <dgm:prSet custT="1"/>
      <dgm:spPr/>
      <dgm:t>
        <a:bodyPr/>
        <a:lstStyle/>
        <a:p>
          <a:r>
            <a:rPr lang="en-IN" sz="800" dirty="0"/>
            <a:t>An inputs and targets list</a:t>
          </a:r>
          <a:endParaRPr lang="en-US" sz="800" dirty="0"/>
        </a:p>
      </dgm:t>
    </dgm:pt>
    <dgm:pt modelId="{1985C33B-4AEF-4371-BF53-584FAAB62046}" type="parTrans" cxnId="{6A57F61E-C871-4EB6-B81E-54A23BA0D6E7}">
      <dgm:prSet/>
      <dgm:spPr/>
      <dgm:t>
        <a:bodyPr/>
        <a:lstStyle/>
        <a:p>
          <a:endParaRPr lang="en-US"/>
        </a:p>
      </dgm:t>
    </dgm:pt>
    <dgm:pt modelId="{A60B2380-7E79-4298-85E8-25C89079C36D}" type="sibTrans" cxnId="{6A57F61E-C871-4EB6-B81E-54A23BA0D6E7}">
      <dgm:prSet/>
      <dgm:spPr/>
      <dgm:t>
        <a:bodyPr/>
        <a:lstStyle/>
        <a:p>
          <a:endParaRPr lang="en-US"/>
        </a:p>
      </dgm:t>
    </dgm:pt>
    <dgm:pt modelId="{6F66E206-5583-4F17-90D3-FB453407BD83}">
      <dgm:prSet custT="1"/>
      <dgm:spPr/>
      <dgm:t>
        <a:bodyPr/>
        <a:lstStyle/>
        <a:p>
          <a:r>
            <a:rPr lang="en-IN" sz="800" dirty="0"/>
            <a:t>A generator</a:t>
          </a:r>
          <a:endParaRPr lang="en-US" sz="800" dirty="0"/>
        </a:p>
      </dgm:t>
    </dgm:pt>
    <dgm:pt modelId="{3353BA9F-133A-4349-B93A-6F6E694D1403}" type="parTrans" cxnId="{18D82B93-6A58-46EC-B387-8AF36CDE8E72}">
      <dgm:prSet/>
      <dgm:spPr/>
      <dgm:t>
        <a:bodyPr/>
        <a:lstStyle/>
        <a:p>
          <a:endParaRPr lang="en-US"/>
        </a:p>
      </dgm:t>
    </dgm:pt>
    <dgm:pt modelId="{F4CBDD62-87B0-43D9-BA28-42CB7EEB5331}" type="sibTrans" cxnId="{18D82B93-6A58-46EC-B387-8AF36CDE8E72}">
      <dgm:prSet/>
      <dgm:spPr/>
      <dgm:t>
        <a:bodyPr/>
        <a:lstStyle/>
        <a:p>
          <a:endParaRPr lang="en-US"/>
        </a:p>
      </dgm:t>
    </dgm:pt>
    <dgm:pt modelId="{3854818C-DC58-4A20-8947-7610A0FE93BF}">
      <dgm:prSet custT="1"/>
      <dgm:spPr/>
      <dgm:t>
        <a:bodyPr/>
        <a:lstStyle/>
        <a:p>
          <a:r>
            <a:rPr lang="en-IN" sz="800" dirty="0"/>
            <a:t>An inputs, targets and sample_weights list which can be used to evaluate the loss and metrics for any model after any epoch has ended.</a:t>
          </a:r>
          <a:endParaRPr lang="en-US" sz="800" dirty="0"/>
        </a:p>
      </dgm:t>
    </dgm:pt>
    <dgm:pt modelId="{FCC5D38C-2E83-47AE-9BA7-0402B43125BB}" type="parTrans" cxnId="{C792F028-C411-4578-B270-88AD63455F8C}">
      <dgm:prSet/>
      <dgm:spPr/>
      <dgm:t>
        <a:bodyPr/>
        <a:lstStyle/>
        <a:p>
          <a:endParaRPr lang="en-US"/>
        </a:p>
      </dgm:t>
    </dgm:pt>
    <dgm:pt modelId="{BE12788F-C0DC-47C0-970E-6CE0CD653FBC}" type="sibTrans" cxnId="{C792F028-C411-4578-B270-88AD63455F8C}">
      <dgm:prSet/>
      <dgm:spPr/>
      <dgm:t>
        <a:bodyPr/>
        <a:lstStyle/>
        <a:p>
          <a:endParaRPr lang="en-US"/>
        </a:p>
      </dgm:t>
    </dgm:pt>
    <dgm:pt modelId="{1D93F402-C0EB-4106-9A2E-61868031B006}" type="pres">
      <dgm:prSet presAssocID="{EEBA3DD4-48AB-4818-89BC-DB24B9278910}" presName="root" presStyleCnt="0">
        <dgm:presLayoutVars>
          <dgm:dir/>
          <dgm:resizeHandles val="exact"/>
        </dgm:presLayoutVars>
      </dgm:prSet>
      <dgm:spPr/>
    </dgm:pt>
    <dgm:pt modelId="{8B042803-7318-4607-86E0-FACE3755DC5B}" type="pres">
      <dgm:prSet presAssocID="{3F187FDE-DF4D-4CAC-B2DB-F038779E3798}" presName="compNode" presStyleCnt="0"/>
      <dgm:spPr/>
    </dgm:pt>
    <dgm:pt modelId="{86903F80-191D-4549-8270-198E3020F0C4}" type="pres">
      <dgm:prSet presAssocID="{3F187FDE-DF4D-4CAC-B2DB-F038779E379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rain"/>
        </a:ext>
      </dgm:extLst>
    </dgm:pt>
    <dgm:pt modelId="{D9B0EA2C-DE5B-4FDE-AC08-0F2B4860ED5C}" type="pres">
      <dgm:prSet presAssocID="{3F187FDE-DF4D-4CAC-B2DB-F038779E3798}" presName="iconSpace" presStyleCnt="0"/>
      <dgm:spPr/>
    </dgm:pt>
    <dgm:pt modelId="{1D90190F-8621-4370-9067-18D9563EDA8B}" type="pres">
      <dgm:prSet presAssocID="{3F187FDE-DF4D-4CAC-B2DB-F038779E3798}" presName="parTx" presStyleLbl="revTx" presStyleIdx="0" presStyleCnt="4">
        <dgm:presLayoutVars>
          <dgm:chMax val="0"/>
          <dgm:chPref val="0"/>
        </dgm:presLayoutVars>
      </dgm:prSet>
      <dgm:spPr/>
    </dgm:pt>
    <dgm:pt modelId="{40F9D6FA-1234-4360-ADF4-F9AA820E994C}" type="pres">
      <dgm:prSet presAssocID="{3F187FDE-DF4D-4CAC-B2DB-F038779E3798}" presName="txSpace" presStyleCnt="0"/>
      <dgm:spPr/>
    </dgm:pt>
    <dgm:pt modelId="{F711E46F-D5C5-42F5-88C4-07E3F3CD2B65}" type="pres">
      <dgm:prSet presAssocID="{3F187FDE-DF4D-4CAC-B2DB-F038779E3798}" presName="desTx" presStyleLbl="revTx" presStyleIdx="1" presStyleCnt="4">
        <dgm:presLayoutVars/>
      </dgm:prSet>
      <dgm:spPr/>
    </dgm:pt>
    <dgm:pt modelId="{D751B396-77EE-409D-8652-10CC085376DF}" type="pres">
      <dgm:prSet presAssocID="{6E96CD38-0F83-4296-87B2-743582EFEEFD}" presName="sibTrans" presStyleCnt="0"/>
      <dgm:spPr/>
    </dgm:pt>
    <dgm:pt modelId="{7EEE2A62-A64B-4AD4-98C7-6ABABEDF091A}" type="pres">
      <dgm:prSet presAssocID="{2DF95DA9-DA1F-40E4-888B-5E54C19E0975}" presName="compNode" presStyleCnt="0"/>
      <dgm:spPr/>
    </dgm:pt>
    <dgm:pt modelId="{0932E9E6-D5E8-4A86-8E93-E2AD67036F04}" type="pres">
      <dgm:prSet presAssocID="{2DF95DA9-DA1F-40E4-888B-5E54C19E097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9D52568A-4671-4586-9EC7-A0446B5C44B4}" type="pres">
      <dgm:prSet presAssocID="{2DF95DA9-DA1F-40E4-888B-5E54C19E0975}" presName="iconSpace" presStyleCnt="0"/>
      <dgm:spPr/>
    </dgm:pt>
    <dgm:pt modelId="{1BD96966-EC26-4878-A98A-F49DDF833F72}" type="pres">
      <dgm:prSet presAssocID="{2DF95DA9-DA1F-40E4-888B-5E54C19E0975}" presName="parTx" presStyleLbl="revTx" presStyleIdx="2" presStyleCnt="4">
        <dgm:presLayoutVars>
          <dgm:chMax val="0"/>
          <dgm:chPref val="0"/>
        </dgm:presLayoutVars>
      </dgm:prSet>
      <dgm:spPr/>
    </dgm:pt>
    <dgm:pt modelId="{3534C91A-42FF-4A98-A58D-3F1FAC494AC7}" type="pres">
      <dgm:prSet presAssocID="{2DF95DA9-DA1F-40E4-888B-5E54C19E0975}" presName="txSpace" presStyleCnt="0"/>
      <dgm:spPr/>
    </dgm:pt>
    <dgm:pt modelId="{E935271A-CF98-47F3-B524-D247E0D9EB0E}" type="pres">
      <dgm:prSet presAssocID="{2DF95DA9-DA1F-40E4-888B-5E54C19E0975}" presName="desTx" presStyleLbl="revTx" presStyleIdx="3" presStyleCnt="4">
        <dgm:presLayoutVars/>
      </dgm:prSet>
      <dgm:spPr/>
    </dgm:pt>
  </dgm:ptLst>
  <dgm:cxnLst>
    <dgm:cxn modelId="{063E2C0B-5D90-4F9E-A1DE-F8BC7A61F8CE}" type="presOf" srcId="{3854818C-DC58-4A20-8947-7610A0FE93BF}" destId="{E935271A-CF98-47F3-B524-D247E0D9EB0E}" srcOrd="0" destOrd="5" presId="urn:microsoft.com/office/officeart/2018/5/layout/CenteredIconLabelDescriptionList"/>
    <dgm:cxn modelId="{9BB8460D-859B-41A1-8CB6-28008ACF0625}" srcId="{2DF95DA9-DA1F-40E4-888B-5E54C19E0975}" destId="{E1E93659-E83D-48EE-A917-0B21F9AF306D}" srcOrd="0" destOrd="0" parTransId="{E377E78B-2153-4663-BFC4-42EF76357F24}" sibTransId="{F275686D-DFA2-4E06-BFB1-BEBD1054EE59}"/>
    <dgm:cxn modelId="{E393E60F-56E2-4449-9C42-9A3B9C76AB27}" type="presOf" srcId="{B52DC2E8-0AEF-465C-A34A-7DB442166745}" destId="{E935271A-CF98-47F3-B524-D247E0D9EB0E}" srcOrd="0" destOrd="3" presId="urn:microsoft.com/office/officeart/2018/5/layout/CenteredIconLabelDescriptionList"/>
    <dgm:cxn modelId="{6A57F61E-C871-4EB6-B81E-54A23BA0D6E7}" srcId="{16FF0049-90D2-4E05-A31A-B0760301838A}" destId="{B52DC2E8-0AEF-465C-A34A-7DB442166745}" srcOrd="0" destOrd="0" parTransId="{1985C33B-4AEF-4371-BF53-584FAAB62046}" sibTransId="{A60B2380-7E79-4298-85E8-25C89079C36D}"/>
    <dgm:cxn modelId="{C792F028-C411-4578-B270-88AD63455F8C}" srcId="{16FF0049-90D2-4E05-A31A-B0760301838A}" destId="{3854818C-DC58-4A20-8947-7610A0FE93BF}" srcOrd="2" destOrd="0" parTransId="{FCC5D38C-2E83-47AE-9BA7-0402B43125BB}" sibTransId="{BE12788F-C0DC-47C0-970E-6CE0CD653FBC}"/>
    <dgm:cxn modelId="{9A858141-3895-4169-ACA3-9FEA223E9F1A}" type="presOf" srcId="{E1E93659-E83D-48EE-A917-0B21F9AF306D}" destId="{E935271A-CF98-47F3-B524-D247E0D9EB0E}" srcOrd="0" destOrd="0" presId="urn:microsoft.com/office/officeart/2018/5/layout/CenteredIconLabelDescriptionList"/>
    <dgm:cxn modelId="{9FFAEE66-F37F-4B23-A068-C096930869C7}" srcId="{EEBA3DD4-48AB-4818-89BC-DB24B9278910}" destId="{2DF95DA9-DA1F-40E4-888B-5E54C19E0975}" srcOrd="1" destOrd="0" parTransId="{D5444F33-2802-49C9-A586-989EF22EED47}" sibTransId="{39462E16-A95B-43F6-8B2F-644FF6168E67}"/>
    <dgm:cxn modelId="{A435126C-86D5-4B23-8EBC-0619C3B4CAAC}" type="presOf" srcId="{3F187FDE-DF4D-4CAC-B2DB-F038779E3798}" destId="{1D90190F-8621-4370-9067-18D9563EDA8B}" srcOrd="0" destOrd="0" presId="urn:microsoft.com/office/officeart/2018/5/layout/CenteredIconLabelDescriptionList"/>
    <dgm:cxn modelId="{A6663B76-D865-4B3E-B2DA-315D749C53F3}" srcId="{2DF95DA9-DA1F-40E4-888B-5E54C19E0975}" destId="{16FF0049-90D2-4E05-A31A-B0760301838A}" srcOrd="2" destOrd="0" parTransId="{F2118403-9373-4EC4-B99B-C1BF5BD9796C}" sibTransId="{AD5099BC-A034-4A45-B093-7FBF34D665E9}"/>
    <dgm:cxn modelId="{18D82B93-6A58-46EC-B387-8AF36CDE8E72}" srcId="{16FF0049-90D2-4E05-A31A-B0760301838A}" destId="{6F66E206-5583-4F17-90D3-FB453407BD83}" srcOrd="1" destOrd="0" parTransId="{3353BA9F-133A-4349-B93A-6F6E694D1403}" sibTransId="{F4CBDD62-87B0-43D9-BA28-42CB7EEB5331}"/>
    <dgm:cxn modelId="{BE11439C-29E2-4505-A667-20BCC1128D62}" type="presOf" srcId="{16FF0049-90D2-4E05-A31A-B0760301838A}" destId="{E935271A-CF98-47F3-B524-D247E0D9EB0E}" srcOrd="0" destOrd="2" presId="urn:microsoft.com/office/officeart/2018/5/layout/CenteredIconLabelDescriptionList"/>
    <dgm:cxn modelId="{AAB942B6-2CE7-47A5-9523-1EEA39568147}" type="presOf" srcId="{951987BE-85C9-487D-98E9-40713EFDD0CE}" destId="{E935271A-CF98-47F3-B524-D247E0D9EB0E}" srcOrd="0" destOrd="1" presId="urn:microsoft.com/office/officeart/2018/5/layout/CenteredIconLabelDescriptionList"/>
    <dgm:cxn modelId="{3DE2CBD6-7555-4318-BF7C-EB98C2D9BB32}" srcId="{EEBA3DD4-48AB-4818-89BC-DB24B9278910}" destId="{3F187FDE-DF4D-4CAC-B2DB-F038779E3798}" srcOrd="0" destOrd="0" parTransId="{1DECCAAB-7331-403B-BDC1-9AF61004ACA7}" sibTransId="{6E96CD38-0F83-4296-87B2-743582EFEEFD}"/>
    <dgm:cxn modelId="{FEE0E3DA-6EC2-44BB-BE9F-95ABD73C1369}" type="presOf" srcId="{6F66E206-5583-4F17-90D3-FB453407BD83}" destId="{E935271A-CF98-47F3-B524-D247E0D9EB0E}" srcOrd="0" destOrd="4" presId="urn:microsoft.com/office/officeart/2018/5/layout/CenteredIconLabelDescriptionList"/>
    <dgm:cxn modelId="{6B1442E9-4599-42E4-B9C2-1F8C1CEEEC98}" type="presOf" srcId="{2DF95DA9-DA1F-40E4-888B-5E54C19E0975}" destId="{1BD96966-EC26-4878-A98A-F49DDF833F72}" srcOrd="0" destOrd="0" presId="urn:microsoft.com/office/officeart/2018/5/layout/CenteredIconLabelDescriptionList"/>
    <dgm:cxn modelId="{FE206EF1-A5F2-4D08-8630-5E8F3375A31A}" type="presOf" srcId="{EEBA3DD4-48AB-4818-89BC-DB24B9278910}" destId="{1D93F402-C0EB-4106-9A2E-61868031B006}" srcOrd="0" destOrd="0" presId="urn:microsoft.com/office/officeart/2018/5/layout/CenteredIconLabelDescriptionList"/>
    <dgm:cxn modelId="{76027CF7-1BEA-4C4F-9325-CD352863C7A3}" srcId="{2DF95DA9-DA1F-40E4-888B-5E54C19E0975}" destId="{951987BE-85C9-487D-98E9-40713EFDD0CE}" srcOrd="1" destOrd="0" parTransId="{95F6AAF2-B3AE-42B2-A5F9-9FBC5FA4E70B}" sibTransId="{468F6252-0C25-4088-A540-A3BC6F2F1A5A}"/>
    <dgm:cxn modelId="{848B132C-6F08-4A26-8AE9-5E31E46A3065}" type="presParOf" srcId="{1D93F402-C0EB-4106-9A2E-61868031B006}" destId="{8B042803-7318-4607-86E0-FACE3755DC5B}" srcOrd="0" destOrd="0" presId="urn:microsoft.com/office/officeart/2018/5/layout/CenteredIconLabelDescriptionList"/>
    <dgm:cxn modelId="{755E8F7B-2578-454B-B281-F4BFC443108B}" type="presParOf" srcId="{8B042803-7318-4607-86E0-FACE3755DC5B}" destId="{86903F80-191D-4549-8270-198E3020F0C4}" srcOrd="0" destOrd="0" presId="urn:microsoft.com/office/officeart/2018/5/layout/CenteredIconLabelDescriptionList"/>
    <dgm:cxn modelId="{81907DB0-C018-4372-BEA4-2D88B5E2E226}" type="presParOf" srcId="{8B042803-7318-4607-86E0-FACE3755DC5B}" destId="{D9B0EA2C-DE5B-4FDE-AC08-0F2B4860ED5C}" srcOrd="1" destOrd="0" presId="urn:microsoft.com/office/officeart/2018/5/layout/CenteredIconLabelDescriptionList"/>
    <dgm:cxn modelId="{8CD89A1E-80AA-48FB-A641-A1B1A93FAC45}" type="presParOf" srcId="{8B042803-7318-4607-86E0-FACE3755DC5B}" destId="{1D90190F-8621-4370-9067-18D9563EDA8B}" srcOrd="2" destOrd="0" presId="urn:microsoft.com/office/officeart/2018/5/layout/CenteredIconLabelDescriptionList"/>
    <dgm:cxn modelId="{987D2622-A4A4-410B-B14D-DA00D34E2B99}" type="presParOf" srcId="{8B042803-7318-4607-86E0-FACE3755DC5B}" destId="{40F9D6FA-1234-4360-ADF4-F9AA820E994C}" srcOrd="3" destOrd="0" presId="urn:microsoft.com/office/officeart/2018/5/layout/CenteredIconLabelDescriptionList"/>
    <dgm:cxn modelId="{47137118-97E2-4D77-ADE7-6BA4C7C6B822}" type="presParOf" srcId="{8B042803-7318-4607-86E0-FACE3755DC5B}" destId="{F711E46F-D5C5-42F5-88C4-07E3F3CD2B65}" srcOrd="4" destOrd="0" presId="urn:microsoft.com/office/officeart/2018/5/layout/CenteredIconLabelDescriptionList"/>
    <dgm:cxn modelId="{5C324F5B-4DFF-45DB-91AE-A6CA45AC620D}" type="presParOf" srcId="{1D93F402-C0EB-4106-9A2E-61868031B006}" destId="{D751B396-77EE-409D-8652-10CC085376DF}" srcOrd="1" destOrd="0" presId="urn:microsoft.com/office/officeart/2018/5/layout/CenteredIconLabelDescriptionList"/>
    <dgm:cxn modelId="{BCEEBABF-6B52-465B-9904-8F892D7EF3AD}" type="presParOf" srcId="{1D93F402-C0EB-4106-9A2E-61868031B006}" destId="{7EEE2A62-A64B-4AD4-98C7-6ABABEDF091A}" srcOrd="2" destOrd="0" presId="urn:microsoft.com/office/officeart/2018/5/layout/CenteredIconLabelDescriptionList"/>
    <dgm:cxn modelId="{E71DB857-6A52-49FF-8BFF-169CA762FA48}" type="presParOf" srcId="{7EEE2A62-A64B-4AD4-98C7-6ABABEDF091A}" destId="{0932E9E6-D5E8-4A86-8E93-E2AD67036F04}" srcOrd="0" destOrd="0" presId="urn:microsoft.com/office/officeart/2018/5/layout/CenteredIconLabelDescriptionList"/>
    <dgm:cxn modelId="{BA4CB1F7-DB43-4FFF-9C8B-A525F99239A9}" type="presParOf" srcId="{7EEE2A62-A64B-4AD4-98C7-6ABABEDF091A}" destId="{9D52568A-4671-4586-9EC7-A0446B5C44B4}" srcOrd="1" destOrd="0" presId="urn:microsoft.com/office/officeart/2018/5/layout/CenteredIconLabelDescriptionList"/>
    <dgm:cxn modelId="{AF8EE40F-F006-48DF-8677-3E532D0D04BA}" type="presParOf" srcId="{7EEE2A62-A64B-4AD4-98C7-6ABABEDF091A}" destId="{1BD96966-EC26-4878-A98A-F49DDF833F72}" srcOrd="2" destOrd="0" presId="urn:microsoft.com/office/officeart/2018/5/layout/CenteredIconLabelDescriptionList"/>
    <dgm:cxn modelId="{57C4AC3B-94BF-4CD1-93EE-17F9EF80FFC2}" type="presParOf" srcId="{7EEE2A62-A64B-4AD4-98C7-6ABABEDF091A}" destId="{3534C91A-42FF-4A98-A58D-3F1FAC494AC7}" srcOrd="3" destOrd="0" presId="urn:microsoft.com/office/officeart/2018/5/layout/CenteredIconLabelDescriptionList"/>
    <dgm:cxn modelId="{65A7C43F-F70F-40C7-9E18-CA522939196C}" type="presParOf" srcId="{7EEE2A62-A64B-4AD4-98C7-6ABABEDF091A}" destId="{E935271A-CF98-47F3-B524-D247E0D9EB0E}"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3A9F520-5F19-421D-9A03-95F6C67C1BE8}"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7F40CF6F-0927-461D-B623-3A4EDF021CDC}">
      <dgm:prSet/>
      <dgm:spPr/>
      <dgm:t>
        <a:bodyPr/>
        <a:lstStyle/>
        <a:p>
          <a:r>
            <a:rPr lang="en-IN" dirty="0"/>
            <a:t>We use HTML to create the front end part of the web page</a:t>
          </a:r>
          <a:endParaRPr lang="en-US" dirty="0"/>
        </a:p>
      </dgm:t>
    </dgm:pt>
    <dgm:pt modelId="{F1801688-B0EA-4493-A1F4-85F4DD2272D2}" type="parTrans" cxnId="{E2237C38-368D-438D-9882-FC01DB93B9AF}">
      <dgm:prSet/>
      <dgm:spPr/>
      <dgm:t>
        <a:bodyPr/>
        <a:lstStyle/>
        <a:p>
          <a:endParaRPr lang="en-US"/>
        </a:p>
      </dgm:t>
    </dgm:pt>
    <dgm:pt modelId="{89380173-343E-452D-8A3F-ECC6D36E34C1}" type="sibTrans" cxnId="{E2237C38-368D-438D-9882-FC01DB93B9AF}">
      <dgm:prSet/>
      <dgm:spPr/>
      <dgm:t>
        <a:bodyPr/>
        <a:lstStyle/>
        <a:p>
          <a:endParaRPr lang="en-US"/>
        </a:p>
      </dgm:t>
    </dgm:pt>
    <dgm:pt modelId="{3F4762F6-3B1E-4581-9CBD-3B91ED41C73E}">
      <dgm:prSet/>
      <dgm:spPr/>
      <dgm:t>
        <a:bodyPr/>
        <a:lstStyle/>
        <a:p>
          <a:r>
            <a:rPr lang="en-IN" dirty="0"/>
            <a:t>Here, we created 3 HTML pages – home.html, intro.html and index6.html</a:t>
          </a:r>
          <a:endParaRPr lang="en-US" dirty="0"/>
        </a:p>
      </dgm:t>
    </dgm:pt>
    <dgm:pt modelId="{A9D0B124-7858-4158-9672-41962578FD88}" type="parTrans" cxnId="{8907A5CB-C265-4662-A8D7-97A917726AD2}">
      <dgm:prSet/>
      <dgm:spPr/>
      <dgm:t>
        <a:bodyPr/>
        <a:lstStyle/>
        <a:p>
          <a:endParaRPr lang="en-US"/>
        </a:p>
      </dgm:t>
    </dgm:pt>
    <dgm:pt modelId="{B34C8F3F-F30F-4E13-9F37-3C552AE5CA97}" type="sibTrans" cxnId="{8907A5CB-C265-4662-A8D7-97A917726AD2}">
      <dgm:prSet/>
      <dgm:spPr/>
      <dgm:t>
        <a:bodyPr/>
        <a:lstStyle/>
        <a:p>
          <a:endParaRPr lang="en-US"/>
        </a:p>
      </dgm:t>
    </dgm:pt>
    <dgm:pt modelId="{48826AF2-B1B7-4063-9E40-2F05F1C0CA8A}">
      <dgm:prSet/>
      <dgm:spPr/>
      <dgm:t>
        <a:bodyPr/>
        <a:lstStyle/>
        <a:p>
          <a:r>
            <a:rPr lang="en-IN" dirty="0"/>
            <a:t>Home.html displays the home page</a:t>
          </a:r>
          <a:endParaRPr lang="en-US" dirty="0"/>
        </a:p>
      </dgm:t>
    </dgm:pt>
    <dgm:pt modelId="{CB18F46B-E0E0-4DE8-876B-A320D9BA7C18}" type="parTrans" cxnId="{17584158-2134-460D-BECF-E6B67956B3FD}">
      <dgm:prSet/>
      <dgm:spPr/>
      <dgm:t>
        <a:bodyPr/>
        <a:lstStyle/>
        <a:p>
          <a:endParaRPr lang="en-US"/>
        </a:p>
      </dgm:t>
    </dgm:pt>
    <dgm:pt modelId="{B0A9279F-27AA-46C7-9CD5-54EB4A22E16F}" type="sibTrans" cxnId="{17584158-2134-460D-BECF-E6B67956B3FD}">
      <dgm:prSet/>
      <dgm:spPr/>
      <dgm:t>
        <a:bodyPr/>
        <a:lstStyle/>
        <a:p>
          <a:endParaRPr lang="en-US"/>
        </a:p>
      </dgm:t>
    </dgm:pt>
    <dgm:pt modelId="{52B445B1-543C-4456-A788-75FF115FE90E}">
      <dgm:prSet/>
      <dgm:spPr/>
      <dgm:t>
        <a:bodyPr/>
        <a:lstStyle/>
        <a:p>
          <a:r>
            <a:rPr lang="en-IN" dirty="0"/>
            <a:t>Intro.html displays the introduction about the hand gesture recognition</a:t>
          </a:r>
          <a:endParaRPr lang="en-US" dirty="0"/>
        </a:p>
      </dgm:t>
    </dgm:pt>
    <dgm:pt modelId="{BDC6D747-BFB8-4020-AC86-C2E7EE9DF609}" type="parTrans" cxnId="{F7AF1D2F-7A9E-4CE2-9D18-D17848E16B34}">
      <dgm:prSet/>
      <dgm:spPr/>
      <dgm:t>
        <a:bodyPr/>
        <a:lstStyle/>
        <a:p>
          <a:endParaRPr lang="en-US"/>
        </a:p>
      </dgm:t>
    </dgm:pt>
    <dgm:pt modelId="{6C1533C3-0382-46F9-8FCC-6CB1F6A56C07}" type="sibTrans" cxnId="{F7AF1D2F-7A9E-4CE2-9D18-D17848E16B34}">
      <dgm:prSet/>
      <dgm:spPr/>
      <dgm:t>
        <a:bodyPr/>
        <a:lstStyle/>
        <a:p>
          <a:endParaRPr lang="en-US"/>
        </a:p>
      </dgm:t>
    </dgm:pt>
    <dgm:pt modelId="{C1C7DCE4-61ED-46DF-B8F6-355BA3A63C83}">
      <dgm:prSet/>
      <dgm:spPr/>
      <dgm:t>
        <a:bodyPr/>
        <a:lstStyle/>
        <a:p>
          <a:r>
            <a:rPr lang="en-IN" dirty="0"/>
            <a:t>Index6.html accepts the input from the user and predicts the values.</a:t>
          </a:r>
          <a:endParaRPr lang="en-US" dirty="0"/>
        </a:p>
      </dgm:t>
    </dgm:pt>
    <dgm:pt modelId="{EE466D83-57E6-4639-9069-BA8B2B4D8F6E}" type="parTrans" cxnId="{9092D7E8-1D6B-4AD5-9BCB-5D689B395693}">
      <dgm:prSet/>
      <dgm:spPr/>
      <dgm:t>
        <a:bodyPr/>
        <a:lstStyle/>
        <a:p>
          <a:endParaRPr lang="en-US"/>
        </a:p>
      </dgm:t>
    </dgm:pt>
    <dgm:pt modelId="{494127CE-A89F-4244-9085-1A4E1C5E90FC}" type="sibTrans" cxnId="{9092D7E8-1D6B-4AD5-9BCB-5D689B395693}">
      <dgm:prSet/>
      <dgm:spPr/>
      <dgm:t>
        <a:bodyPr/>
        <a:lstStyle/>
        <a:p>
          <a:endParaRPr lang="en-US"/>
        </a:p>
      </dgm:t>
    </dgm:pt>
    <dgm:pt modelId="{9F00E4CE-56CA-4756-9B72-3B4F5BF67555}">
      <dgm:prSet/>
      <dgm:spPr/>
      <dgm:t>
        <a:bodyPr/>
        <a:lstStyle/>
        <a:p>
          <a:r>
            <a:rPr lang="en-IN" dirty="0"/>
            <a:t>We also use JavaScript-main.js and CSS-main.css to enhance our functionality and view of HTML pages</a:t>
          </a:r>
          <a:endParaRPr lang="en-US" dirty="0"/>
        </a:p>
      </dgm:t>
    </dgm:pt>
    <dgm:pt modelId="{977EC807-DE8E-485D-8620-752832AA018D}" type="parTrans" cxnId="{7B355256-8EC3-4D6C-A501-F82FBEA6E316}">
      <dgm:prSet/>
      <dgm:spPr/>
      <dgm:t>
        <a:bodyPr/>
        <a:lstStyle/>
        <a:p>
          <a:endParaRPr lang="en-US"/>
        </a:p>
      </dgm:t>
    </dgm:pt>
    <dgm:pt modelId="{4DCB9594-0D53-4322-8A89-83F223D2E924}" type="sibTrans" cxnId="{7B355256-8EC3-4D6C-A501-F82FBEA6E316}">
      <dgm:prSet/>
      <dgm:spPr/>
      <dgm:t>
        <a:bodyPr/>
        <a:lstStyle/>
        <a:p>
          <a:endParaRPr lang="en-US"/>
        </a:p>
      </dgm:t>
    </dgm:pt>
    <dgm:pt modelId="{55B5B322-AFCF-4E18-92FC-110FFF4EDC55}" type="pres">
      <dgm:prSet presAssocID="{83A9F520-5F19-421D-9A03-95F6C67C1BE8}" presName="diagram" presStyleCnt="0">
        <dgm:presLayoutVars>
          <dgm:dir/>
          <dgm:resizeHandles val="exact"/>
        </dgm:presLayoutVars>
      </dgm:prSet>
      <dgm:spPr/>
    </dgm:pt>
    <dgm:pt modelId="{2519C6EE-299C-4438-AC01-E2721D9731ED}" type="pres">
      <dgm:prSet presAssocID="{7F40CF6F-0927-461D-B623-3A4EDF021CDC}" presName="node" presStyleLbl="node1" presStyleIdx="0" presStyleCnt="6">
        <dgm:presLayoutVars>
          <dgm:bulletEnabled val="1"/>
        </dgm:presLayoutVars>
      </dgm:prSet>
      <dgm:spPr/>
    </dgm:pt>
    <dgm:pt modelId="{4B7C3C6B-498B-4200-BEF9-32C9B36338A9}" type="pres">
      <dgm:prSet presAssocID="{89380173-343E-452D-8A3F-ECC6D36E34C1}" presName="sibTrans" presStyleCnt="0"/>
      <dgm:spPr/>
    </dgm:pt>
    <dgm:pt modelId="{42F3D162-7D05-4416-93FC-07A4091CAFCC}" type="pres">
      <dgm:prSet presAssocID="{3F4762F6-3B1E-4581-9CBD-3B91ED41C73E}" presName="node" presStyleLbl="node1" presStyleIdx="1" presStyleCnt="6">
        <dgm:presLayoutVars>
          <dgm:bulletEnabled val="1"/>
        </dgm:presLayoutVars>
      </dgm:prSet>
      <dgm:spPr/>
    </dgm:pt>
    <dgm:pt modelId="{8A0ABE3D-9160-4B56-9D50-EE707C201D88}" type="pres">
      <dgm:prSet presAssocID="{B34C8F3F-F30F-4E13-9F37-3C552AE5CA97}" presName="sibTrans" presStyleCnt="0"/>
      <dgm:spPr/>
    </dgm:pt>
    <dgm:pt modelId="{A63C0C66-81E8-4C12-B0F9-ECD61990ECAD}" type="pres">
      <dgm:prSet presAssocID="{48826AF2-B1B7-4063-9E40-2F05F1C0CA8A}" presName="node" presStyleLbl="node1" presStyleIdx="2" presStyleCnt="6">
        <dgm:presLayoutVars>
          <dgm:bulletEnabled val="1"/>
        </dgm:presLayoutVars>
      </dgm:prSet>
      <dgm:spPr/>
    </dgm:pt>
    <dgm:pt modelId="{5DC0C4D1-F67D-4418-A90C-8C7F053CFA4E}" type="pres">
      <dgm:prSet presAssocID="{B0A9279F-27AA-46C7-9CD5-54EB4A22E16F}" presName="sibTrans" presStyleCnt="0"/>
      <dgm:spPr/>
    </dgm:pt>
    <dgm:pt modelId="{03430C08-FD63-4231-969C-C377997743AE}" type="pres">
      <dgm:prSet presAssocID="{52B445B1-543C-4456-A788-75FF115FE90E}" presName="node" presStyleLbl="node1" presStyleIdx="3" presStyleCnt="6">
        <dgm:presLayoutVars>
          <dgm:bulletEnabled val="1"/>
        </dgm:presLayoutVars>
      </dgm:prSet>
      <dgm:spPr/>
    </dgm:pt>
    <dgm:pt modelId="{8449511C-F5BC-403E-A09A-D5CC3BFBCB85}" type="pres">
      <dgm:prSet presAssocID="{6C1533C3-0382-46F9-8FCC-6CB1F6A56C07}" presName="sibTrans" presStyleCnt="0"/>
      <dgm:spPr/>
    </dgm:pt>
    <dgm:pt modelId="{EBB8A05B-42B2-4C81-9493-261041B6F984}" type="pres">
      <dgm:prSet presAssocID="{C1C7DCE4-61ED-46DF-B8F6-355BA3A63C83}" presName="node" presStyleLbl="node1" presStyleIdx="4" presStyleCnt="6">
        <dgm:presLayoutVars>
          <dgm:bulletEnabled val="1"/>
        </dgm:presLayoutVars>
      </dgm:prSet>
      <dgm:spPr/>
    </dgm:pt>
    <dgm:pt modelId="{4B8DF650-A906-42D9-977F-CE3D1FABB816}" type="pres">
      <dgm:prSet presAssocID="{494127CE-A89F-4244-9085-1A4E1C5E90FC}" presName="sibTrans" presStyleCnt="0"/>
      <dgm:spPr/>
    </dgm:pt>
    <dgm:pt modelId="{E19EB9B0-21DE-46C4-BD9D-DD675D5A0A11}" type="pres">
      <dgm:prSet presAssocID="{9F00E4CE-56CA-4756-9B72-3B4F5BF67555}" presName="node" presStyleLbl="node1" presStyleIdx="5" presStyleCnt="6">
        <dgm:presLayoutVars>
          <dgm:bulletEnabled val="1"/>
        </dgm:presLayoutVars>
      </dgm:prSet>
      <dgm:spPr/>
    </dgm:pt>
  </dgm:ptLst>
  <dgm:cxnLst>
    <dgm:cxn modelId="{F13E6511-E90C-4273-A9FE-4B2CC69B831B}" type="presOf" srcId="{C1C7DCE4-61ED-46DF-B8F6-355BA3A63C83}" destId="{EBB8A05B-42B2-4C81-9493-261041B6F984}" srcOrd="0" destOrd="0" presId="urn:microsoft.com/office/officeart/2005/8/layout/default"/>
    <dgm:cxn modelId="{2418D712-B2FA-4737-9A4B-E850CB3AFBAC}" type="presOf" srcId="{7F40CF6F-0927-461D-B623-3A4EDF021CDC}" destId="{2519C6EE-299C-4438-AC01-E2721D9731ED}" srcOrd="0" destOrd="0" presId="urn:microsoft.com/office/officeart/2005/8/layout/default"/>
    <dgm:cxn modelId="{A4F1E82E-6CA5-4406-8845-6294D7BC5099}" type="presOf" srcId="{3F4762F6-3B1E-4581-9CBD-3B91ED41C73E}" destId="{42F3D162-7D05-4416-93FC-07A4091CAFCC}" srcOrd="0" destOrd="0" presId="urn:microsoft.com/office/officeart/2005/8/layout/default"/>
    <dgm:cxn modelId="{F7AF1D2F-7A9E-4CE2-9D18-D17848E16B34}" srcId="{83A9F520-5F19-421D-9A03-95F6C67C1BE8}" destId="{52B445B1-543C-4456-A788-75FF115FE90E}" srcOrd="3" destOrd="0" parTransId="{BDC6D747-BFB8-4020-AC86-C2E7EE9DF609}" sibTransId="{6C1533C3-0382-46F9-8FCC-6CB1F6A56C07}"/>
    <dgm:cxn modelId="{E2237C38-368D-438D-9882-FC01DB93B9AF}" srcId="{83A9F520-5F19-421D-9A03-95F6C67C1BE8}" destId="{7F40CF6F-0927-461D-B623-3A4EDF021CDC}" srcOrd="0" destOrd="0" parTransId="{F1801688-B0EA-4493-A1F4-85F4DD2272D2}" sibTransId="{89380173-343E-452D-8A3F-ECC6D36E34C1}"/>
    <dgm:cxn modelId="{AC885165-9AB2-4617-93EA-3EEF778E0A91}" type="presOf" srcId="{9F00E4CE-56CA-4756-9B72-3B4F5BF67555}" destId="{E19EB9B0-21DE-46C4-BD9D-DD675D5A0A11}" srcOrd="0" destOrd="0" presId="urn:microsoft.com/office/officeart/2005/8/layout/default"/>
    <dgm:cxn modelId="{7B355256-8EC3-4D6C-A501-F82FBEA6E316}" srcId="{83A9F520-5F19-421D-9A03-95F6C67C1BE8}" destId="{9F00E4CE-56CA-4756-9B72-3B4F5BF67555}" srcOrd="5" destOrd="0" parTransId="{977EC807-DE8E-485D-8620-752832AA018D}" sibTransId="{4DCB9594-0D53-4322-8A89-83F223D2E924}"/>
    <dgm:cxn modelId="{17584158-2134-460D-BECF-E6B67956B3FD}" srcId="{83A9F520-5F19-421D-9A03-95F6C67C1BE8}" destId="{48826AF2-B1B7-4063-9E40-2F05F1C0CA8A}" srcOrd="2" destOrd="0" parTransId="{CB18F46B-E0E0-4DE8-876B-A320D9BA7C18}" sibTransId="{B0A9279F-27AA-46C7-9CD5-54EB4A22E16F}"/>
    <dgm:cxn modelId="{662E5EB3-822B-4851-89FD-0265C8822A6F}" type="presOf" srcId="{48826AF2-B1B7-4063-9E40-2F05F1C0CA8A}" destId="{A63C0C66-81E8-4C12-B0F9-ECD61990ECAD}" srcOrd="0" destOrd="0" presId="urn:microsoft.com/office/officeart/2005/8/layout/default"/>
    <dgm:cxn modelId="{97996EBC-CED9-47F0-A5DB-0B5100C15BD8}" type="presOf" srcId="{52B445B1-543C-4456-A788-75FF115FE90E}" destId="{03430C08-FD63-4231-969C-C377997743AE}" srcOrd="0" destOrd="0" presId="urn:microsoft.com/office/officeart/2005/8/layout/default"/>
    <dgm:cxn modelId="{8C523AC8-61F1-4D0B-99A5-A88205FA3A4B}" type="presOf" srcId="{83A9F520-5F19-421D-9A03-95F6C67C1BE8}" destId="{55B5B322-AFCF-4E18-92FC-110FFF4EDC55}" srcOrd="0" destOrd="0" presId="urn:microsoft.com/office/officeart/2005/8/layout/default"/>
    <dgm:cxn modelId="{8907A5CB-C265-4662-A8D7-97A917726AD2}" srcId="{83A9F520-5F19-421D-9A03-95F6C67C1BE8}" destId="{3F4762F6-3B1E-4581-9CBD-3B91ED41C73E}" srcOrd="1" destOrd="0" parTransId="{A9D0B124-7858-4158-9672-41962578FD88}" sibTransId="{B34C8F3F-F30F-4E13-9F37-3C552AE5CA97}"/>
    <dgm:cxn modelId="{9092D7E8-1D6B-4AD5-9BCB-5D689B395693}" srcId="{83A9F520-5F19-421D-9A03-95F6C67C1BE8}" destId="{C1C7DCE4-61ED-46DF-B8F6-355BA3A63C83}" srcOrd="4" destOrd="0" parTransId="{EE466D83-57E6-4639-9069-BA8B2B4D8F6E}" sibTransId="{494127CE-A89F-4244-9085-1A4E1C5E90FC}"/>
    <dgm:cxn modelId="{8D777339-6486-49CB-92EC-397CD6657840}" type="presParOf" srcId="{55B5B322-AFCF-4E18-92FC-110FFF4EDC55}" destId="{2519C6EE-299C-4438-AC01-E2721D9731ED}" srcOrd="0" destOrd="0" presId="urn:microsoft.com/office/officeart/2005/8/layout/default"/>
    <dgm:cxn modelId="{19466E07-D972-4450-A2CF-720279FFDEFD}" type="presParOf" srcId="{55B5B322-AFCF-4E18-92FC-110FFF4EDC55}" destId="{4B7C3C6B-498B-4200-BEF9-32C9B36338A9}" srcOrd="1" destOrd="0" presId="urn:microsoft.com/office/officeart/2005/8/layout/default"/>
    <dgm:cxn modelId="{B2BBF45F-5046-40B9-9B1E-1505947D027F}" type="presParOf" srcId="{55B5B322-AFCF-4E18-92FC-110FFF4EDC55}" destId="{42F3D162-7D05-4416-93FC-07A4091CAFCC}" srcOrd="2" destOrd="0" presId="urn:microsoft.com/office/officeart/2005/8/layout/default"/>
    <dgm:cxn modelId="{9B09B9F5-F6E8-417D-9A1F-9DFCE3594DE2}" type="presParOf" srcId="{55B5B322-AFCF-4E18-92FC-110FFF4EDC55}" destId="{8A0ABE3D-9160-4B56-9D50-EE707C201D88}" srcOrd="3" destOrd="0" presId="urn:microsoft.com/office/officeart/2005/8/layout/default"/>
    <dgm:cxn modelId="{A3C3018E-5085-49A0-B730-094C592DC02D}" type="presParOf" srcId="{55B5B322-AFCF-4E18-92FC-110FFF4EDC55}" destId="{A63C0C66-81E8-4C12-B0F9-ECD61990ECAD}" srcOrd="4" destOrd="0" presId="urn:microsoft.com/office/officeart/2005/8/layout/default"/>
    <dgm:cxn modelId="{9EF9218D-A7C6-4FCD-8C73-B20408821504}" type="presParOf" srcId="{55B5B322-AFCF-4E18-92FC-110FFF4EDC55}" destId="{5DC0C4D1-F67D-4418-A90C-8C7F053CFA4E}" srcOrd="5" destOrd="0" presId="urn:microsoft.com/office/officeart/2005/8/layout/default"/>
    <dgm:cxn modelId="{CA10F6A4-FE95-4C9C-A388-FA858E12C69E}" type="presParOf" srcId="{55B5B322-AFCF-4E18-92FC-110FFF4EDC55}" destId="{03430C08-FD63-4231-969C-C377997743AE}" srcOrd="6" destOrd="0" presId="urn:microsoft.com/office/officeart/2005/8/layout/default"/>
    <dgm:cxn modelId="{0133D1D9-0865-4328-A634-E3F907A777C0}" type="presParOf" srcId="{55B5B322-AFCF-4E18-92FC-110FFF4EDC55}" destId="{8449511C-F5BC-403E-A09A-D5CC3BFBCB85}" srcOrd="7" destOrd="0" presId="urn:microsoft.com/office/officeart/2005/8/layout/default"/>
    <dgm:cxn modelId="{F5A40109-5DD2-4169-A319-B1BBF0A8DBD5}" type="presParOf" srcId="{55B5B322-AFCF-4E18-92FC-110FFF4EDC55}" destId="{EBB8A05B-42B2-4C81-9493-261041B6F984}" srcOrd="8" destOrd="0" presId="urn:microsoft.com/office/officeart/2005/8/layout/default"/>
    <dgm:cxn modelId="{11B44BD8-C1C9-4C98-B378-65484CE5CF4F}" type="presParOf" srcId="{55B5B322-AFCF-4E18-92FC-110FFF4EDC55}" destId="{4B8DF650-A906-42D9-977F-CE3D1FABB816}" srcOrd="9" destOrd="0" presId="urn:microsoft.com/office/officeart/2005/8/layout/default"/>
    <dgm:cxn modelId="{17A13A11-A2C6-4B4B-9B34-FFACF772C05C}" type="presParOf" srcId="{55B5B322-AFCF-4E18-92FC-110FFF4EDC55}" destId="{E19EB9B0-21DE-46C4-BD9D-DD675D5A0A11}"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77D3D6-1C68-4318-819E-836E9615FA00}">
      <dsp:nvSpPr>
        <dsp:cNvPr id="0" name=""/>
        <dsp:cNvSpPr/>
      </dsp:nvSpPr>
      <dsp:spPr>
        <a:xfrm>
          <a:off x="0" y="438026"/>
          <a:ext cx="5993696" cy="1284659"/>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t>Humans are able to recognize body and sign language easily. This is possible due to the combination of vision and synaptic interactions that were formed along brain development.</a:t>
          </a:r>
          <a:endParaRPr lang="en-US" sz="1800" kern="1200" dirty="0"/>
        </a:p>
      </dsp:txBody>
      <dsp:txXfrm>
        <a:off x="62712" y="500738"/>
        <a:ext cx="5868272" cy="1159235"/>
      </dsp:txXfrm>
    </dsp:sp>
    <dsp:sp modelId="{70F235D1-BD81-4E6C-BB91-701436D543C5}">
      <dsp:nvSpPr>
        <dsp:cNvPr id="0" name=""/>
        <dsp:cNvSpPr/>
      </dsp:nvSpPr>
      <dsp:spPr>
        <a:xfrm>
          <a:off x="0" y="1774526"/>
          <a:ext cx="5993696" cy="1284659"/>
        </a:xfrm>
        <a:prstGeom prst="roundRect">
          <a:avLst/>
        </a:prstGeom>
        <a:solidFill>
          <a:schemeClr val="accent2">
            <a:hueOff val="-443578"/>
            <a:satOff val="2739"/>
            <a:lumOff val="-39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t>In this project Gesture based Desktop automation, First the model is trained pre trained on the imahes of different hand gestures, such as showing numbers with fingers as 1,2,3,4. </a:t>
          </a:r>
          <a:endParaRPr lang="en-US" sz="1800" kern="1200" dirty="0"/>
        </a:p>
      </dsp:txBody>
      <dsp:txXfrm>
        <a:off x="62712" y="1837238"/>
        <a:ext cx="5868272" cy="1159235"/>
      </dsp:txXfrm>
    </dsp:sp>
    <dsp:sp modelId="{80D3EC56-D664-47B1-B231-0B8104A09996}">
      <dsp:nvSpPr>
        <dsp:cNvPr id="0" name=""/>
        <dsp:cNvSpPr/>
      </dsp:nvSpPr>
      <dsp:spPr>
        <a:xfrm>
          <a:off x="0" y="3111026"/>
          <a:ext cx="5993696" cy="1284659"/>
        </a:xfrm>
        <a:prstGeom prst="roundRect">
          <a:avLst/>
        </a:prstGeom>
        <a:solidFill>
          <a:schemeClr val="accent2">
            <a:hueOff val="-887157"/>
            <a:satOff val="5477"/>
            <a:lumOff val="-78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t>This model uses the integrated webcam to capture the video frame. The image of the gesture captured in the video frame is compared with the pre trained model and the gesture is identified.</a:t>
          </a:r>
          <a:endParaRPr lang="en-US" sz="1800" kern="1200" dirty="0"/>
        </a:p>
      </dsp:txBody>
      <dsp:txXfrm>
        <a:off x="62712" y="3173738"/>
        <a:ext cx="5868272" cy="1159235"/>
      </dsp:txXfrm>
    </dsp:sp>
    <dsp:sp modelId="{ECC3F52B-CDB9-4DF8-8258-F5302552A4B9}">
      <dsp:nvSpPr>
        <dsp:cNvPr id="0" name=""/>
        <dsp:cNvSpPr/>
      </dsp:nvSpPr>
      <dsp:spPr>
        <a:xfrm>
          <a:off x="0" y="4447526"/>
          <a:ext cx="5993696" cy="1284659"/>
        </a:xfrm>
        <a:prstGeom prst="roundRect">
          <a:avLst/>
        </a:prstGeom>
        <a:solidFill>
          <a:schemeClr val="accent2">
            <a:hueOff val="-1330735"/>
            <a:satOff val="8216"/>
            <a:lumOff val="-117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t>If the gesture predicts is 1 then images is blurred; 2 then image is resized; 3 then images is rotated etc</a:t>
          </a:r>
          <a:endParaRPr lang="en-US" sz="1800" kern="1200" dirty="0"/>
        </a:p>
      </dsp:txBody>
      <dsp:txXfrm>
        <a:off x="62712" y="4510238"/>
        <a:ext cx="5868272" cy="11592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C5D284-61F0-4BCF-9C1C-BAD154CD1E12}">
      <dsp:nvSpPr>
        <dsp:cNvPr id="0" name=""/>
        <dsp:cNvSpPr/>
      </dsp:nvSpPr>
      <dsp:spPr>
        <a:xfrm>
          <a:off x="0" y="4715255"/>
          <a:ext cx="1486894" cy="1031582"/>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748" tIns="256032" rIns="105748"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Know</a:t>
          </a:r>
        </a:p>
      </dsp:txBody>
      <dsp:txXfrm>
        <a:off x="0" y="4715255"/>
        <a:ext cx="1486894" cy="1031582"/>
      </dsp:txXfrm>
    </dsp:sp>
    <dsp:sp modelId="{FBF7E449-09C0-41B0-B5FE-11EBC3F6B4DA}">
      <dsp:nvSpPr>
        <dsp:cNvPr id="0" name=""/>
        <dsp:cNvSpPr/>
      </dsp:nvSpPr>
      <dsp:spPr>
        <a:xfrm>
          <a:off x="1486893" y="4715255"/>
          <a:ext cx="4460682" cy="1031582"/>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484" tIns="190500" rIns="90484" bIns="190500" numCol="1" spcCol="1270" anchor="ctr" anchorCtr="0">
          <a:noAutofit/>
        </a:bodyPr>
        <a:lstStyle/>
        <a:p>
          <a:pPr marL="0" lvl="0" indent="0" algn="l" defTabSz="666750">
            <a:lnSpc>
              <a:spcPct val="90000"/>
            </a:lnSpc>
            <a:spcBef>
              <a:spcPct val="0"/>
            </a:spcBef>
            <a:spcAft>
              <a:spcPct val="35000"/>
            </a:spcAft>
            <a:buNone/>
          </a:pPr>
          <a:r>
            <a:rPr lang="en-US" sz="1500" kern="1200" dirty="0"/>
            <a:t>Know how to build a web application using Flask framework.</a:t>
          </a:r>
        </a:p>
      </dsp:txBody>
      <dsp:txXfrm>
        <a:off x="1486893" y="4715255"/>
        <a:ext cx="4460682" cy="1031582"/>
      </dsp:txXfrm>
    </dsp:sp>
    <dsp:sp modelId="{5B0A35E3-51FB-41F6-BBE7-70BF33888A82}">
      <dsp:nvSpPr>
        <dsp:cNvPr id="0" name=""/>
        <dsp:cNvSpPr/>
      </dsp:nvSpPr>
      <dsp:spPr>
        <a:xfrm rot="10800000">
          <a:off x="0" y="3144155"/>
          <a:ext cx="1486894" cy="1586574"/>
        </a:xfrm>
        <a:prstGeom prst="upArrowCallout">
          <a:avLst>
            <a:gd name="adj1" fmla="val 5000"/>
            <a:gd name="adj2" fmla="val 10000"/>
            <a:gd name="adj3" fmla="val 15000"/>
            <a:gd name="adj4" fmla="val 64977"/>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748" tIns="256032" rIns="105748"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Know</a:t>
          </a:r>
        </a:p>
      </dsp:txBody>
      <dsp:txXfrm rot="-10800000">
        <a:off x="0" y="3144155"/>
        <a:ext cx="1486894" cy="1031273"/>
      </dsp:txXfrm>
    </dsp:sp>
    <dsp:sp modelId="{4DA97921-D100-465B-90CB-69440D8FB03C}">
      <dsp:nvSpPr>
        <dsp:cNvPr id="0" name=""/>
        <dsp:cNvSpPr/>
      </dsp:nvSpPr>
      <dsp:spPr>
        <a:xfrm>
          <a:off x="1486893" y="3144155"/>
          <a:ext cx="4460682" cy="1031273"/>
        </a:xfrm>
        <a:prstGeom prst="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484" tIns="190500" rIns="90484" bIns="190500" numCol="1" spcCol="1270" anchor="ctr" anchorCtr="0">
          <a:noAutofit/>
        </a:bodyPr>
        <a:lstStyle/>
        <a:p>
          <a:pPr marL="0" lvl="0" indent="0" algn="l" defTabSz="666750">
            <a:lnSpc>
              <a:spcPct val="90000"/>
            </a:lnSpc>
            <a:spcBef>
              <a:spcPct val="0"/>
            </a:spcBef>
            <a:spcAft>
              <a:spcPct val="35000"/>
            </a:spcAft>
            <a:buNone/>
          </a:pPr>
          <a:r>
            <a:rPr lang="en-US" sz="1500" kern="1200" dirty="0"/>
            <a:t>Know how to pre-process/clean the data using different data pre-processing techniques.</a:t>
          </a:r>
        </a:p>
      </dsp:txBody>
      <dsp:txXfrm>
        <a:off x="1486893" y="3144155"/>
        <a:ext cx="4460682" cy="1031273"/>
      </dsp:txXfrm>
    </dsp:sp>
    <dsp:sp modelId="{C640D88D-2376-4C0A-B250-866DF1906799}">
      <dsp:nvSpPr>
        <dsp:cNvPr id="0" name=""/>
        <dsp:cNvSpPr/>
      </dsp:nvSpPr>
      <dsp:spPr>
        <a:xfrm rot="10800000">
          <a:off x="0" y="1573054"/>
          <a:ext cx="1486894" cy="1586574"/>
        </a:xfrm>
        <a:prstGeom prst="upArrowCallout">
          <a:avLst>
            <a:gd name="adj1" fmla="val 5000"/>
            <a:gd name="adj2" fmla="val 10000"/>
            <a:gd name="adj3" fmla="val 15000"/>
            <a:gd name="adj4" fmla="val 64977"/>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748" tIns="256032" rIns="105748"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Gain</a:t>
          </a:r>
        </a:p>
      </dsp:txBody>
      <dsp:txXfrm rot="-10800000">
        <a:off x="0" y="1573054"/>
        <a:ext cx="1486894" cy="1031273"/>
      </dsp:txXfrm>
    </dsp:sp>
    <dsp:sp modelId="{C2A75C85-265B-41AA-A177-F3B9CE3482C7}">
      <dsp:nvSpPr>
        <dsp:cNvPr id="0" name=""/>
        <dsp:cNvSpPr/>
      </dsp:nvSpPr>
      <dsp:spPr>
        <a:xfrm>
          <a:off x="1486893" y="1573054"/>
          <a:ext cx="4460682" cy="1031273"/>
        </a:xfrm>
        <a:prstGeom prst="rect">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484" tIns="190500" rIns="90484" bIns="190500" numCol="1" spcCol="1270" anchor="ctr" anchorCtr="0">
          <a:noAutofit/>
        </a:bodyPr>
        <a:lstStyle/>
        <a:p>
          <a:pPr marL="0" lvl="0" indent="0" algn="l" defTabSz="666750">
            <a:lnSpc>
              <a:spcPct val="90000"/>
            </a:lnSpc>
            <a:spcBef>
              <a:spcPct val="0"/>
            </a:spcBef>
            <a:spcAft>
              <a:spcPct val="35000"/>
            </a:spcAft>
            <a:buNone/>
          </a:pPr>
          <a:r>
            <a:rPr lang="en-US" sz="1500" kern="1200" dirty="0"/>
            <a:t>Gain a broad understanding of image data.</a:t>
          </a:r>
        </a:p>
      </dsp:txBody>
      <dsp:txXfrm>
        <a:off x="1486893" y="1573054"/>
        <a:ext cx="4460682" cy="1031273"/>
      </dsp:txXfrm>
    </dsp:sp>
    <dsp:sp modelId="{B99F001A-5ACD-4482-8283-95B5DB6002C8}">
      <dsp:nvSpPr>
        <dsp:cNvPr id="0" name=""/>
        <dsp:cNvSpPr/>
      </dsp:nvSpPr>
      <dsp:spPr>
        <a:xfrm rot="10800000">
          <a:off x="0" y="1954"/>
          <a:ext cx="1486894" cy="1586574"/>
        </a:xfrm>
        <a:prstGeom prst="upArrowCallout">
          <a:avLst>
            <a:gd name="adj1" fmla="val 5000"/>
            <a:gd name="adj2" fmla="val 10000"/>
            <a:gd name="adj3" fmla="val 15000"/>
            <a:gd name="adj4" fmla="val 64977"/>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748" tIns="256032" rIns="105748"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Know</a:t>
          </a:r>
        </a:p>
      </dsp:txBody>
      <dsp:txXfrm rot="-10800000">
        <a:off x="0" y="1954"/>
        <a:ext cx="1486894" cy="1031273"/>
      </dsp:txXfrm>
    </dsp:sp>
    <dsp:sp modelId="{CF5A0A39-2FFB-471C-814B-3B80C0F4B5E5}">
      <dsp:nvSpPr>
        <dsp:cNvPr id="0" name=""/>
        <dsp:cNvSpPr/>
      </dsp:nvSpPr>
      <dsp:spPr>
        <a:xfrm>
          <a:off x="1486893" y="1954"/>
          <a:ext cx="4460682" cy="1031273"/>
        </a:xfrm>
        <a:prstGeom prst="rect">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484" tIns="190500" rIns="90484" bIns="190500" numCol="1" spcCol="1270" anchor="ctr" anchorCtr="0">
          <a:noAutofit/>
        </a:bodyPr>
        <a:lstStyle/>
        <a:p>
          <a:pPr marL="0" lvl="0" indent="0" algn="l" defTabSz="666750">
            <a:lnSpc>
              <a:spcPct val="90000"/>
            </a:lnSpc>
            <a:spcBef>
              <a:spcPct val="0"/>
            </a:spcBef>
            <a:spcAft>
              <a:spcPct val="35000"/>
            </a:spcAft>
            <a:buNone/>
          </a:pPr>
          <a:r>
            <a:rPr lang="en-US" sz="1500" kern="1200" dirty="0"/>
            <a:t>Know fundamental concepts and techniques of Convolutional Neural Network (CNN)</a:t>
          </a:r>
        </a:p>
      </dsp:txBody>
      <dsp:txXfrm>
        <a:off x="1486893" y="1954"/>
        <a:ext cx="4460682" cy="10312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2D0205-22E2-4496-801B-9E4B0D586C97}">
      <dsp:nvSpPr>
        <dsp:cNvPr id="0" name=""/>
        <dsp:cNvSpPr/>
      </dsp:nvSpPr>
      <dsp:spPr>
        <a:xfrm>
          <a:off x="853670" y="719752"/>
          <a:ext cx="1341562" cy="1341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0C21E6-FC97-4B2A-A821-1B8237B97510}">
      <dsp:nvSpPr>
        <dsp:cNvPr id="0" name=""/>
        <dsp:cNvSpPr/>
      </dsp:nvSpPr>
      <dsp:spPr>
        <a:xfrm>
          <a:off x="33827" y="2425244"/>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dirty="0"/>
            <a:t>Image data augmentation is a technique that can be used t artificially expand the size of a training dataset by creating modified versions of images in the dataset.</a:t>
          </a:r>
          <a:endParaRPr lang="en-US" sz="1100" kern="1200" dirty="0"/>
        </a:p>
      </dsp:txBody>
      <dsp:txXfrm>
        <a:off x="33827" y="2425244"/>
        <a:ext cx="2981250" cy="720000"/>
      </dsp:txXfrm>
    </dsp:sp>
    <dsp:sp modelId="{4CD16660-3430-4533-BE88-97EFC4685E9A}">
      <dsp:nvSpPr>
        <dsp:cNvPr id="0" name=""/>
        <dsp:cNvSpPr/>
      </dsp:nvSpPr>
      <dsp:spPr>
        <a:xfrm>
          <a:off x="4356639" y="719752"/>
          <a:ext cx="1341562" cy="1341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9D96F5-353D-4D1E-9A3E-647E8994C870}">
      <dsp:nvSpPr>
        <dsp:cNvPr id="0" name=""/>
        <dsp:cNvSpPr/>
      </dsp:nvSpPr>
      <dsp:spPr>
        <a:xfrm>
          <a:off x="3536795" y="2425244"/>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dirty="0"/>
            <a:t>The keras deep learning neural network library provides the capability to fit models using image data augmentation via the ImageDataGenerator class</a:t>
          </a:r>
          <a:endParaRPr lang="en-US" sz="1100" kern="1200" dirty="0"/>
        </a:p>
      </dsp:txBody>
      <dsp:txXfrm>
        <a:off x="3536795" y="2425244"/>
        <a:ext cx="298125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DED4ED-647E-4C64-9EF4-4907DA3C420B}">
      <dsp:nvSpPr>
        <dsp:cNvPr id="0" name=""/>
        <dsp:cNvSpPr/>
      </dsp:nvSpPr>
      <dsp:spPr>
        <a:xfrm>
          <a:off x="819675" y="193727"/>
          <a:ext cx="1235250" cy="1235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2EB81A-F4D4-4939-9047-698319BD86F7}">
      <dsp:nvSpPr>
        <dsp:cNvPr id="0" name=""/>
        <dsp:cNvSpPr/>
      </dsp:nvSpPr>
      <dsp:spPr>
        <a:xfrm>
          <a:off x="64800" y="1774210"/>
          <a:ext cx="274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dirty="0"/>
            <a:t>Sequential model is a linear stack of layers. </a:t>
          </a:r>
          <a:endParaRPr lang="en-US" sz="1100" kern="1200" dirty="0"/>
        </a:p>
      </dsp:txBody>
      <dsp:txXfrm>
        <a:off x="64800" y="1774210"/>
        <a:ext cx="2745000" cy="720000"/>
      </dsp:txXfrm>
    </dsp:sp>
    <dsp:sp modelId="{EFDD4A76-2B89-406F-B03D-9BB548E5EA4A}">
      <dsp:nvSpPr>
        <dsp:cNvPr id="0" name=""/>
        <dsp:cNvSpPr/>
      </dsp:nvSpPr>
      <dsp:spPr>
        <a:xfrm>
          <a:off x="4045050" y="193727"/>
          <a:ext cx="1235250" cy="12352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47CB89-71D0-457E-954F-C4A9DE282F65}">
      <dsp:nvSpPr>
        <dsp:cNvPr id="0" name=""/>
        <dsp:cNvSpPr/>
      </dsp:nvSpPr>
      <dsp:spPr>
        <a:xfrm>
          <a:off x="3290175" y="1774210"/>
          <a:ext cx="274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dirty="0"/>
            <a:t>You can create a sequential model by passing a list of layer instances to the constructor from keras models import Sequential from keras</a:t>
          </a:r>
          <a:endParaRPr lang="en-US" sz="1100" kern="1200" dirty="0"/>
        </a:p>
      </dsp:txBody>
      <dsp:txXfrm>
        <a:off x="3290175" y="1774210"/>
        <a:ext cx="2745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B51779-7ADF-4A0A-A50A-C764E36E23A4}">
      <dsp:nvSpPr>
        <dsp:cNvPr id="0" name=""/>
        <dsp:cNvSpPr/>
      </dsp:nvSpPr>
      <dsp:spPr>
        <a:xfrm>
          <a:off x="0" y="46054"/>
          <a:ext cx="4824412" cy="94116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dirty="0"/>
            <a:t>We are adding a convolution layer with activation function as “relu” and with a small filter size (3,3) and number of filters (32) followed by a max pooling layer</a:t>
          </a:r>
          <a:endParaRPr lang="en-US" sz="1100" kern="1200" dirty="0"/>
        </a:p>
      </dsp:txBody>
      <dsp:txXfrm>
        <a:off x="45944" y="91998"/>
        <a:ext cx="4732524" cy="849281"/>
      </dsp:txXfrm>
    </dsp:sp>
    <dsp:sp modelId="{83815D54-739B-425A-B5E9-43FDE32FF976}">
      <dsp:nvSpPr>
        <dsp:cNvPr id="0" name=""/>
        <dsp:cNvSpPr/>
      </dsp:nvSpPr>
      <dsp:spPr>
        <a:xfrm>
          <a:off x="0" y="1018903"/>
          <a:ext cx="4824412" cy="80101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dirty="0"/>
            <a:t>Maxpool layer is used to downsample the input</a:t>
          </a:r>
          <a:endParaRPr lang="en-US" sz="1100" kern="1200" dirty="0"/>
        </a:p>
      </dsp:txBody>
      <dsp:txXfrm>
        <a:off x="39102" y="1058005"/>
        <a:ext cx="4746208" cy="722814"/>
      </dsp:txXfrm>
    </dsp:sp>
    <dsp:sp modelId="{6954E368-33C0-41C4-94BB-A5D41BCA4D28}">
      <dsp:nvSpPr>
        <dsp:cNvPr id="0" name=""/>
        <dsp:cNvSpPr/>
      </dsp:nvSpPr>
      <dsp:spPr>
        <a:xfrm>
          <a:off x="0" y="1851602"/>
          <a:ext cx="4824412" cy="9423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dirty="0"/>
            <a:t>Flatten layer flattens the output </a:t>
          </a:r>
          <a:endParaRPr lang="en-US" sz="1100" kern="1200" dirty="0"/>
        </a:p>
      </dsp:txBody>
      <dsp:txXfrm>
        <a:off x="46003" y="1897605"/>
        <a:ext cx="4732406" cy="85037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60FDAD-9F66-4E68-AA21-EE607706822A}">
      <dsp:nvSpPr>
        <dsp:cNvPr id="0" name=""/>
        <dsp:cNvSpPr/>
      </dsp:nvSpPr>
      <dsp:spPr>
        <a:xfrm>
          <a:off x="0" y="2990"/>
          <a:ext cx="4824412" cy="9854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BE731A-039C-4C8C-A49C-E950E77A2E4B}">
      <dsp:nvSpPr>
        <dsp:cNvPr id="0" name=""/>
        <dsp:cNvSpPr/>
      </dsp:nvSpPr>
      <dsp:spPr>
        <a:xfrm>
          <a:off x="298111" y="224726"/>
          <a:ext cx="542550" cy="5420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783DF7-65BE-407D-8660-9B2CA7A43200}">
      <dsp:nvSpPr>
        <dsp:cNvPr id="0" name=""/>
        <dsp:cNvSpPr/>
      </dsp:nvSpPr>
      <dsp:spPr>
        <a:xfrm>
          <a:off x="1138773" y="2990"/>
          <a:ext cx="3610488" cy="986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400" tIns="104400" rIns="104400" bIns="104400" numCol="1" spcCol="1270" anchor="ctr" anchorCtr="0">
          <a:noAutofit/>
        </a:bodyPr>
        <a:lstStyle/>
        <a:p>
          <a:pPr marL="0" lvl="0" indent="0" algn="l" defTabSz="622300">
            <a:lnSpc>
              <a:spcPct val="100000"/>
            </a:lnSpc>
            <a:spcBef>
              <a:spcPct val="0"/>
            </a:spcBef>
            <a:spcAft>
              <a:spcPct val="35000"/>
            </a:spcAft>
            <a:buNone/>
          </a:pPr>
          <a:r>
            <a:rPr lang="en-IN" sz="1400" kern="1200" dirty="0"/>
            <a:t>The compilation is the final step in creating the model. Once the compilation is done, we can move on to the training process. </a:t>
          </a:r>
          <a:endParaRPr lang="en-US" sz="1400" kern="1200" dirty="0"/>
        </a:p>
      </dsp:txBody>
      <dsp:txXfrm>
        <a:off x="1138773" y="2990"/>
        <a:ext cx="3610488" cy="986455"/>
      </dsp:txXfrm>
    </dsp:sp>
    <dsp:sp modelId="{A7BF72FD-B906-411D-AA01-3C7A6D08A108}">
      <dsp:nvSpPr>
        <dsp:cNvPr id="0" name=""/>
        <dsp:cNvSpPr/>
      </dsp:nvSpPr>
      <dsp:spPr>
        <a:xfrm>
          <a:off x="0" y="1214922"/>
          <a:ext cx="4824412" cy="9854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D512AC-F690-43F6-A2A2-03C595DFC175}">
      <dsp:nvSpPr>
        <dsp:cNvPr id="0" name=""/>
        <dsp:cNvSpPr/>
      </dsp:nvSpPr>
      <dsp:spPr>
        <a:xfrm>
          <a:off x="298111" y="1436657"/>
          <a:ext cx="542550" cy="5420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C766DB-A5C3-46E5-8F47-B48152F4C4A7}">
      <dsp:nvSpPr>
        <dsp:cNvPr id="0" name=""/>
        <dsp:cNvSpPr/>
      </dsp:nvSpPr>
      <dsp:spPr>
        <a:xfrm>
          <a:off x="1138773" y="1214922"/>
          <a:ext cx="3610488" cy="986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400" tIns="104400" rIns="104400" bIns="104400" numCol="1" spcCol="1270" anchor="ctr" anchorCtr="0">
          <a:noAutofit/>
        </a:bodyPr>
        <a:lstStyle/>
        <a:p>
          <a:pPr marL="0" lvl="0" indent="0" algn="l" defTabSz="622300">
            <a:lnSpc>
              <a:spcPct val="100000"/>
            </a:lnSpc>
            <a:spcBef>
              <a:spcPct val="0"/>
            </a:spcBef>
            <a:spcAft>
              <a:spcPct val="35000"/>
            </a:spcAft>
            <a:buNone/>
          </a:pPr>
          <a:r>
            <a:rPr lang="en-IN" sz="1400" kern="1200" dirty="0"/>
            <a:t>Optimization is an important process which optimize the input weights by comparing the prediction and the loss function</a:t>
          </a:r>
          <a:endParaRPr lang="en-US" sz="1400" kern="1200" dirty="0"/>
        </a:p>
      </dsp:txBody>
      <dsp:txXfrm>
        <a:off x="1138773" y="1214922"/>
        <a:ext cx="3610488" cy="986455"/>
      </dsp:txXfrm>
    </dsp:sp>
    <dsp:sp modelId="{AAD2DE52-8ECA-4B36-B400-FAFD0430FBFA}">
      <dsp:nvSpPr>
        <dsp:cNvPr id="0" name=""/>
        <dsp:cNvSpPr/>
      </dsp:nvSpPr>
      <dsp:spPr>
        <a:xfrm>
          <a:off x="0" y="2426853"/>
          <a:ext cx="4824412" cy="9854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BBE65D-AD43-47D9-A849-473DF76DB104}">
      <dsp:nvSpPr>
        <dsp:cNvPr id="0" name=""/>
        <dsp:cNvSpPr/>
      </dsp:nvSpPr>
      <dsp:spPr>
        <a:xfrm>
          <a:off x="298111" y="2648589"/>
          <a:ext cx="542550" cy="5420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761322-FC71-4062-AA6E-FA587651C129}">
      <dsp:nvSpPr>
        <dsp:cNvPr id="0" name=""/>
        <dsp:cNvSpPr/>
      </dsp:nvSpPr>
      <dsp:spPr>
        <a:xfrm>
          <a:off x="1138773" y="2426853"/>
          <a:ext cx="3610488" cy="986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400" tIns="104400" rIns="104400" bIns="104400" numCol="1" spcCol="1270" anchor="ctr" anchorCtr="0">
          <a:noAutofit/>
        </a:bodyPr>
        <a:lstStyle/>
        <a:p>
          <a:pPr marL="0" lvl="0" indent="0" algn="l" defTabSz="622300">
            <a:lnSpc>
              <a:spcPct val="100000"/>
            </a:lnSpc>
            <a:spcBef>
              <a:spcPct val="0"/>
            </a:spcBef>
            <a:spcAft>
              <a:spcPct val="35000"/>
            </a:spcAft>
            <a:buNone/>
          </a:pPr>
          <a:r>
            <a:rPr lang="en-IN" sz="1400" kern="1200" dirty="0"/>
            <a:t>Metrics is used to evaluate the performance of your model. It is similar to loss function, but not used in training process</a:t>
          </a:r>
          <a:endParaRPr lang="en-US" sz="1400" kern="1200" dirty="0"/>
        </a:p>
      </dsp:txBody>
      <dsp:txXfrm>
        <a:off x="1138773" y="2426853"/>
        <a:ext cx="3610488" cy="98645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03F80-191D-4549-8270-198E3020F0C4}">
      <dsp:nvSpPr>
        <dsp:cNvPr id="0" name=""/>
        <dsp:cNvSpPr/>
      </dsp:nvSpPr>
      <dsp:spPr>
        <a:xfrm>
          <a:off x="688906" y="74052"/>
          <a:ext cx="739757" cy="7397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90190F-8621-4370-9067-18D9563EDA8B}">
      <dsp:nvSpPr>
        <dsp:cNvPr id="0" name=""/>
        <dsp:cNvSpPr/>
      </dsp:nvSpPr>
      <dsp:spPr>
        <a:xfrm>
          <a:off x="1988" y="959100"/>
          <a:ext cx="2113593" cy="673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IN" sz="1400" kern="1200" dirty="0"/>
            <a:t>Fit_generator functions are used to train a deep learning neural network </a:t>
          </a:r>
          <a:endParaRPr lang="en-US" sz="1400" kern="1200" dirty="0"/>
        </a:p>
      </dsp:txBody>
      <dsp:txXfrm>
        <a:off x="1988" y="959100"/>
        <a:ext cx="2113593" cy="673708"/>
      </dsp:txXfrm>
    </dsp:sp>
    <dsp:sp modelId="{F711E46F-D5C5-42F5-88C4-07E3F3CD2B65}">
      <dsp:nvSpPr>
        <dsp:cNvPr id="0" name=""/>
        <dsp:cNvSpPr/>
      </dsp:nvSpPr>
      <dsp:spPr>
        <a:xfrm>
          <a:off x="1988" y="1700385"/>
          <a:ext cx="2113593" cy="1752517"/>
        </a:xfrm>
        <a:prstGeom prst="rect">
          <a:avLst/>
        </a:prstGeom>
        <a:noFill/>
        <a:ln>
          <a:noFill/>
        </a:ln>
        <a:effectLst/>
      </dsp:spPr>
      <dsp:style>
        <a:lnRef idx="0">
          <a:scrgbClr r="0" g="0" b="0"/>
        </a:lnRef>
        <a:fillRef idx="0">
          <a:scrgbClr r="0" g="0" b="0"/>
        </a:fillRef>
        <a:effectRef idx="0">
          <a:scrgbClr r="0" g="0" b="0"/>
        </a:effectRef>
        <a:fontRef idx="minor"/>
      </dsp:style>
    </dsp:sp>
    <dsp:sp modelId="{0932E9E6-D5E8-4A86-8E93-E2AD67036F04}">
      <dsp:nvSpPr>
        <dsp:cNvPr id="0" name=""/>
        <dsp:cNvSpPr/>
      </dsp:nvSpPr>
      <dsp:spPr>
        <a:xfrm>
          <a:off x="3172379" y="74052"/>
          <a:ext cx="739757" cy="7397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D96966-EC26-4878-A98A-F49DDF833F72}">
      <dsp:nvSpPr>
        <dsp:cNvPr id="0" name=""/>
        <dsp:cNvSpPr/>
      </dsp:nvSpPr>
      <dsp:spPr>
        <a:xfrm>
          <a:off x="2485461" y="959100"/>
          <a:ext cx="2113593" cy="673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IN" sz="1400" kern="1200" dirty="0"/>
            <a:t>Arguments</a:t>
          </a:r>
          <a:endParaRPr lang="en-US" sz="1400" kern="1200" dirty="0"/>
        </a:p>
      </dsp:txBody>
      <dsp:txXfrm>
        <a:off x="2485461" y="959100"/>
        <a:ext cx="2113593" cy="673708"/>
      </dsp:txXfrm>
    </dsp:sp>
    <dsp:sp modelId="{E935271A-CF98-47F3-B524-D247E0D9EB0E}">
      <dsp:nvSpPr>
        <dsp:cNvPr id="0" name=""/>
        <dsp:cNvSpPr/>
      </dsp:nvSpPr>
      <dsp:spPr>
        <a:xfrm>
          <a:off x="2485461" y="1700385"/>
          <a:ext cx="2113593" cy="1752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355600">
            <a:lnSpc>
              <a:spcPct val="100000"/>
            </a:lnSpc>
            <a:spcBef>
              <a:spcPct val="0"/>
            </a:spcBef>
            <a:spcAft>
              <a:spcPct val="35000"/>
            </a:spcAft>
            <a:buNone/>
          </a:pPr>
          <a:r>
            <a:rPr lang="en-IN" sz="800" kern="1200" dirty="0"/>
            <a:t>Steps_per_epoch : It specifies the total number of steps taken from the generator as soon as one epoch is finished and next epoch has started.</a:t>
          </a:r>
          <a:endParaRPr lang="en-US" sz="800" kern="1200" dirty="0"/>
        </a:p>
        <a:p>
          <a:pPr marL="0" lvl="0" indent="0" algn="l" defTabSz="355600">
            <a:lnSpc>
              <a:spcPct val="100000"/>
            </a:lnSpc>
            <a:spcBef>
              <a:spcPct val="0"/>
            </a:spcBef>
            <a:spcAft>
              <a:spcPct val="35000"/>
            </a:spcAft>
            <a:buNone/>
          </a:pPr>
          <a:r>
            <a:rPr lang="en-IN" sz="800" kern="1200" dirty="0"/>
            <a:t>Epochs : an integer and number of epochs we want to train our model for</a:t>
          </a:r>
          <a:endParaRPr lang="en-US" sz="800" kern="1200" dirty="0"/>
        </a:p>
        <a:p>
          <a:pPr marL="0" lvl="0" indent="0" algn="l" defTabSz="355600">
            <a:lnSpc>
              <a:spcPct val="100000"/>
            </a:lnSpc>
            <a:spcBef>
              <a:spcPct val="0"/>
            </a:spcBef>
            <a:spcAft>
              <a:spcPct val="35000"/>
            </a:spcAft>
            <a:buNone/>
          </a:pPr>
          <a:r>
            <a:rPr lang="en-IN" sz="800" kern="1200" dirty="0"/>
            <a:t>Validation_data can be either </a:t>
          </a:r>
          <a:endParaRPr lang="en-US" sz="800" kern="1200" dirty="0"/>
        </a:p>
        <a:p>
          <a:pPr marL="57150" lvl="1" indent="-57150" algn="l" defTabSz="355600">
            <a:lnSpc>
              <a:spcPct val="90000"/>
            </a:lnSpc>
            <a:spcBef>
              <a:spcPct val="0"/>
            </a:spcBef>
            <a:spcAft>
              <a:spcPct val="15000"/>
            </a:spcAft>
            <a:buChar char="•"/>
          </a:pPr>
          <a:r>
            <a:rPr lang="en-IN" sz="800" kern="1200" dirty="0"/>
            <a:t>An inputs and targets list</a:t>
          </a:r>
          <a:endParaRPr lang="en-US" sz="800" kern="1200" dirty="0"/>
        </a:p>
        <a:p>
          <a:pPr marL="57150" lvl="1" indent="-57150" algn="l" defTabSz="355600">
            <a:lnSpc>
              <a:spcPct val="90000"/>
            </a:lnSpc>
            <a:spcBef>
              <a:spcPct val="0"/>
            </a:spcBef>
            <a:spcAft>
              <a:spcPct val="15000"/>
            </a:spcAft>
            <a:buChar char="•"/>
          </a:pPr>
          <a:r>
            <a:rPr lang="en-IN" sz="800" kern="1200" dirty="0"/>
            <a:t>A generator</a:t>
          </a:r>
          <a:endParaRPr lang="en-US" sz="800" kern="1200" dirty="0"/>
        </a:p>
        <a:p>
          <a:pPr marL="57150" lvl="1" indent="-57150" algn="l" defTabSz="355600">
            <a:lnSpc>
              <a:spcPct val="90000"/>
            </a:lnSpc>
            <a:spcBef>
              <a:spcPct val="0"/>
            </a:spcBef>
            <a:spcAft>
              <a:spcPct val="15000"/>
            </a:spcAft>
            <a:buChar char="•"/>
          </a:pPr>
          <a:r>
            <a:rPr lang="en-IN" sz="800" kern="1200" dirty="0"/>
            <a:t>An inputs, targets and sample_weights list which can be used to evaluate the loss and metrics for any model after any epoch has ended.</a:t>
          </a:r>
          <a:endParaRPr lang="en-US" sz="800" kern="1200" dirty="0"/>
        </a:p>
      </dsp:txBody>
      <dsp:txXfrm>
        <a:off x="2485461" y="1700385"/>
        <a:ext cx="2113593" cy="175251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19C6EE-299C-4438-AC01-E2721D9731ED}">
      <dsp:nvSpPr>
        <dsp:cNvPr id="0" name=""/>
        <dsp:cNvSpPr/>
      </dsp:nvSpPr>
      <dsp:spPr>
        <a:xfrm>
          <a:off x="989250" y="1470"/>
          <a:ext cx="2792927" cy="1675756"/>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We use HTML to create the front end part of the web page</a:t>
          </a:r>
          <a:endParaRPr lang="en-US" sz="1800" kern="1200" dirty="0"/>
        </a:p>
      </dsp:txBody>
      <dsp:txXfrm>
        <a:off x="989250" y="1470"/>
        <a:ext cx="2792927" cy="1675756"/>
      </dsp:txXfrm>
    </dsp:sp>
    <dsp:sp modelId="{42F3D162-7D05-4416-93FC-07A4091CAFCC}">
      <dsp:nvSpPr>
        <dsp:cNvPr id="0" name=""/>
        <dsp:cNvSpPr/>
      </dsp:nvSpPr>
      <dsp:spPr>
        <a:xfrm>
          <a:off x="4061470" y="1470"/>
          <a:ext cx="2792927" cy="1675756"/>
        </a:xfrm>
        <a:prstGeom prst="rect">
          <a:avLst/>
        </a:prstGeom>
        <a:solidFill>
          <a:schemeClr val="accent5">
            <a:hueOff val="-525587"/>
            <a:satOff val="-3570"/>
            <a:lumOff val="-149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Here, we created 3 HTML pages – home.html, intro.html and index6.html</a:t>
          </a:r>
          <a:endParaRPr lang="en-US" sz="1800" kern="1200" dirty="0"/>
        </a:p>
      </dsp:txBody>
      <dsp:txXfrm>
        <a:off x="4061470" y="1470"/>
        <a:ext cx="2792927" cy="1675756"/>
      </dsp:txXfrm>
    </dsp:sp>
    <dsp:sp modelId="{A63C0C66-81E8-4C12-B0F9-ECD61990ECAD}">
      <dsp:nvSpPr>
        <dsp:cNvPr id="0" name=""/>
        <dsp:cNvSpPr/>
      </dsp:nvSpPr>
      <dsp:spPr>
        <a:xfrm>
          <a:off x="7133690" y="1470"/>
          <a:ext cx="2792927" cy="1675756"/>
        </a:xfrm>
        <a:prstGeom prst="rect">
          <a:avLst/>
        </a:prstGeom>
        <a:solidFill>
          <a:schemeClr val="accent5">
            <a:hueOff val="-1051175"/>
            <a:satOff val="-7139"/>
            <a:lumOff val="-298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Home.html displays the home page</a:t>
          </a:r>
          <a:endParaRPr lang="en-US" sz="1800" kern="1200" dirty="0"/>
        </a:p>
      </dsp:txBody>
      <dsp:txXfrm>
        <a:off x="7133690" y="1470"/>
        <a:ext cx="2792927" cy="1675756"/>
      </dsp:txXfrm>
    </dsp:sp>
    <dsp:sp modelId="{03430C08-FD63-4231-969C-C377997743AE}">
      <dsp:nvSpPr>
        <dsp:cNvPr id="0" name=""/>
        <dsp:cNvSpPr/>
      </dsp:nvSpPr>
      <dsp:spPr>
        <a:xfrm>
          <a:off x="989250" y="1956519"/>
          <a:ext cx="2792927" cy="1675756"/>
        </a:xfrm>
        <a:prstGeom prst="rect">
          <a:avLst/>
        </a:prstGeom>
        <a:solidFill>
          <a:schemeClr val="accent5">
            <a:hueOff val="-1576762"/>
            <a:satOff val="-10709"/>
            <a:lumOff val="-447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Intro.html displays the introduction about the hand gesture recognition</a:t>
          </a:r>
          <a:endParaRPr lang="en-US" sz="1800" kern="1200" dirty="0"/>
        </a:p>
      </dsp:txBody>
      <dsp:txXfrm>
        <a:off x="989250" y="1956519"/>
        <a:ext cx="2792927" cy="1675756"/>
      </dsp:txXfrm>
    </dsp:sp>
    <dsp:sp modelId="{EBB8A05B-42B2-4C81-9493-261041B6F984}">
      <dsp:nvSpPr>
        <dsp:cNvPr id="0" name=""/>
        <dsp:cNvSpPr/>
      </dsp:nvSpPr>
      <dsp:spPr>
        <a:xfrm>
          <a:off x="4061470" y="1956519"/>
          <a:ext cx="2792927" cy="1675756"/>
        </a:xfrm>
        <a:prstGeom prst="rect">
          <a:avLst/>
        </a:prstGeom>
        <a:solidFill>
          <a:schemeClr val="accent5">
            <a:hueOff val="-2102350"/>
            <a:satOff val="-14278"/>
            <a:lumOff val="-596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Index6.html accepts the input from the user and predicts the values.</a:t>
          </a:r>
          <a:endParaRPr lang="en-US" sz="1800" kern="1200" dirty="0"/>
        </a:p>
      </dsp:txBody>
      <dsp:txXfrm>
        <a:off x="4061470" y="1956519"/>
        <a:ext cx="2792927" cy="1675756"/>
      </dsp:txXfrm>
    </dsp:sp>
    <dsp:sp modelId="{E19EB9B0-21DE-46C4-BD9D-DD675D5A0A11}">
      <dsp:nvSpPr>
        <dsp:cNvPr id="0" name=""/>
        <dsp:cNvSpPr/>
      </dsp:nvSpPr>
      <dsp:spPr>
        <a:xfrm>
          <a:off x="7133690" y="1956519"/>
          <a:ext cx="2792927" cy="1675756"/>
        </a:xfrm>
        <a:prstGeom prst="rect">
          <a:avLst/>
        </a:prstGeom>
        <a:solidFill>
          <a:schemeClr val="accent5">
            <a:hueOff val="-2627937"/>
            <a:satOff val="-17848"/>
            <a:lumOff val="-745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We also use JavaScript-main.js and CSS-main.css to enhance our functionality and view of HTML pages</a:t>
          </a:r>
          <a:endParaRPr lang="en-US" sz="1800" kern="1200" dirty="0"/>
        </a:p>
      </dsp:txBody>
      <dsp:txXfrm>
        <a:off x="7133690" y="1956519"/>
        <a:ext cx="2792927" cy="167575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0D90E3-AE07-444F-9EE9-D2C4D34062DF}" type="datetimeFigureOut">
              <a:rPr lang="en-IN" smtClean="0"/>
              <a:t>12-07-2021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F2593B-EDAC-48C0-BC5F-FF619251D04C}" type="slidenum">
              <a:rPr lang="en-IN" smtClean="0"/>
              <a:t>‹#›</a:t>
            </a:fld>
            <a:endParaRPr lang="en-IN"/>
          </a:p>
        </p:txBody>
      </p:sp>
    </p:spTree>
    <p:extLst>
      <p:ext uri="{BB962C8B-B14F-4D97-AF65-F5344CB8AC3E}">
        <p14:creationId xmlns:p14="http://schemas.microsoft.com/office/powerpoint/2010/main" val="73391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160EA64-D806-43AC-9DF2-F8C432F32B4C}" type="datetimeFigureOut">
              <a:rPr lang="en-US" smtClean="0"/>
              <a:t>7/12/2021</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034816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7/12/2021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81186898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7/12/2021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00217356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7/12/2021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11008291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7/12/2021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92364969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160EA64-D806-43AC-9DF2-F8C432F32B4C}" type="datetimeFigureOut">
              <a:rPr lang="en-US" smtClean="0"/>
              <a:t>7/12/2021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99018887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160EA64-D806-43AC-9DF2-F8C432F32B4C}" type="datetimeFigureOut">
              <a:rPr lang="en-US" smtClean="0"/>
              <a:t>7/12/2021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76549808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7/12/2021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1626073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7/12/2021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01621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7/12/2021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85096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7/12/2021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863031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7/12/2021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095198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7/12/2021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8512120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7/12/2021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264809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7/12/2021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624927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7/12/2021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549907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7/12/2021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58905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1160EA64-D806-43AC-9DF2-F8C432F32B4C}" type="datetimeFigureOut">
              <a:rPr lang="en-US" smtClean="0"/>
              <a:t>7/12/2021</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770474317"/>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1.jp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6.jpg"/><Relationship Id="rId1" Type="http://schemas.openxmlformats.org/officeDocument/2006/relationships/slideLayout" Target="../slideLayouts/slideLayout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23.jpg"/><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26.jpg"/><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8.xml"/><Relationship Id="rId4" Type="http://schemas.openxmlformats.org/officeDocument/2006/relationships/image" Target="../media/image3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4.xml"/><Relationship Id="rId4" Type="http://schemas.openxmlformats.org/officeDocument/2006/relationships/image" Target="../media/image34.jpg"/></Relationships>
</file>

<file path=ppt/slides/_rels/slide22.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4.xml"/><Relationship Id="rId4" Type="http://schemas.openxmlformats.org/officeDocument/2006/relationships/image" Target="../media/image37.jpg"/></Relationships>
</file>

<file path=ppt/slides/_rels/slide23.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7.jpg"/><Relationship Id="rId2" Type="http://schemas.openxmlformats.org/officeDocument/2006/relationships/diagramData" Target="../diagrams/data3.xml"/><Relationship Id="rId1" Type="http://schemas.openxmlformats.org/officeDocument/2006/relationships/slideLayout" Target="../slideLayouts/slideLayout1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E404B-1F40-416E-9E6F-D6358E10239C}"/>
              </a:ext>
            </a:extLst>
          </p:cNvPr>
          <p:cNvSpPr>
            <a:spLocks noGrp="1"/>
          </p:cNvSpPr>
          <p:nvPr>
            <p:ph type="ctrTitle"/>
          </p:nvPr>
        </p:nvSpPr>
        <p:spPr>
          <a:xfrm>
            <a:off x="2472856" y="1423284"/>
            <a:ext cx="7164125" cy="2394114"/>
          </a:xfrm>
        </p:spPr>
        <p:txBody>
          <a:bodyPr>
            <a:normAutofit/>
          </a:bodyPr>
          <a:lstStyle/>
          <a:p>
            <a:pPr algn="ctr"/>
            <a:r>
              <a:rPr lang="en-IN" sz="4000" b="1" dirty="0">
                <a:solidFill>
                  <a:schemeClr val="tx1">
                    <a:lumMod val="95000"/>
                    <a:lumOff val="5000"/>
                  </a:schemeClr>
                </a:solidFill>
                <a:latin typeface="Bahnschrift Light Condensed" panose="020B0502040204020203" pitchFamily="34" charset="0"/>
              </a:rPr>
              <a:t>A gesture based tool for sterile browsing of radiology images </a:t>
            </a:r>
            <a:r>
              <a:rPr lang="en-IN" sz="4000" b="1" dirty="0" err="1">
                <a:solidFill>
                  <a:schemeClr val="tx1">
                    <a:lumMod val="95000"/>
                    <a:lumOff val="5000"/>
                  </a:schemeClr>
                </a:solidFill>
                <a:latin typeface="Bahnschrift Light Condensed" panose="020B0502040204020203" pitchFamily="34" charset="0"/>
              </a:rPr>
              <a:t>cnn</a:t>
            </a:r>
            <a:r>
              <a:rPr lang="en-IN" sz="4000" b="1" dirty="0">
                <a:solidFill>
                  <a:schemeClr val="tx1">
                    <a:lumMod val="95000"/>
                    <a:lumOff val="5000"/>
                  </a:schemeClr>
                </a:solidFill>
                <a:latin typeface="Bahnschrift Light Condensed" panose="020B0502040204020203" pitchFamily="34" charset="0"/>
              </a:rPr>
              <a:t> and open cv</a:t>
            </a:r>
            <a:endParaRPr lang="en-IN" b="1" dirty="0">
              <a:solidFill>
                <a:schemeClr val="tx1">
                  <a:lumMod val="95000"/>
                  <a:lumOff val="5000"/>
                </a:schemeClr>
              </a:solidFill>
              <a:latin typeface="Bahnschrift Light Condensed" panose="020B0502040204020203" pitchFamily="34" charset="0"/>
            </a:endParaRPr>
          </a:p>
        </p:txBody>
      </p:sp>
    </p:spTree>
    <p:extLst>
      <p:ext uri="{BB962C8B-B14F-4D97-AF65-F5344CB8AC3E}">
        <p14:creationId xmlns:p14="http://schemas.microsoft.com/office/powerpoint/2010/main" val="3998923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8A64A-196D-43AE-8C22-068817E6010B}"/>
              </a:ext>
            </a:extLst>
          </p:cNvPr>
          <p:cNvSpPr>
            <a:spLocks noGrp="1"/>
          </p:cNvSpPr>
          <p:nvPr>
            <p:ph type="title"/>
          </p:nvPr>
        </p:nvSpPr>
        <p:spPr/>
        <p:txBody>
          <a:bodyPr/>
          <a:lstStyle/>
          <a:p>
            <a:r>
              <a:rPr lang="en-US" sz="5400" dirty="0"/>
              <a:t>Importing the model building libraries</a:t>
            </a:r>
            <a:endParaRPr lang="en-IN" sz="5400" dirty="0"/>
          </a:p>
        </p:txBody>
      </p:sp>
      <p:sp>
        <p:nvSpPr>
          <p:cNvPr id="3" name="Text Placeholder 2">
            <a:extLst>
              <a:ext uri="{FF2B5EF4-FFF2-40B4-BE49-F238E27FC236}">
                <a16:creationId xmlns:a16="http://schemas.microsoft.com/office/drawing/2014/main" id="{0133D9D8-516A-41C7-807E-79C17CCC162D}"/>
              </a:ext>
            </a:extLst>
          </p:cNvPr>
          <p:cNvSpPr>
            <a:spLocks noGrp="1"/>
          </p:cNvSpPr>
          <p:nvPr>
            <p:ph type="body" sz="half" idx="2"/>
          </p:nvPr>
        </p:nvSpPr>
        <p:spPr/>
        <p:txBody>
          <a:bodyPr/>
          <a:lstStyle/>
          <a:p>
            <a:endParaRPr lang="en-IN" dirty="0"/>
          </a:p>
        </p:txBody>
      </p:sp>
      <p:pic>
        <p:nvPicPr>
          <p:cNvPr id="5" name="Content Placeholder 4" descr="Graphical user interface, text, application&#10;&#10;Description automatically generated">
            <a:extLst>
              <a:ext uri="{FF2B5EF4-FFF2-40B4-BE49-F238E27FC236}">
                <a16:creationId xmlns:a16="http://schemas.microsoft.com/office/drawing/2014/main" id="{AC28D2F3-64AB-4906-BE15-D95366552AF7}"/>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1021508" y="3475714"/>
            <a:ext cx="8998862" cy="2611672"/>
          </a:xfrm>
          <a:prstGeom prst="rect">
            <a:avLst/>
          </a:prstGeom>
        </p:spPr>
      </p:pic>
    </p:spTree>
    <p:extLst>
      <p:ext uri="{BB962C8B-B14F-4D97-AF65-F5344CB8AC3E}">
        <p14:creationId xmlns:p14="http://schemas.microsoft.com/office/powerpoint/2010/main" val="312536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14F14-8B13-46B1-A23A-7B8767AAF977}"/>
              </a:ext>
            </a:extLst>
          </p:cNvPr>
          <p:cNvSpPr>
            <a:spLocks noGrp="1"/>
          </p:cNvSpPr>
          <p:nvPr>
            <p:ph type="title"/>
          </p:nvPr>
        </p:nvSpPr>
        <p:spPr>
          <a:xfrm>
            <a:off x="985963" y="973668"/>
            <a:ext cx="8930404" cy="706964"/>
          </a:xfrm>
        </p:spPr>
        <p:txBody>
          <a:bodyPr/>
          <a:lstStyle/>
          <a:p>
            <a:r>
              <a:rPr lang="en-IN" sz="6600" dirty="0"/>
              <a:t>Initializing the model</a:t>
            </a:r>
          </a:p>
        </p:txBody>
      </p:sp>
      <p:pic>
        <p:nvPicPr>
          <p:cNvPr id="7" name="Content Placeholder 5" descr="Text&#10;&#10;Description automatically generated">
            <a:extLst>
              <a:ext uri="{FF2B5EF4-FFF2-40B4-BE49-F238E27FC236}">
                <a16:creationId xmlns:a16="http://schemas.microsoft.com/office/drawing/2014/main" id="{3BDF3942-4618-4A23-8E9C-1398563939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9615" y="3837498"/>
            <a:ext cx="3299647" cy="706964"/>
          </a:xfrm>
          <a:prstGeom prst="rect">
            <a:avLst/>
          </a:prstGeom>
        </p:spPr>
      </p:pic>
      <p:graphicFrame>
        <p:nvGraphicFramePr>
          <p:cNvPr id="8" name="Content Placeholder 3">
            <a:extLst>
              <a:ext uri="{FF2B5EF4-FFF2-40B4-BE49-F238E27FC236}">
                <a16:creationId xmlns:a16="http://schemas.microsoft.com/office/drawing/2014/main" id="{7EEC0CDB-3996-445A-B66C-32FD143B5C0C}"/>
              </a:ext>
            </a:extLst>
          </p:cNvPr>
          <p:cNvGraphicFramePr>
            <a:graphicFrameLocks noGrp="1"/>
          </p:cNvGraphicFramePr>
          <p:nvPr>
            <p:extLst>
              <p:ext uri="{D42A27DB-BD31-4B8C-83A1-F6EECF244321}">
                <p14:modId xmlns:p14="http://schemas.microsoft.com/office/powerpoint/2010/main" val="2865793518"/>
              </p:ext>
            </p:extLst>
          </p:nvPr>
        </p:nvGraphicFramePr>
        <p:xfrm>
          <a:off x="4817165" y="3196394"/>
          <a:ext cx="6099976" cy="2687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25721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0DDCF-A9E8-4093-9862-E92E738DC379}"/>
              </a:ext>
            </a:extLst>
          </p:cNvPr>
          <p:cNvSpPr>
            <a:spLocks noGrp="1"/>
          </p:cNvSpPr>
          <p:nvPr>
            <p:ph type="title"/>
          </p:nvPr>
        </p:nvSpPr>
        <p:spPr>
          <a:xfrm>
            <a:off x="2122998" y="973668"/>
            <a:ext cx="7793368" cy="706964"/>
          </a:xfrm>
        </p:spPr>
        <p:txBody>
          <a:bodyPr/>
          <a:lstStyle/>
          <a:p>
            <a:r>
              <a:rPr lang="en-IN" sz="6600" dirty="0"/>
              <a:t>Adding </a:t>
            </a:r>
            <a:r>
              <a:rPr lang="en-IN" sz="6600" dirty="0" err="1"/>
              <a:t>Cnn</a:t>
            </a:r>
            <a:r>
              <a:rPr lang="en-IN" sz="6600" dirty="0"/>
              <a:t> layers</a:t>
            </a:r>
          </a:p>
        </p:txBody>
      </p:sp>
      <p:pic>
        <p:nvPicPr>
          <p:cNvPr id="7" name="Content Placeholder 5" descr="Graphical user interface, text, application, email&#10;&#10;Description automatically generated">
            <a:extLst>
              <a:ext uri="{FF2B5EF4-FFF2-40B4-BE49-F238E27FC236}">
                <a16:creationId xmlns:a16="http://schemas.microsoft.com/office/drawing/2014/main" id="{4D2FFC3A-715E-446B-A1EB-DF1951E3C9A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42839" y="3726524"/>
            <a:ext cx="4206240" cy="1529288"/>
          </a:xfrm>
          <a:prstGeom prst="rect">
            <a:avLst/>
          </a:prstGeom>
        </p:spPr>
      </p:pic>
      <p:graphicFrame>
        <p:nvGraphicFramePr>
          <p:cNvPr id="8" name="Content Placeholder 3">
            <a:extLst>
              <a:ext uri="{FF2B5EF4-FFF2-40B4-BE49-F238E27FC236}">
                <a16:creationId xmlns:a16="http://schemas.microsoft.com/office/drawing/2014/main" id="{C0E31D2D-C832-4AA0-9935-5634B2FEBF73}"/>
              </a:ext>
            </a:extLst>
          </p:cNvPr>
          <p:cNvGraphicFramePr>
            <a:graphicFrameLocks noGrp="1"/>
          </p:cNvGraphicFramePr>
          <p:nvPr>
            <p:ph sz="quarter" idx="4"/>
            <p:extLst>
              <p:ext uri="{D42A27DB-BD31-4B8C-83A1-F6EECF244321}">
                <p14:modId xmlns:p14="http://schemas.microsoft.com/office/powerpoint/2010/main" val="1098379627"/>
              </p:ext>
            </p:extLst>
          </p:nvPr>
        </p:nvGraphicFramePr>
        <p:xfrm>
          <a:off x="6208713" y="3179763"/>
          <a:ext cx="4824412" cy="28400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65291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46D37-7F9A-4CB3-81ED-0F496BE61596}"/>
              </a:ext>
            </a:extLst>
          </p:cNvPr>
          <p:cNvSpPr>
            <a:spLocks noGrp="1"/>
          </p:cNvSpPr>
          <p:nvPr>
            <p:ph type="title"/>
          </p:nvPr>
        </p:nvSpPr>
        <p:spPr>
          <a:xfrm>
            <a:off x="1153907" y="564543"/>
            <a:ext cx="3860260" cy="1558455"/>
          </a:xfrm>
        </p:spPr>
        <p:txBody>
          <a:bodyPr/>
          <a:lstStyle/>
          <a:p>
            <a:r>
              <a:rPr lang="en-US" sz="3600" dirty="0">
                <a:solidFill>
                  <a:schemeClr val="bg1"/>
                </a:solidFill>
              </a:rPr>
              <a:t>Adding dense layers</a:t>
            </a:r>
            <a:endParaRPr lang="en-IN" dirty="0"/>
          </a:p>
        </p:txBody>
      </p:sp>
      <p:sp>
        <p:nvSpPr>
          <p:cNvPr id="4" name="Text Placeholder 3">
            <a:extLst>
              <a:ext uri="{FF2B5EF4-FFF2-40B4-BE49-F238E27FC236}">
                <a16:creationId xmlns:a16="http://schemas.microsoft.com/office/drawing/2014/main" id="{E165F6A8-E628-4E9B-A83D-347A117C26A5}"/>
              </a:ext>
            </a:extLst>
          </p:cNvPr>
          <p:cNvSpPr>
            <a:spLocks noGrp="1"/>
          </p:cNvSpPr>
          <p:nvPr>
            <p:ph type="body" sz="half" idx="2"/>
          </p:nvPr>
        </p:nvSpPr>
        <p:spPr>
          <a:xfrm>
            <a:off x="1154955" y="2417197"/>
            <a:ext cx="3859212" cy="3124862"/>
          </a:xfrm>
        </p:spPr>
        <p:txBody>
          <a:bodyPr>
            <a:normAutofit lnSpcReduction="10000"/>
          </a:bodyPr>
          <a:lstStyle/>
          <a:p>
            <a:pPr marL="342900" indent="-228600">
              <a:buFont typeface="Arial" panose="020B0604020202020204" pitchFamily="34" charset="0"/>
              <a:buChar char="•"/>
            </a:pPr>
            <a:r>
              <a:rPr lang="en-US" sz="1600" dirty="0">
                <a:solidFill>
                  <a:schemeClr val="bg1"/>
                </a:solidFill>
              </a:rPr>
              <a:t>Dense layer is deeply connected neural network layer. It is most common and frequently used layer.</a:t>
            </a:r>
          </a:p>
          <a:p>
            <a:pPr marL="342900" indent="-228600">
              <a:buFont typeface="Arial" panose="020B0604020202020204" pitchFamily="34" charset="0"/>
              <a:buChar char="•"/>
            </a:pPr>
            <a:r>
              <a:rPr lang="en-US" sz="1600" dirty="0">
                <a:solidFill>
                  <a:schemeClr val="bg1"/>
                </a:solidFill>
              </a:rPr>
              <a:t>Understanding the model is very important phase to properly use it for training and prediction purposes. </a:t>
            </a:r>
          </a:p>
          <a:p>
            <a:pPr marL="342900" indent="-228600">
              <a:buFont typeface="Arial" panose="020B0604020202020204" pitchFamily="34" charset="0"/>
              <a:buChar char="•"/>
            </a:pPr>
            <a:r>
              <a:rPr lang="en-US" sz="1600" dirty="0" err="1">
                <a:solidFill>
                  <a:schemeClr val="bg1"/>
                </a:solidFill>
              </a:rPr>
              <a:t>Keras</a:t>
            </a:r>
            <a:r>
              <a:rPr lang="en-US" sz="1600" dirty="0">
                <a:solidFill>
                  <a:schemeClr val="bg1"/>
                </a:solidFill>
              </a:rPr>
              <a:t> provides a simple method, summary to get the full information about the models and its layers.</a:t>
            </a:r>
          </a:p>
          <a:p>
            <a:endParaRPr lang="en-IN" dirty="0"/>
          </a:p>
        </p:txBody>
      </p:sp>
      <p:pic>
        <p:nvPicPr>
          <p:cNvPr id="8" name="Picture 7" descr="Table&#10;&#10;Description automatically generated">
            <a:extLst>
              <a:ext uri="{FF2B5EF4-FFF2-40B4-BE49-F238E27FC236}">
                <a16:creationId xmlns:a16="http://schemas.microsoft.com/office/drawing/2014/main" id="{823B4A1C-3515-447E-9E8D-8C860BE8776A}"/>
              </a:ext>
            </a:extLst>
          </p:cNvPr>
          <p:cNvPicPr>
            <a:picLocks noGrp="1" noChangeAspect="1"/>
          </p:cNvPicPr>
          <p:nvPr/>
        </p:nvPicPr>
        <p:blipFill>
          <a:blip r:embed="rId2">
            <a:extLst>
              <a:ext uri="{28A0092B-C50C-407E-A947-70E740481C1C}">
                <a14:useLocalDpi xmlns:a14="http://schemas.microsoft.com/office/drawing/2010/main" val="0"/>
              </a:ext>
            </a:extLst>
          </a:blip>
          <a:srcRect l="17050" r="17050"/>
          <a:stretch>
            <a:fillRect/>
          </a:stretch>
        </p:blipFill>
        <p:spPr>
          <a:xfrm>
            <a:off x="7333701" y="954157"/>
            <a:ext cx="2899679" cy="2926080"/>
          </a:xfrm>
          <a:prstGeom prst="rect">
            <a:avLst/>
          </a:prstGeom>
        </p:spPr>
      </p:pic>
      <p:pic>
        <p:nvPicPr>
          <p:cNvPr id="9" name="Picture 8">
            <a:extLst>
              <a:ext uri="{FF2B5EF4-FFF2-40B4-BE49-F238E27FC236}">
                <a16:creationId xmlns:a16="http://schemas.microsoft.com/office/drawing/2014/main" id="{A8BDDA63-67E1-4A30-B43D-C1B0EED8B785}"/>
              </a:ext>
            </a:extLst>
          </p:cNvPr>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6750657" y="4538891"/>
            <a:ext cx="4039992" cy="1146291"/>
          </a:xfrm>
          <a:prstGeom prst="rect">
            <a:avLst/>
          </a:prstGeom>
        </p:spPr>
      </p:pic>
    </p:spTree>
    <p:extLst>
      <p:ext uri="{BB962C8B-B14F-4D97-AF65-F5344CB8AC3E}">
        <p14:creationId xmlns:p14="http://schemas.microsoft.com/office/powerpoint/2010/main" val="1189663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406C3-B689-4A29-8928-F860CAFB8B3C}"/>
              </a:ext>
            </a:extLst>
          </p:cNvPr>
          <p:cNvSpPr>
            <a:spLocks noGrp="1"/>
          </p:cNvSpPr>
          <p:nvPr>
            <p:ph type="title"/>
          </p:nvPr>
        </p:nvSpPr>
        <p:spPr/>
        <p:txBody>
          <a:bodyPr/>
          <a:lstStyle/>
          <a:p>
            <a:r>
              <a:rPr lang="en-IN" sz="4400" dirty="0"/>
              <a:t>Configure the learning process </a:t>
            </a:r>
          </a:p>
        </p:txBody>
      </p:sp>
      <p:graphicFrame>
        <p:nvGraphicFramePr>
          <p:cNvPr id="5" name="Content Placeholder 2">
            <a:extLst>
              <a:ext uri="{FF2B5EF4-FFF2-40B4-BE49-F238E27FC236}">
                <a16:creationId xmlns:a16="http://schemas.microsoft.com/office/drawing/2014/main" id="{35766B37-40E0-4AFC-91B5-AF0E2E94751B}"/>
              </a:ext>
            </a:extLst>
          </p:cNvPr>
          <p:cNvGraphicFramePr>
            <a:graphicFrameLocks noGrp="1"/>
          </p:cNvGraphicFramePr>
          <p:nvPr>
            <p:ph sz="half" idx="1"/>
          </p:nvPr>
        </p:nvGraphicFramePr>
        <p:xfrm>
          <a:off x="1155700" y="2603500"/>
          <a:ext cx="4824413"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a:extLst>
              <a:ext uri="{FF2B5EF4-FFF2-40B4-BE49-F238E27FC236}">
                <a16:creationId xmlns:a16="http://schemas.microsoft.com/office/drawing/2014/main" id="{5ABC5B78-3FCE-461E-8544-787EB184D6C7}"/>
              </a:ext>
            </a:extLst>
          </p:cNvPr>
          <p:cNvPicPr>
            <a:picLocks noGrp="1" noChangeAspect="1"/>
          </p:cNvPicPr>
          <p:nvPr>
            <p:ph sz="half" idx="2"/>
          </p:nvPr>
        </p:nvPicPr>
        <p:blipFill>
          <a:blip r:embed="rId7">
            <a:extLst>
              <a:ext uri="{28A0092B-C50C-407E-A947-70E740481C1C}">
                <a14:useLocalDpi xmlns:a14="http://schemas.microsoft.com/office/drawing/2010/main" val="0"/>
              </a:ext>
            </a:extLst>
          </a:blip>
          <a:stretch>
            <a:fillRect/>
          </a:stretch>
        </p:blipFill>
        <p:spPr>
          <a:xfrm>
            <a:off x="6208713" y="4023360"/>
            <a:ext cx="4986724" cy="809883"/>
          </a:xfrm>
          <a:prstGeom prst="rect">
            <a:avLst/>
          </a:prstGeom>
        </p:spPr>
      </p:pic>
    </p:spTree>
    <p:extLst>
      <p:ext uri="{BB962C8B-B14F-4D97-AF65-F5344CB8AC3E}">
        <p14:creationId xmlns:p14="http://schemas.microsoft.com/office/powerpoint/2010/main" val="2322300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ACE5D-EC68-4021-8D67-4DB7D31E0C6B}"/>
              </a:ext>
            </a:extLst>
          </p:cNvPr>
          <p:cNvSpPr>
            <a:spLocks noGrp="1"/>
          </p:cNvSpPr>
          <p:nvPr>
            <p:ph type="title"/>
          </p:nvPr>
        </p:nvSpPr>
        <p:spPr>
          <a:xfrm>
            <a:off x="2321781" y="973668"/>
            <a:ext cx="7594585" cy="706964"/>
          </a:xfrm>
        </p:spPr>
        <p:txBody>
          <a:bodyPr/>
          <a:lstStyle/>
          <a:p>
            <a:r>
              <a:rPr lang="en-IN" sz="7200" dirty="0"/>
              <a:t>Train the model</a:t>
            </a:r>
          </a:p>
        </p:txBody>
      </p:sp>
      <p:graphicFrame>
        <p:nvGraphicFramePr>
          <p:cNvPr id="8" name="Content Placeholder 2">
            <a:extLst>
              <a:ext uri="{FF2B5EF4-FFF2-40B4-BE49-F238E27FC236}">
                <a16:creationId xmlns:a16="http://schemas.microsoft.com/office/drawing/2014/main" id="{71E12DFC-28AD-4820-84C4-020351FB0899}"/>
              </a:ext>
            </a:extLst>
          </p:cNvPr>
          <p:cNvGraphicFramePr>
            <a:graphicFrameLocks noGrp="1"/>
          </p:cNvGraphicFramePr>
          <p:nvPr>
            <p:ph sz="half" idx="1"/>
            <p:extLst>
              <p:ext uri="{D42A27DB-BD31-4B8C-83A1-F6EECF244321}">
                <p14:modId xmlns:p14="http://schemas.microsoft.com/office/powerpoint/2010/main" val="511032930"/>
              </p:ext>
            </p:extLst>
          </p:nvPr>
        </p:nvGraphicFramePr>
        <p:xfrm>
          <a:off x="1155700" y="2603500"/>
          <a:ext cx="4601044" cy="35269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Content Placeholder 5">
            <a:extLst>
              <a:ext uri="{FF2B5EF4-FFF2-40B4-BE49-F238E27FC236}">
                <a16:creationId xmlns:a16="http://schemas.microsoft.com/office/drawing/2014/main" id="{6A9122BB-4306-4732-9E49-FF44958B680E}"/>
              </a:ext>
            </a:extLst>
          </p:cNvPr>
          <p:cNvPicPr>
            <a:picLocks noGrp="1" noChangeAspect="1"/>
          </p:cNvPicPr>
          <p:nvPr/>
        </p:nvPicPr>
        <p:blipFill>
          <a:blip r:embed="rId7">
            <a:extLst>
              <a:ext uri="{28A0092B-C50C-407E-A947-70E740481C1C}">
                <a14:useLocalDpi xmlns:a14="http://schemas.microsoft.com/office/drawing/2010/main" val="0"/>
              </a:ext>
            </a:extLst>
          </a:blip>
          <a:stretch>
            <a:fillRect/>
          </a:stretch>
        </p:blipFill>
        <p:spPr>
          <a:xfrm>
            <a:off x="6244314" y="4069220"/>
            <a:ext cx="5181600" cy="595515"/>
          </a:xfrm>
          <a:prstGeom prst="rect">
            <a:avLst/>
          </a:prstGeom>
        </p:spPr>
      </p:pic>
    </p:spTree>
    <p:extLst>
      <p:ext uri="{BB962C8B-B14F-4D97-AF65-F5344CB8AC3E}">
        <p14:creationId xmlns:p14="http://schemas.microsoft.com/office/powerpoint/2010/main" val="358596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E73A7-692A-43A9-9CE0-D1AB1F007F07}"/>
              </a:ext>
            </a:extLst>
          </p:cNvPr>
          <p:cNvSpPr>
            <a:spLocks noGrp="1"/>
          </p:cNvSpPr>
          <p:nvPr>
            <p:ph type="title"/>
          </p:nvPr>
        </p:nvSpPr>
        <p:spPr>
          <a:xfrm>
            <a:off x="3252083" y="973668"/>
            <a:ext cx="6664283" cy="706964"/>
          </a:xfrm>
        </p:spPr>
        <p:txBody>
          <a:bodyPr/>
          <a:lstStyle/>
          <a:p>
            <a:r>
              <a:rPr lang="en-US" sz="4800" dirty="0">
                <a:solidFill>
                  <a:srgbClr val="FFFFFF"/>
                </a:solidFill>
              </a:rPr>
              <a:t>Save the model</a:t>
            </a:r>
            <a:endParaRPr lang="en-IN" sz="4800" dirty="0"/>
          </a:p>
        </p:txBody>
      </p:sp>
      <p:pic>
        <p:nvPicPr>
          <p:cNvPr id="6" name="Content Placeholder 5" descr="Text&#10;&#10;Description automatically generated">
            <a:extLst>
              <a:ext uri="{FF2B5EF4-FFF2-40B4-BE49-F238E27FC236}">
                <a16:creationId xmlns:a16="http://schemas.microsoft.com/office/drawing/2014/main" id="{AC298521-D5CA-4682-99B4-3A2058E8475F}"/>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395778" y="3572466"/>
            <a:ext cx="5396682" cy="1503592"/>
          </a:xfrm>
          <a:prstGeom prst="rect">
            <a:avLst/>
          </a:prstGeom>
        </p:spPr>
      </p:pic>
      <p:sp>
        <p:nvSpPr>
          <p:cNvPr id="10" name="TextBox 9">
            <a:extLst>
              <a:ext uri="{FF2B5EF4-FFF2-40B4-BE49-F238E27FC236}">
                <a16:creationId xmlns:a16="http://schemas.microsoft.com/office/drawing/2014/main" id="{500DB9AC-0491-40CE-AD85-74B56DAC6EC9}"/>
              </a:ext>
            </a:extLst>
          </p:cNvPr>
          <p:cNvSpPr txBox="1"/>
          <p:nvPr/>
        </p:nvSpPr>
        <p:spPr>
          <a:xfrm>
            <a:off x="6399542" y="3429000"/>
            <a:ext cx="3992812" cy="1683346"/>
          </a:xfrm>
          <a:prstGeom prst="rect">
            <a:avLst/>
          </a:prstGeom>
          <a:noFill/>
        </p:spPr>
        <p:txBody>
          <a:bodyPr wrap="square">
            <a:spAutoFit/>
          </a:bodyPr>
          <a:lstStyle/>
          <a:p>
            <a:pPr marL="228600" marR="0" lvl="0" indent="-228600" algn="l" defTabSz="914400" rtl="0" eaLnBrk="1" fontAlgn="auto" latinLnBrk="0" hangingPunct="1">
              <a:lnSpc>
                <a:spcPct val="11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he Hand Black"/>
                <a:ea typeface="+mn-ea"/>
                <a:cs typeface="+mn-cs"/>
              </a:rPr>
              <a:t>The model is saved with .h5 extension.</a:t>
            </a:r>
          </a:p>
          <a:p>
            <a:pPr marL="228600" marR="0" lvl="0" indent="-228600" algn="l" defTabSz="914400" rtl="0" eaLnBrk="1" fontAlgn="auto" latinLnBrk="0" hangingPunct="1">
              <a:lnSpc>
                <a:spcPct val="11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he Hand Black"/>
                <a:ea typeface="+mn-ea"/>
                <a:cs typeface="+mn-cs"/>
              </a:rPr>
              <a:t>An H5 file is a data file saved in the Hierarchical Data Format (HDF)</a:t>
            </a:r>
          </a:p>
          <a:p>
            <a:pPr marL="228600" marR="0" lvl="0" indent="-228600" algn="l" defTabSz="914400" rtl="0" eaLnBrk="1" fontAlgn="auto" latinLnBrk="0" hangingPunct="1">
              <a:lnSpc>
                <a:spcPct val="11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he Hand Black"/>
                <a:ea typeface="+mn-ea"/>
                <a:cs typeface="+mn-cs"/>
              </a:rPr>
              <a:t>It contains multidimensional arrays of scientific data</a:t>
            </a:r>
          </a:p>
        </p:txBody>
      </p:sp>
    </p:spTree>
    <p:extLst>
      <p:ext uri="{BB962C8B-B14F-4D97-AF65-F5344CB8AC3E}">
        <p14:creationId xmlns:p14="http://schemas.microsoft.com/office/powerpoint/2010/main" val="4258559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2D752-59A1-4EB8-B5AD-7AA03FD79FEB}"/>
              </a:ext>
            </a:extLst>
          </p:cNvPr>
          <p:cNvSpPr>
            <a:spLocks noGrp="1"/>
          </p:cNvSpPr>
          <p:nvPr>
            <p:ph type="title"/>
          </p:nvPr>
        </p:nvSpPr>
        <p:spPr>
          <a:xfrm>
            <a:off x="1154954" y="978010"/>
            <a:ext cx="2793159" cy="1160891"/>
          </a:xfrm>
        </p:spPr>
        <p:txBody>
          <a:bodyPr/>
          <a:lstStyle/>
          <a:p>
            <a:r>
              <a:rPr lang="en-US" sz="2800" dirty="0"/>
              <a:t>Test the model</a:t>
            </a:r>
            <a:endParaRPr lang="en-IN" sz="2800" dirty="0"/>
          </a:p>
        </p:txBody>
      </p:sp>
      <p:sp>
        <p:nvSpPr>
          <p:cNvPr id="4" name="Text Placeholder 3">
            <a:extLst>
              <a:ext uri="{FF2B5EF4-FFF2-40B4-BE49-F238E27FC236}">
                <a16:creationId xmlns:a16="http://schemas.microsoft.com/office/drawing/2014/main" id="{1D726F35-9B07-43C7-981D-5792D583B1DC}"/>
              </a:ext>
            </a:extLst>
          </p:cNvPr>
          <p:cNvSpPr>
            <a:spLocks noGrp="1"/>
          </p:cNvSpPr>
          <p:nvPr>
            <p:ph type="body" sz="half" idx="2"/>
          </p:nvPr>
        </p:nvSpPr>
        <p:spPr>
          <a:xfrm>
            <a:off x="1154955" y="2592125"/>
            <a:ext cx="2793158" cy="3432754"/>
          </a:xfrm>
        </p:spPr>
        <p:txBody>
          <a:bodyPr/>
          <a:lstStyle/>
          <a:p>
            <a:pPr marL="342900" marR="0" lvl="0" indent="-228600" algn="l" defTabSz="914400" rtl="0" eaLnBrk="1" fontAlgn="auto" latinLnBrk="0" hangingPunct="1">
              <a:lnSpc>
                <a:spcPct val="11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The Hand Black"/>
                <a:ea typeface="+mn-ea"/>
                <a:cs typeface="+mn-cs"/>
              </a:rPr>
              <a:t>Evaluation is a process during development of the model to check whether the model is best fir for the given problem and corresponding data</a:t>
            </a:r>
          </a:p>
          <a:p>
            <a:endParaRPr lang="en-IN" dirty="0"/>
          </a:p>
        </p:txBody>
      </p:sp>
      <p:pic>
        <p:nvPicPr>
          <p:cNvPr id="5" name="Picture 4" descr="Graphical user interface, text, application&#10;&#10;Description automatically generated">
            <a:extLst>
              <a:ext uri="{FF2B5EF4-FFF2-40B4-BE49-F238E27FC236}">
                <a16:creationId xmlns:a16="http://schemas.microsoft.com/office/drawing/2014/main" id="{486DD138-6664-48D9-81C7-9E8E41823F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1721" y="872027"/>
            <a:ext cx="2854957" cy="936938"/>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528A39C6-90EF-400B-9907-C78D29F911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6134" y="2472855"/>
            <a:ext cx="3077788" cy="1290099"/>
          </a:xfrm>
          <a:prstGeom prst="rect">
            <a:avLst/>
          </a:prstGeom>
        </p:spPr>
      </p:pic>
      <p:pic>
        <p:nvPicPr>
          <p:cNvPr id="7" name="Picture 6" descr="Text&#10;&#10;Description automatically generated">
            <a:extLst>
              <a:ext uri="{FF2B5EF4-FFF2-40B4-BE49-F238E27FC236}">
                <a16:creationId xmlns:a16="http://schemas.microsoft.com/office/drawing/2014/main" id="{319D0E63-D407-4A03-A89A-C998E6D026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6396" y="4532243"/>
            <a:ext cx="5431536" cy="1290099"/>
          </a:xfrm>
          <a:prstGeom prst="rect">
            <a:avLst/>
          </a:prstGeom>
        </p:spPr>
      </p:pic>
    </p:spTree>
    <p:extLst>
      <p:ext uri="{BB962C8B-B14F-4D97-AF65-F5344CB8AC3E}">
        <p14:creationId xmlns:p14="http://schemas.microsoft.com/office/powerpoint/2010/main" val="2871175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B754A-6110-4681-97E6-18F0B50CBDDC}"/>
              </a:ext>
            </a:extLst>
          </p:cNvPr>
          <p:cNvSpPr>
            <a:spLocks noGrp="1"/>
          </p:cNvSpPr>
          <p:nvPr>
            <p:ph type="title"/>
          </p:nvPr>
        </p:nvSpPr>
        <p:spPr>
          <a:xfrm>
            <a:off x="1154956" y="2226365"/>
            <a:ext cx="4351023" cy="2735104"/>
          </a:xfrm>
        </p:spPr>
        <p:txBody>
          <a:bodyPr/>
          <a:lstStyle/>
          <a:p>
            <a:r>
              <a:rPr lang="en-US" sz="2800" dirty="0">
                <a:solidFill>
                  <a:schemeClr val="tx1"/>
                </a:solidFill>
                <a:latin typeface="Bahnschrift" panose="020B0502040204020203" pitchFamily="34" charset="0"/>
              </a:rPr>
              <a:t>After the model is trained in this particular milestone, we will be building our flask application which will be running in out local browser with a user interface</a:t>
            </a:r>
            <a:br>
              <a:rPr lang="en-US" sz="2800" dirty="0">
                <a:solidFill>
                  <a:schemeClr val="tx1"/>
                </a:solidFill>
                <a:latin typeface="Bahnschrift" panose="020B0502040204020203" pitchFamily="34" charset="0"/>
              </a:rPr>
            </a:br>
            <a:endParaRPr lang="en-IN" sz="2800" dirty="0">
              <a:latin typeface="Bahnschrift" panose="020B0502040204020203" pitchFamily="34" charset="0"/>
            </a:endParaRPr>
          </a:p>
        </p:txBody>
      </p:sp>
      <p:sp>
        <p:nvSpPr>
          <p:cNvPr id="5" name="Text Placeholder 4">
            <a:extLst>
              <a:ext uri="{FF2B5EF4-FFF2-40B4-BE49-F238E27FC236}">
                <a16:creationId xmlns:a16="http://schemas.microsoft.com/office/drawing/2014/main" id="{625CF8E4-D9CA-473B-838E-24679939454A}"/>
              </a:ext>
            </a:extLst>
          </p:cNvPr>
          <p:cNvSpPr>
            <a:spLocks noGrp="1"/>
          </p:cNvSpPr>
          <p:nvPr>
            <p:ph type="body" idx="1"/>
          </p:nvPr>
        </p:nvSpPr>
        <p:spPr>
          <a:xfrm>
            <a:off x="6895558" y="588397"/>
            <a:ext cx="3755379" cy="5565913"/>
          </a:xfrm>
        </p:spPr>
        <p:txBody>
          <a:bodyPr>
            <a:normAutofit/>
          </a:bodyPr>
          <a:lstStyle/>
          <a:p>
            <a:r>
              <a:rPr lang="en-US" sz="4400" b="1" dirty="0">
                <a:solidFill>
                  <a:schemeClr val="accent2">
                    <a:lumMod val="75000"/>
                  </a:schemeClr>
                </a:solidFill>
              </a:rPr>
              <a:t>Application building</a:t>
            </a:r>
            <a:endParaRPr lang="en-IN" sz="4400" b="1" dirty="0">
              <a:solidFill>
                <a:schemeClr val="accent2">
                  <a:lumMod val="75000"/>
                </a:schemeClr>
              </a:solidFill>
            </a:endParaRPr>
          </a:p>
        </p:txBody>
      </p:sp>
    </p:spTree>
    <p:extLst>
      <p:ext uri="{BB962C8B-B14F-4D97-AF65-F5344CB8AC3E}">
        <p14:creationId xmlns:p14="http://schemas.microsoft.com/office/powerpoint/2010/main" val="211084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E8B18-3B17-4F4B-9573-3F258FE4BB54}"/>
              </a:ext>
            </a:extLst>
          </p:cNvPr>
          <p:cNvSpPr>
            <a:spLocks noGrp="1"/>
          </p:cNvSpPr>
          <p:nvPr>
            <p:ph type="title"/>
          </p:nvPr>
        </p:nvSpPr>
        <p:spPr>
          <a:xfrm>
            <a:off x="3665551" y="973668"/>
            <a:ext cx="6250815" cy="706964"/>
          </a:xfrm>
        </p:spPr>
        <p:txBody>
          <a:bodyPr/>
          <a:lstStyle/>
          <a:p>
            <a:r>
              <a:rPr lang="en-IN" sz="4000" dirty="0"/>
              <a:t>Create HTML pages</a:t>
            </a:r>
          </a:p>
        </p:txBody>
      </p:sp>
      <p:graphicFrame>
        <p:nvGraphicFramePr>
          <p:cNvPr id="9" name="Content Placeholder 2">
            <a:extLst>
              <a:ext uri="{FF2B5EF4-FFF2-40B4-BE49-F238E27FC236}">
                <a16:creationId xmlns:a16="http://schemas.microsoft.com/office/drawing/2014/main" id="{D5B3DD0A-617E-4CC6-8011-2E65A529AA6F}"/>
              </a:ext>
            </a:extLst>
          </p:cNvPr>
          <p:cNvGraphicFramePr>
            <a:graphicFrameLocks noGrp="1"/>
          </p:cNvGraphicFramePr>
          <p:nvPr>
            <p:extLst>
              <p:ext uri="{D42A27DB-BD31-4B8C-83A1-F6EECF244321}">
                <p14:modId xmlns:p14="http://schemas.microsoft.com/office/powerpoint/2010/main" val="2926155966"/>
              </p:ext>
            </p:extLst>
          </p:nvPr>
        </p:nvGraphicFramePr>
        <p:xfrm>
          <a:off x="638065" y="2441050"/>
          <a:ext cx="10915869" cy="36337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5299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541A7-4B51-443B-B134-394F725FB1B5}"/>
              </a:ext>
            </a:extLst>
          </p:cNvPr>
          <p:cNvSpPr>
            <a:spLocks noGrp="1"/>
          </p:cNvSpPr>
          <p:nvPr>
            <p:ph type="title"/>
          </p:nvPr>
        </p:nvSpPr>
        <p:spPr>
          <a:xfrm>
            <a:off x="804672" y="206734"/>
            <a:ext cx="4753290" cy="2775005"/>
          </a:xfrm>
        </p:spPr>
        <p:txBody>
          <a:bodyPr/>
          <a:lstStyle/>
          <a:p>
            <a:r>
              <a:rPr lang="en-US" sz="3600" dirty="0"/>
              <a:t>TEAM:</a:t>
            </a:r>
            <a:br>
              <a:rPr lang="en-US" sz="3600" dirty="0"/>
            </a:br>
            <a:r>
              <a:rPr lang="en-IN" sz="3600" dirty="0"/>
              <a:t>IT_AIML_A11</a:t>
            </a:r>
            <a:br>
              <a:rPr lang="en-IN" dirty="0"/>
            </a:br>
            <a:br>
              <a:rPr lang="en-IN" dirty="0"/>
            </a:br>
            <a:br>
              <a:rPr lang="en-IN" dirty="0"/>
            </a:br>
            <a:endParaRPr lang="en-IN" dirty="0"/>
          </a:p>
        </p:txBody>
      </p:sp>
      <p:sp>
        <p:nvSpPr>
          <p:cNvPr id="4" name="Text Placeholder 3">
            <a:extLst>
              <a:ext uri="{FF2B5EF4-FFF2-40B4-BE49-F238E27FC236}">
                <a16:creationId xmlns:a16="http://schemas.microsoft.com/office/drawing/2014/main" id="{2E67A16C-864E-4764-8F35-C02523D914CF}"/>
              </a:ext>
            </a:extLst>
          </p:cNvPr>
          <p:cNvSpPr>
            <a:spLocks noGrp="1"/>
          </p:cNvSpPr>
          <p:nvPr>
            <p:ph type="body" sz="half" idx="2"/>
          </p:nvPr>
        </p:nvSpPr>
        <p:spPr>
          <a:xfrm>
            <a:off x="525610" y="2480807"/>
            <a:ext cx="5095961" cy="2988662"/>
          </a:xfrm>
        </p:spPr>
        <p:txBody>
          <a:bodyPr>
            <a:normAutofit/>
          </a:bodyPr>
          <a:lstStyle/>
          <a:p>
            <a:r>
              <a:rPr lang="en-US" sz="1600" dirty="0"/>
              <a:t>18481A1249   -   SAI TRIVENI KOTTAPALLI</a:t>
            </a:r>
          </a:p>
          <a:p>
            <a:r>
              <a:rPr lang="en-IN" sz="1600" dirty="0"/>
              <a:t>18481A1243   -   </a:t>
            </a:r>
            <a:r>
              <a:rPr lang="fi-FI" sz="1600" dirty="0"/>
              <a:t>Naga venkata sai harshith </a:t>
            </a:r>
          </a:p>
          <a:p>
            <a:r>
              <a:rPr lang="fi-FI" sz="1600" dirty="0"/>
              <a:t>18481A1202   -    </a:t>
            </a:r>
            <a:r>
              <a:rPr lang="en-IN" sz="1600" dirty="0" err="1"/>
              <a:t>Supraja</a:t>
            </a:r>
            <a:r>
              <a:rPr lang="en-IN" sz="1600" dirty="0"/>
              <a:t> Abburi </a:t>
            </a:r>
            <a:endParaRPr lang="fi-FI" sz="1600" dirty="0"/>
          </a:p>
          <a:p>
            <a:r>
              <a:rPr lang="fi-FI" sz="1600" dirty="0"/>
              <a:t>18481A1216   -    </a:t>
            </a:r>
            <a:r>
              <a:rPr lang="en-IN" sz="1600" dirty="0"/>
              <a:t>Bade </a:t>
            </a:r>
            <a:r>
              <a:rPr lang="en-IN" sz="1600" dirty="0" err="1"/>
              <a:t>Jaswanth</a:t>
            </a:r>
            <a:endParaRPr lang="en-US" sz="1600" dirty="0"/>
          </a:p>
        </p:txBody>
      </p:sp>
      <p:pic>
        <p:nvPicPr>
          <p:cNvPr id="1026" name="Picture 2">
            <a:extLst>
              <a:ext uri="{FF2B5EF4-FFF2-40B4-BE49-F238E27FC236}">
                <a16:creationId xmlns:a16="http://schemas.microsoft.com/office/drawing/2014/main" id="{4179F874-7235-4CD1-A279-EDB62A5FBC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16056" y="628154"/>
            <a:ext cx="5907819" cy="5836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469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7296F5-840C-436B-A6F2-8C888B2E1EA2}"/>
              </a:ext>
            </a:extLst>
          </p:cNvPr>
          <p:cNvSpPr txBox="1"/>
          <p:nvPr/>
        </p:nvSpPr>
        <p:spPr>
          <a:xfrm>
            <a:off x="826937" y="795131"/>
            <a:ext cx="6917634" cy="4524315"/>
          </a:xfrm>
          <a:prstGeom prst="rect">
            <a:avLst/>
          </a:prstGeom>
          <a:noFill/>
        </p:spPr>
        <p:txBody>
          <a:bodyPr wrap="square">
            <a:spAutoFit/>
          </a:bodyPr>
          <a:lstStyle/>
          <a:p>
            <a:r>
              <a:rPr lang="en-US" sz="9600" dirty="0">
                <a:solidFill>
                  <a:schemeClr val="tx2">
                    <a:lumMod val="60000"/>
                    <a:lumOff val="40000"/>
                  </a:schemeClr>
                </a:solidFill>
                <a:latin typeface="Bookman Old Style" panose="02050604050505020204" pitchFamily="18" charset="0"/>
              </a:rPr>
              <a:t>Build </a:t>
            </a:r>
          </a:p>
          <a:p>
            <a:r>
              <a:rPr lang="en-US" sz="9600" dirty="0">
                <a:solidFill>
                  <a:schemeClr val="tx2">
                    <a:lumMod val="60000"/>
                    <a:lumOff val="40000"/>
                  </a:schemeClr>
                </a:solidFill>
                <a:latin typeface="Bookman Old Style" panose="02050604050505020204" pitchFamily="18" charset="0"/>
              </a:rPr>
              <a:t>Python </a:t>
            </a:r>
          </a:p>
          <a:p>
            <a:r>
              <a:rPr lang="en-US" sz="9600" dirty="0">
                <a:solidFill>
                  <a:schemeClr val="tx2">
                    <a:lumMod val="60000"/>
                    <a:lumOff val="40000"/>
                  </a:schemeClr>
                </a:solidFill>
                <a:latin typeface="Bookman Old Style" panose="02050604050505020204" pitchFamily="18" charset="0"/>
              </a:rPr>
              <a:t>code</a:t>
            </a:r>
            <a:endParaRPr lang="en-IN" sz="9600" dirty="0">
              <a:solidFill>
                <a:schemeClr val="tx2">
                  <a:lumMod val="60000"/>
                  <a:lumOff val="40000"/>
                </a:schemeClr>
              </a:solidFill>
              <a:latin typeface="Bookman Old Style" panose="02050604050505020204" pitchFamily="18" charset="0"/>
            </a:endParaRPr>
          </a:p>
        </p:txBody>
      </p:sp>
      <p:pic>
        <p:nvPicPr>
          <p:cNvPr id="4" name="Picture 3" descr="Blue digital binary data on a screen">
            <a:extLst>
              <a:ext uri="{FF2B5EF4-FFF2-40B4-BE49-F238E27FC236}">
                <a16:creationId xmlns:a16="http://schemas.microsoft.com/office/drawing/2014/main" id="{11547A72-804C-4A56-A97E-172E12A67AC2}"/>
              </a:ext>
            </a:extLst>
          </p:cNvPr>
          <p:cNvPicPr>
            <a:picLocks noChangeAspect="1"/>
          </p:cNvPicPr>
          <p:nvPr/>
        </p:nvPicPr>
        <p:blipFill rotWithShape="1">
          <a:blip r:embed="rId2"/>
          <a:srcRect l="26553" r="17027"/>
          <a:stretch/>
        </p:blipFill>
        <p:spPr>
          <a:xfrm>
            <a:off x="5780598" y="5"/>
            <a:ext cx="6411402"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064695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AB5C0-928D-4520-841A-7241F3C8E587}"/>
              </a:ext>
            </a:extLst>
          </p:cNvPr>
          <p:cNvSpPr>
            <a:spLocks noGrp="1"/>
          </p:cNvSpPr>
          <p:nvPr>
            <p:ph type="title"/>
          </p:nvPr>
        </p:nvSpPr>
        <p:spPr>
          <a:xfrm>
            <a:off x="4476584" y="973668"/>
            <a:ext cx="5439782" cy="706964"/>
          </a:xfrm>
        </p:spPr>
        <p:txBody>
          <a:bodyPr/>
          <a:lstStyle/>
          <a:p>
            <a:r>
              <a:rPr lang="en-IN" sz="8800" b="1" dirty="0"/>
              <a:t>Code</a:t>
            </a:r>
          </a:p>
        </p:txBody>
      </p:sp>
      <p:sp>
        <p:nvSpPr>
          <p:cNvPr id="8" name="TextBox 7">
            <a:extLst>
              <a:ext uri="{FF2B5EF4-FFF2-40B4-BE49-F238E27FC236}">
                <a16:creationId xmlns:a16="http://schemas.microsoft.com/office/drawing/2014/main" id="{B44BE0BE-9FCA-4E47-9B29-2AB139BD5979}"/>
              </a:ext>
            </a:extLst>
          </p:cNvPr>
          <p:cNvSpPr txBox="1"/>
          <p:nvPr/>
        </p:nvSpPr>
        <p:spPr>
          <a:xfrm>
            <a:off x="1081378" y="3238370"/>
            <a:ext cx="2456952" cy="369332"/>
          </a:xfrm>
          <a:prstGeom prst="rect">
            <a:avLst/>
          </a:prstGeom>
          <a:noFill/>
        </p:spPr>
        <p:txBody>
          <a:bodyPr wrap="square">
            <a:spAutoFit/>
          </a:bodyPr>
          <a:lstStyle/>
          <a:p>
            <a:r>
              <a:rPr lang="en-IN" dirty="0"/>
              <a:t>Importing Libraries</a:t>
            </a:r>
          </a:p>
        </p:txBody>
      </p:sp>
      <p:pic>
        <p:nvPicPr>
          <p:cNvPr id="9" name="Content Placeholder 9" descr="Graphical user interface, text, application, email&#10;&#10;Description automatically generated">
            <a:extLst>
              <a:ext uri="{FF2B5EF4-FFF2-40B4-BE49-F238E27FC236}">
                <a16:creationId xmlns:a16="http://schemas.microsoft.com/office/drawing/2014/main" id="{439DD890-6997-4D03-A673-B8DE604699B5}"/>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1081378" y="4233743"/>
            <a:ext cx="3005592" cy="870993"/>
          </a:xfrm>
          <a:prstGeom prst="rect">
            <a:avLst/>
          </a:prstGeom>
        </p:spPr>
      </p:pic>
      <p:sp>
        <p:nvSpPr>
          <p:cNvPr id="11" name="TextBox 10">
            <a:extLst>
              <a:ext uri="{FF2B5EF4-FFF2-40B4-BE49-F238E27FC236}">
                <a16:creationId xmlns:a16="http://schemas.microsoft.com/office/drawing/2014/main" id="{31260CC0-5FD4-48F8-A5ED-6ABEEE24F401}"/>
              </a:ext>
            </a:extLst>
          </p:cNvPr>
          <p:cNvSpPr txBox="1"/>
          <p:nvPr/>
        </p:nvSpPr>
        <p:spPr>
          <a:xfrm>
            <a:off x="4476584" y="3099871"/>
            <a:ext cx="3371353" cy="923330"/>
          </a:xfrm>
          <a:prstGeom prst="rect">
            <a:avLst/>
          </a:prstGeom>
          <a:noFill/>
        </p:spPr>
        <p:txBody>
          <a:bodyPr wrap="square">
            <a:spAutoFit/>
          </a:bodyPr>
          <a:lstStyle/>
          <a:p>
            <a:r>
              <a:rPr lang="en-IN" dirty="0"/>
              <a:t>Creating our flask applications and loading our model</a:t>
            </a:r>
          </a:p>
        </p:txBody>
      </p:sp>
      <p:pic>
        <p:nvPicPr>
          <p:cNvPr id="12" name="Content Placeholder 11" descr="A picture containing chart&#10;&#10;Description automatically generated">
            <a:extLst>
              <a:ext uri="{FF2B5EF4-FFF2-40B4-BE49-F238E27FC236}">
                <a16:creationId xmlns:a16="http://schemas.microsoft.com/office/drawing/2014/main" id="{64FE9BBD-C5B1-4A90-BEED-2D43C4804659}"/>
              </a:ext>
            </a:extLst>
          </p:cNvPr>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4495800" y="4268814"/>
            <a:ext cx="3200400" cy="1173625"/>
          </a:xfrm>
          <a:prstGeom prst="rect">
            <a:avLst/>
          </a:prstGeom>
        </p:spPr>
      </p:pic>
      <p:sp>
        <p:nvSpPr>
          <p:cNvPr id="14" name="TextBox 13">
            <a:extLst>
              <a:ext uri="{FF2B5EF4-FFF2-40B4-BE49-F238E27FC236}">
                <a16:creationId xmlns:a16="http://schemas.microsoft.com/office/drawing/2014/main" id="{F7E67709-4F1E-45BB-A487-D406F535300D}"/>
              </a:ext>
            </a:extLst>
          </p:cNvPr>
          <p:cNvSpPr txBox="1"/>
          <p:nvPr/>
        </p:nvSpPr>
        <p:spPr>
          <a:xfrm>
            <a:off x="8340918" y="3238370"/>
            <a:ext cx="2890298" cy="646331"/>
          </a:xfrm>
          <a:prstGeom prst="rect">
            <a:avLst/>
          </a:prstGeom>
          <a:noFill/>
        </p:spPr>
        <p:txBody>
          <a:bodyPr wrap="square">
            <a:spAutoFit/>
          </a:bodyPr>
          <a:lstStyle/>
          <a:p>
            <a:r>
              <a:rPr lang="en-IN" dirty="0"/>
              <a:t>Routing to the html page</a:t>
            </a:r>
          </a:p>
        </p:txBody>
      </p:sp>
      <p:pic>
        <p:nvPicPr>
          <p:cNvPr id="15" name="Content Placeholder 13" descr="Text&#10;&#10;Description automatically generated with low confidence">
            <a:extLst>
              <a:ext uri="{FF2B5EF4-FFF2-40B4-BE49-F238E27FC236}">
                <a16:creationId xmlns:a16="http://schemas.microsoft.com/office/drawing/2014/main" id="{0C4C6BC6-3C83-4A51-BEB1-105A26FB5DB2}"/>
              </a:ext>
            </a:extLst>
          </p:cNvPr>
          <p:cNvPicPr>
            <a:picLocks noGrp="1" noChangeAspect="1"/>
          </p:cNvPicPr>
          <p:nvPr/>
        </p:nvPicPr>
        <p:blipFill>
          <a:blip r:embed="rId4">
            <a:extLst>
              <a:ext uri="{28A0092B-C50C-407E-A947-70E740481C1C}">
                <a14:useLocalDpi xmlns:a14="http://schemas.microsoft.com/office/drawing/2010/main" val="0"/>
              </a:ext>
            </a:extLst>
          </a:blip>
          <a:stretch>
            <a:fillRect/>
          </a:stretch>
        </p:blipFill>
        <p:spPr>
          <a:xfrm>
            <a:off x="8340918" y="4082427"/>
            <a:ext cx="3200400" cy="1173624"/>
          </a:xfrm>
          <a:prstGeom prst="rect">
            <a:avLst/>
          </a:prstGeom>
        </p:spPr>
      </p:pic>
    </p:spTree>
    <p:extLst>
      <p:ext uri="{BB962C8B-B14F-4D97-AF65-F5344CB8AC3E}">
        <p14:creationId xmlns:p14="http://schemas.microsoft.com/office/powerpoint/2010/main" val="3823268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D137B-7669-4A1C-B5D0-1564E189C6AD}"/>
              </a:ext>
            </a:extLst>
          </p:cNvPr>
          <p:cNvSpPr>
            <a:spLocks noGrp="1"/>
          </p:cNvSpPr>
          <p:nvPr>
            <p:ph type="title"/>
          </p:nvPr>
        </p:nvSpPr>
        <p:spPr>
          <a:xfrm>
            <a:off x="4829452" y="973668"/>
            <a:ext cx="5086914" cy="706964"/>
          </a:xfrm>
        </p:spPr>
        <p:txBody>
          <a:bodyPr/>
          <a:lstStyle/>
          <a:p>
            <a:r>
              <a:rPr lang="en-US" sz="5400" b="1" dirty="0"/>
              <a:t>CODE</a:t>
            </a:r>
            <a:endParaRPr lang="en-IN" sz="5400" b="1" dirty="0"/>
          </a:p>
        </p:txBody>
      </p:sp>
      <p:sp>
        <p:nvSpPr>
          <p:cNvPr id="5" name="Text Placeholder 2">
            <a:extLst>
              <a:ext uri="{FF2B5EF4-FFF2-40B4-BE49-F238E27FC236}">
                <a16:creationId xmlns:a16="http://schemas.microsoft.com/office/drawing/2014/main" id="{B72669B2-3271-4C25-B437-0C092DAF4B62}"/>
              </a:ext>
            </a:extLst>
          </p:cNvPr>
          <p:cNvSpPr>
            <a:spLocks noGrp="1"/>
          </p:cNvSpPr>
          <p:nvPr/>
        </p:nvSpPr>
        <p:spPr>
          <a:xfrm>
            <a:off x="852257" y="2682760"/>
            <a:ext cx="3417902" cy="442179"/>
          </a:xfrm>
          <a:prstGeom prst="rect">
            <a:avLst/>
          </a:prstGeom>
        </p:spPr>
        <p:txBody>
          <a:bodyPr vert="horz" lIns="91440" tIns="45720" rIns="91440" bIns="45720" rtlCol="0" anchor="b">
            <a:normAutofit fontScale="55000" lnSpcReduction="20000"/>
          </a:bodyPr>
          <a:lstStyle>
            <a:lvl1pPr marL="0" indent="0" algn="l" defTabSz="914400" rtl="0" eaLnBrk="1" latinLnBrk="0" hangingPunct="1">
              <a:lnSpc>
                <a:spcPct val="100000"/>
              </a:lnSpc>
              <a:spcBef>
                <a:spcPts val="1000"/>
              </a:spcBef>
              <a:buFont typeface="Arial" panose="020B0604020202020204" pitchFamily="34" charset="0"/>
              <a:buNone/>
              <a:defRPr sz="4100" b="0" kern="120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IN" dirty="0">
                <a:latin typeface="Bahnschrift Condensed" panose="020B0502040204020203" pitchFamily="34" charset="0"/>
              </a:rPr>
              <a:t>Getting our input and storing it</a:t>
            </a:r>
          </a:p>
        </p:txBody>
      </p:sp>
      <p:pic>
        <p:nvPicPr>
          <p:cNvPr id="6" name="Content Placeholder 9" descr="A picture containing chart&#10;&#10;Description automatically generated">
            <a:extLst>
              <a:ext uri="{FF2B5EF4-FFF2-40B4-BE49-F238E27FC236}">
                <a16:creationId xmlns:a16="http://schemas.microsoft.com/office/drawing/2014/main" id="{F6F072AA-AB20-4A1F-BF38-544B36E0E1C3}"/>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696157" y="3657600"/>
            <a:ext cx="3574001" cy="1518082"/>
          </a:xfrm>
          <a:prstGeom prst="rect">
            <a:avLst/>
          </a:prstGeom>
        </p:spPr>
      </p:pic>
      <p:sp>
        <p:nvSpPr>
          <p:cNvPr id="8" name="TextBox 7">
            <a:extLst>
              <a:ext uri="{FF2B5EF4-FFF2-40B4-BE49-F238E27FC236}">
                <a16:creationId xmlns:a16="http://schemas.microsoft.com/office/drawing/2014/main" id="{EBB172EA-EA1F-4237-8F56-DDB41E6CAB3A}"/>
              </a:ext>
            </a:extLst>
          </p:cNvPr>
          <p:cNvSpPr txBox="1"/>
          <p:nvPr/>
        </p:nvSpPr>
        <p:spPr>
          <a:xfrm>
            <a:off x="4668178" y="3285019"/>
            <a:ext cx="2583403" cy="646331"/>
          </a:xfrm>
          <a:prstGeom prst="rect">
            <a:avLst/>
          </a:prstGeom>
          <a:noFill/>
        </p:spPr>
        <p:txBody>
          <a:bodyPr wrap="square">
            <a:spAutoFit/>
          </a:bodyPr>
          <a:lstStyle/>
          <a:p>
            <a:r>
              <a:rPr lang="en-IN" b="1" dirty="0">
                <a:latin typeface="Bahnschrift Condensed" panose="020B0502040204020203" pitchFamily="34" charset="0"/>
              </a:rPr>
              <a:t>Grab the frames from the web cam</a:t>
            </a:r>
          </a:p>
        </p:txBody>
      </p:sp>
      <p:pic>
        <p:nvPicPr>
          <p:cNvPr id="9" name="Content Placeholder 11" descr="Text&#10;&#10;Description automatically generated with medium confidence">
            <a:extLst>
              <a:ext uri="{FF2B5EF4-FFF2-40B4-BE49-F238E27FC236}">
                <a16:creationId xmlns:a16="http://schemas.microsoft.com/office/drawing/2014/main" id="{FB2D26F7-D3BE-477F-AD43-68D7FEB20B44}"/>
              </a:ext>
            </a:extLst>
          </p:cNvPr>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4721444" y="4044551"/>
            <a:ext cx="3082028" cy="1131131"/>
          </a:xfrm>
          <a:prstGeom prst="rect">
            <a:avLst/>
          </a:prstGeom>
        </p:spPr>
      </p:pic>
      <p:sp>
        <p:nvSpPr>
          <p:cNvPr id="11" name="TextBox 10">
            <a:extLst>
              <a:ext uri="{FF2B5EF4-FFF2-40B4-BE49-F238E27FC236}">
                <a16:creationId xmlns:a16="http://schemas.microsoft.com/office/drawing/2014/main" id="{4AB564F6-66D6-40D8-BF79-45B5621DE906}"/>
              </a:ext>
            </a:extLst>
          </p:cNvPr>
          <p:cNvSpPr txBox="1"/>
          <p:nvPr/>
        </p:nvSpPr>
        <p:spPr>
          <a:xfrm>
            <a:off x="8353887" y="2653659"/>
            <a:ext cx="1855433" cy="461665"/>
          </a:xfrm>
          <a:prstGeom prst="rect">
            <a:avLst/>
          </a:prstGeom>
          <a:noFill/>
        </p:spPr>
        <p:txBody>
          <a:bodyPr wrap="square">
            <a:spAutoFit/>
          </a:bodyPr>
          <a:lstStyle/>
          <a:p>
            <a:r>
              <a:rPr lang="en-IN" sz="2400" dirty="0">
                <a:latin typeface="Bahnschrift Condensed" panose="020B0502040204020203" pitchFamily="34" charset="0"/>
              </a:rPr>
              <a:t>Creating ROI</a:t>
            </a:r>
          </a:p>
        </p:txBody>
      </p:sp>
      <p:pic>
        <p:nvPicPr>
          <p:cNvPr id="12" name="Content Placeholder 13" descr="Text&#10;&#10;Description automatically generated">
            <a:extLst>
              <a:ext uri="{FF2B5EF4-FFF2-40B4-BE49-F238E27FC236}">
                <a16:creationId xmlns:a16="http://schemas.microsoft.com/office/drawing/2014/main" id="{8AB1A6D3-8CDB-406E-B8FF-719BA1C6BE88}"/>
              </a:ext>
            </a:extLst>
          </p:cNvPr>
          <p:cNvPicPr>
            <a:picLocks noGrp="1" noChangeAspect="1"/>
          </p:cNvPicPr>
          <p:nvPr/>
        </p:nvPicPr>
        <p:blipFill>
          <a:blip r:embed="rId4">
            <a:extLst>
              <a:ext uri="{28A0092B-C50C-407E-A947-70E740481C1C}">
                <a14:useLocalDpi xmlns:a14="http://schemas.microsoft.com/office/drawing/2010/main" val="0"/>
              </a:ext>
            </a:extLst>
          </a:blip>
          <a:stretch>
            <a:fillRect/>
          </a:stretch>
        </p:blipFill>
        <p:spPr>
          <a:xfrm>
            <a:off x="8082378" y="3368560"/>
            <a:ext cx="3200400" cy="2332879"/>
          </a:xfrm>
          <a:prstGeom prst="rect">
            <a:avLst/>
          </a:prstGeom>
        </p:spPr>
      </p:pic>
    </p:spTree>
    <p:extLst>
      <p:ext uri="{BB962C8B-B14F-4D97-AF65-F5344CB8AC3E}">
        <p14:creationId xmlns:p14="http://schemas.microsoft.com/office/powerpoint/2010/main" val="3634059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B5BD8-49DD-4F87-9F49-EAC5C603047B}"/>
              </a:ext>
            </a:extLst>
          </p:cNvPr>
          <p:cNvSpPr>
            <a:spLocks noGrp="1"/>
          </p:cNvSpPr>
          <p:nvPr>
            <p:ph type="title"/>
          </p:nvPr>
        </p:nvSpPr>
        <p:spPr>
          <a:xfrm>
            <a:off x="2032986" y="973668"/>
            <a:ext cx="7883380" cy="706964"/>
          </a:xfrm>
        </p:spPr>
        <p:txBody>
          <a:bodyPr/>
          <a:lstStyle/>
          <a:p>
            <a:r>
              <a:rPr lang="en-US" sz="4800" b="1" u="sng" dirty="0"/>
              <a:t>CODE</a:t>
            </a:r>
            <a:br>
              <a:rPr lang="en-US" sz="4800" b="1" u="sng" dirty="0"/>
            </a:br>
            <a:r>
              <a:rPr lang="en-US" sz="4000" dirty="0"/>
              <a:t>Predicting our results</a:t>
            </a:r>
            <a:endParaRPr lang="en-IN" sz="4000" dirty="0"/>
          </a:p>
        </p:txBody>
      </p:sp>
      <p:pic>
        <p:nvPicPr>
          <p:cNvPr id="5" name="Content Placeholder 7" descr="Graphical user interface, text, application&#10;&#10;Description automatically generated">
            <a:extLst>
              <a:ext uri="{FF2B5EF4-FFF2-40B4-BE49-F238E27FC236}">
                <a16:creationId xmlns:a16="http://schemas.microsoft.com/office/drawing/2014/main" id="{E7108DA7-A526-447F-8938-63FAB4DC800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55700" y="3542190"/>
            <a:ext cx="4824413" cy="1793290"/>
          </a:xfrm>
          <a:prstGeom prst="rect">
            <a:avLst/>
          </a:prstGeom>
        </p:spPr>
      </p:pic>
      <p:pic>
        <p:nvPicPr>
          <p:cNvPr id="6" name="Content Placeholder 9" descr="A picture containing text&#10;&#10;Description automatically generated">
            <a:extLst>
              <a:ext uri="{FF2B5EF4-FFF2-40B4-BE49-F238E27FC236}">
                <a16:creationId xmlns:a16="http://schemas.microsoft.com/office/drawing/2014/main" id="{410F94F3-8EAA-4D7C-BABB-2A33301419E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04482" y="2603499"/>
            <a:ext cx="3346881" cy="3664135"/>
          </a:xfrm>
          <a:prstGeom prst="rect">
            <a:avLst/>
          </a:prstGeom>
        </p:spPr>
      </p:pic>
    </p:spTree>
    <p:extLst>
      <p:ext uri="{BB962C8B-B14F-4D97-AF65-F5344CB8AC3E}">
        <p14:creationId xmlns:p14="http://schemas.microsoft.com/office/powerpoint/2010/main" val="7161764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991CE-42D4-4148-809B-7766E1B7CD2C}"/>
              </a:ext>
            </a:extLst>
          </p:cNvPr>
          <p:cNvSpPr>
            <a:spLocks noGrp="1"/>
          </p:cNvSpPr>
          <p:nvPr>
            <p:ph type="title"/>
          </p:nvPr>
        </p:nvSpPr>
        <p:spPr>
          <a:xfrm>
            <a:off x="1145220" y="1242874"/>
            <a:ext cx="5370990" cy="4527611"/>
          </a:xfrm>
        </p:spPr>
        <p:txBody>
          <a:bodyPr/>
          <a:lstStyle/>
          <a:p>
            <a:r>
              <a:rPr lang="en-US" sz="6000" dirty="0">
                <a:latin typeface="Bahnschrift SemiBold SemiConden" panose="020B0502040204020203" pitchFamily="34" charset="0"/>
              </a:rPr>
              <a:t>RUN </a:t>
            </a:r>
            <a:br>
              <a:rPr lang="en-US" sz="6000" dirty="0">
                <a:latin typeface="Bahnschrift SemiBold SemiConden" panose="020B0502040204020203" pitchFamily="34" charset="0"/>
              </a:rPr>
            </a:br>
            <a:r>
              <a:rPr lang="en-US" sz="6000" dirty="0">
                <a:latin typeface="Bahnschrift SemiBold SemiConden" panose="020B0502040204020203" pitchFamily="34" charset="0"/>
              </a:rPr>
              <a:t>THE APPLICATION</a:t>
            </a:r>
            <a:endParaRPr lang="en-IN" sz="6000" dirty="0">
              <a:latin typeface="Bahnschrift SemiBold SemiConden" panose="020B0502040204020203" pitchFamily="34" charset="0"/>
            </a:endParaRPr>
          </a:p>
        </p:txBody>
      </p:sp>
      <p:pic>
        <p:nvPicPr>
          <p:cNvPr id="5" name="Picture 4">
            <a:extLst>
              <a:ext uri="{FF2B5EF4-FFF2-40B4-BE49-F238E27FC236}">
                <a16:creationId xmlns:a16="http://schemas.microsoft.com/office/drawing/2014/main" id="{3BE4B852-CEA8-4C72-9E4A-FCA3AB54E109}"/>
              </a:ext>
            </a:extLst>
          </p:cNvPr>
          <p:cNvPicPr>
            <a:picLocks noChangeAspect="1"/>
          </p:cNvPicPr>
          <p:nvPr/>
        </p:nvPicPr>
        <p:blipFill>
          <a:blip r:embed="rId2"/>
          <a:stretch>
            <a:fillRect/>
          </a:stretch>
        </p:blipFill>
        <p:spPr>
          <a:xfrm>
            <a:off x="6516210" y="479395"/>
            <a:ext cx="5220070" cy="5859262"/>
          </a:xfrm>
          <a:prstGeom prst="rect">
            <a:avLst/>
          </a:prstGeom>
        </p:spPr>
      </p:pic>
    </p:spTree>
    <p:extLst>
      <p:ext uri="{BB962C8B-B14F-4D97-AF65-F5344CB8AC3E}">
        <p14:creationId xmlns:p14="http://schemas.microsoft.com/office/powerpoint/2010/main" val="4326104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9E831-473E-49C3-AAE1-BD3365573EDE}"/>
              </a:ext>
            </a:extLst>
          </p:cNvPr>
          <p:cNvSpPr>
            <a:spLocks noGrp="1"/>
          </p:cNvSpPr>
          <p:nvPr>
            <p:ph type="title"/>
          </p:nvPr>
        </p:nvSpPr>
        <p:spPr>
          <a:xfrm>
            <a:off x="3755254" y="973668"/>
            <a:ext cx="6161112" cy="706964"/>
          </a:xfrm>
        </p:spPr>
        <p:txBody>
          <a:bodyPr/>
          <a:lstStyle/>
          <a:p>
            <a:r>
              <a:rPr lang="en-IN" sz="4800" b="1" dirty="0">
                <a:latin typeface="Arial Black" panose="020B0A04020102020204" pitchFamily="34" charset="0"/>
              </a:rPr>
              <a:t>Home page</a:t>
            </a:r>
          </a:p>
        </p:txBody>
      </p:sp>
      <p:pic>
        <p:nvPicPr>
          <p:cNvPr id="3" name="Content Placeholder 4" descr="Text, whiteboard&#10;&#10;Description automatically generated">
            <a:extLst>
              <a:ext uri="{FF2B5EF4-FFF2-40B4-BE49-F238E27FC236}">
                <a16:creationId xmlns:a16="http://schemas.microsoft.com/office/drawing/2014/main" id="{809AA019-3D4A-49C0-AF24-B9B381744A46}"/>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887767" y="2388093"/>
            <a:ext cx="10582183" cy="4305671"/>
          </a:xfrm>
          <a:prstGeom prst="rect">
            <a:avLst/>
          </a:prstGeom>
        </p:spPr>
      </p:pic>
    </p:spTree>
    <p:extLst>
      <p:ext uri="{BB962C8B-B14F-4D97-AF65-F5344CB8AC3E}">
        <p14:creationId xmlns:p14="http://schemas.microsoft.com/office/powerpoint/2010/main" val="2020528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A5EF1-969A-43EF-9FF2-EE46022C9026}"/>
              </a:ext>
            </a:extLst>
          </p:cNvPr>
          <p:cNvSpPr>
            <a:spLocks noGrp="1"/>
          </p:cNvSpPr>
          <p:nvPr>
            <p:ph type="title"/>
          </p:nvPr>
        </p:nvSpPr>
        <p:spPr>
          <a:xfrm>
            <a:off x="1154954" y="1295399"/>
            <a:ext cx="2793159" cy="2468733"/>
          </a:xfrm>
        </p:spPr>
        <p:txBody>
          <a:bodyPr/>
          <a:lstStyle/>
          <a:p>
            <a:r>
              <a:rPr lang="en-US" sz="3200" b="1" dirty="0"/>
              <a:t>Introduction page</a:t>
            </a:r>
            <a:endParaRPr lang="en-IN" sz="3200" b="1" dirty="0"/>
          </a:p>
        </p:txBody>
      </p:sp>
      <p:pic>
        <p:nvPicPr>
          <p:cNvPr id="5" name="Content Placeholder 6" descr="Text&#10;&#10;Description automatically generated">
            <a:extLst>
              <a:ext uri="{FF2B5EF4-FFF2-40B4-BE49-F238E27FC236}">
                <a16:creationId xmlns:a16="http://schemas.microsoft.com/office/drawing/2014/main" id="{ADDF1749-E335-424A-B47E-469AE2F649D4}"/>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5086904" y="1742584"/>
            <a:ext cx="6800296" cy="3372832"/>
          </a:xfrm>
          <a:prstGeom prst="rect">
            <a:avLst/>
          </a:prstGeom>
        </p:spPr>
      </p:pic>
    </p:spTree>
    <p:extLst>
      <p:ext uri="{BB962C8B-B14F-4D97-AF65-F5344CB8AC3E}">
        <p14:creationId xmlns:p14="http://schemas.microsoft.com/office/powerpoint/2010/main" val="9338194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A20D4-D777-4FE8-B786-9BB6AC5416CB}"/>
              </a:ext>
            </a:extLst>
          </p:cNvPr>
          <p:cNvSpPr>
            <a:spLocks noGrp="1"/>
          </p:cNvSpPr>
          <p:nvPr>
            <p:ph type="title"/>
          </p:nvPr>
        </p:nvSpPr>
        <p:spPr>
          <a:xfrm>
            <a:off x="3915052" y="973668"/>
            <a:ext cx="6001314" cy="706964"/>
          </a:xfrm>
        </p:spPr>
        <p:txBody>
          <a:bodyPr/>
          <a:lstStyle/>
          <a:p>
            <a:r>
              <a:rPr lang="en-US" sz="3600" u="sng" dirty="0">
                <a:solidFill>
                  <a:srgbClr val="FFFFFF"/>
                </a:solidFill>
              </a:rPr>
              <a:t>Prediction page</a:t>
            </a:r>
            <a:endParaRPr lang="en-IN" u="sng" dirty="0"/>
          </a:p>
        </p:txBody>
      </p:sp>
      <p:pic>
        <p:nvPicPr>
          <p:cNvPr id="3" name="Content Placeholder 5" descr="Text&#10;&#10;Description automatically generated with low confidence">
            <a:extLst>
              <a:ext uri="{FF2B5EF4-FFF2-40B4-BE49-F238E27FC236}">
                <a16:creationId xmlns:a16="http://schemas.microsoft.com/office/drawing/2014/main" id="{56502AA4-DC12-41B1-A621-19837585DE0B}"/>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878889" y="2574524"/>
            <a:ext cx="10617693" cy="3870663"/>
          </a:xfrm>
          <a:prstGeom prst="rect">
            <a:avLst/>
          </a:prstGeom>
        </p:spPr>
      </p:pic>
    </p:spTree>
    <p:extLst>
      <p:ext uri="{BB962C8B-B14F-4D97-AF65-F5344CB8AC3E}">
        <p14:creationId xmlns:p14="http://schemas.microsoft.com/office/powerpoint/2010/main" val="9844685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A161B1D1-FD8F-449F-B6CA-8B5D64E90C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824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EB036-F1EC-4CDE-8B10-CD26388F5AA4}"/>
              </a:ext>
            </a:extLst>
          </p:cNvPr>
          <p:cNvSpPr>
            <a:spLocks noGrp="1"/>
          </p:cNvSpPr>
          <p:nvPr>
            <p:ph type="title"/>
          </p:nvPr>
        </p:nvSpPr>
        <p:spPr>
          <a:xfrm>
            <a:off x="1220789" y="2449002"/>
            <a:ext cx="2793159" cy="1232452"/>
          </a:xfrm>
        </p:spPr>
        <p:txBody>
          <a:bodyPr/>
          <a:lstStyle/>
          <a:p>
            <a:r>
              <a:rPr lang="en-US" sz="3200" dirty="0">
                <a:latin typeface="Impact" panose="020B0806030902050204" pitchFamily="34" charset="0"/>
              </a:rPr>
              <a:t>INTRODUCTION</a:t>
            </a:r>
            <a:endParaRPr lang="en-IN" sz="3200" dirty="0">
              <a:latin typeface="Impact" panose="020B0806030902050204" pitchFamily="34" charset="0"/>
            </a:endParaRPr>
          </a:p>
        </p:txBody>
      </p:sp>
      <p:graphicFrame>
        <p:nvGraphicFramePr>
          <p:cNvPr id="7" name="Content Placeholder 2">
            <a:extLst>
              <a:ext uri="{FF2B5EF4-FFF2-40B4-BE49-F238E27FC236}">
                <a16:creationId xmlns:a16="http://schemas.microsoft.com/office/drawing/2014/main" id="{905D29FD-A51D-4DDA-8298-A0A3D467710B}"/>
              </a:ext>
            </a:extLst>
          </p:cNvPr>
          <p:cNvGraphicFramePr>
            <a:graphicFrameLocks noGrp="1"/>
          </p:cNvGraphicFramePr>
          <p:nvPr>
            <p:ph idx="1"/>
            <p:extLst>
              <p:ext uri="{D42A27DB-BD31-4B8C-83A1-F6EECF244321}">
                <p14:modId xmlns:p14="http://schemas.microsoft.com/office/powerpoint/2010/main" val="2107629049"/>
              </p:ext>
            </p:extLst>
          </p:nvPr>
        </p:nvGraphicFramePr>
        <p:xfrm>
          <a:off x="4977517" y="373711"/>
          <a:ext cx="5993696" cy="6170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5582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91718-2CA3-47C3-A673-408D5A1B8AC1}"/>
              </a:ext>
            </a:extLst>
          </p:cNvPr>
          <p:cNvSpPr>
            <a:spLocks noGrp="1"/>
          </p:cNvSpPr>
          <p:nvPr>
            <p:ph type="title"/>
          </p:nvPr>
        </p:nvSpPr>
        <p:spPr>
          <a:xfrm>
            <a:off x="1290127" y="759349"/>
            <a:ext cx="2793159" cy="3295815"/>
          </a:xfrm>
        </p:spPr>
        <p:txBody>
          <a:bodyPr/>
          <a:lstStyle/>
          <a:p>
            <a:r>
              <a:rPr lang="en-US" sz="3600" dirty="0"/>
              <a:t>PROJECT OBJECTIVES</a:t>
            </a:r>
            <a:endParaRPr lang="en-IN" sz="3600" dirty="0"/>
          </a:p>
        </p:txBody>
      </p:sp>
      <p:graphicFrame>
        <p:nvGraphicFramePr>
          <p:cNvPr id="5" name="Content Placeholder 2">
            <a:extLst>
              <a:ext uri="{FF2B5EF4-FFF2-40B4-BE49-F238E27FC236}">
                <a16:creationId xmlns:a16="http://schemas.microsoft.com/office/drawing/2014/main" id="{9A5CB73C-8081-4ED6-8966-2D2F29222772}"/>
              </a:ext>
            </a:extLst>
          </p:cNvPr>
          <p:cNvGraphicFramePr>
            <a:graphicFrameLocks noGrp="1"/>
          </p:cNvGraphicFramePr>
          <p:nvPr>
            <p:ph idx="1"/>
            <p:extLst>
              <p:ext uri="{D42A27DB-BD31-4B8C-83A1-F6EECF244321}">
                <p14:modId xmlns:p14="http://schemas.microsoft.com/office/powerpoint/2010/main" val="60654937"/>
              </p:ext>
            </p:extLst>
          </p:nvPr>
        </p:nvGraphicFramePr>
        <p:xfrm>
          <a:off x="5120640" y="564543"/>
          <a:ext cx="5947576" cy="57487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9953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A2C0D-1242-4E21-A42D-4A3C77A53342}"/>
              </a:ext>
            </a:extLst>
          </p:cNvPr>
          <p:cNvSpPr>
            <a:spLocks noGrp="1"/>
          </p:cNvSpPr>
          <p:nvPr>
            <p:ph type="title"/>
          </p:nvPr>
        </p:nvSpPr>
        <p:spPr>
          <a:xfrm>
            <a:off x="1154956" y="1752601"/>
            <a:ext cx="4941043" cy="3764280"/>
          </a:xfrm>
        </p:spPr>
        <p:txBody>
          <a:bodyPr/>
          <a:lstStyle/>
          <a:p>
            <a:r>
              <a:rPr lang="en-IN" sz="2000" dirty="0"/>
              <a:t>In this we will be improving the data that supresses unwilling distortions or enhances some image features important for further processing, although perform some geometric transformations of images like rotation, scaling, translation etc. </a:t>
            </a:r>
            <a:br>
              <a:rPr lang="en-IN" sz="2000" dirty="0"/>
            </a:br>
            <a:endParaRPr lang="en-IN" sz="2000" dirty="0"/>
          </a:p>
        </p:txBody>
      </p:sp>
      <p:sp>
        <p:nvSpPr>
          <p:cNvPr id="3" name="Text Placeholder 2">
            <a:extLst>
              <a:ext uri="{FF2B5EF4-FFF2-40B4-BE49-F238E27FC236}">
                <a16:creationId xmlns:a16="http://schemas.microsoft.com/office/drawing/2014/main" id="{AD5E15A8-3C14-4A87-8AEC-EBFDD65C9885}"/>
              </a:ext>
            </a:extLst>
          </p:cNvPr>
          <p:cNvSpPr>
            <a:spLocks noGrp="1"/>
          </p:cNvSpPr>
          <p:nvPr>
            <p:ph type="body" idx="1"/>
          </p:nvPr>
        </p:nvSpPr>
        <p:spPr>
          <a:xfrm>
            <a:off x="6895558" y="647700"/>
            <a:ext cx="3755379" cy="5798820"/>
          </a:xfrm>
        </p:spPr>
        <p:txBody>
          <a:bodyPr>
            <a:normAutofit/>
          </a:bodyPr>
          <a:lstStyle/>
          <a:p>
            <a:endParaRPr lang="en-IN" sz="4400" dirty="0"/>
          </a:p>
          <a:p>
            <a:r>
              <a:rPr lang="en-IN" sz="6600" dirty="0">
                <a:solidFill>
                  <a:srgbClr val="3D6C0E"/>
                </a:solidFill>
              </a:rPr>
              <a:t>Image</a:t>
            </a:r>
            <a:r>
              <a:rPr lang="en-IN" sz="4400" dirty="0">
                <a:solidFill>
                  <a:srgbClr val="3D6C0E"/>
                </a:solidFill>
              </a:rPr>
              <a:t> </a:t>
            </a:r>
          </a:p>
          <a:p>
            <a:r>
              <a:rPr lang="en-IN" sz="4400" dirty="0">
                <a:solidFill>
                  <a:srgbClr val="3D6C0E"/>
                </a:solidFill>
              </a:rPr>
              <a:t>Pre - </a:t>
            </a:r>
          </a:p>
          <a:p>
            <a:r>
              <a:rPr lang="en-IN" sz="4400" dirty="0">
                <a:solidFill>
                  <a:srgbClr val="3D6C0E"/>
                </a:solidFill>
              </a:rPr>
              <a:t>processing</a:t>
            </a:r>
            <a:r>
              <a:rPr lang="en-IN" sz="4400" dirty="0"/>
              <a:t>	</a:t>
            </a:r>
          </a:p>
        </p:txBody>
      </p:sp>
    </p:spTree>
    <p:extLst>
      <p:ext uri="{BB962C8B-B14F-4D97-AF65-F5344CB8AC3E}">
        <p14:creationId xmlns:p14="http://schemas.microsoft.com/office/powerpoint/2010/main" val="351945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C445-C450-4AF4-B85D-CAFC1CD5C18F}"/>
              </a:ext>
            </a:extLst>
          </p:cNvPr>
          <p:cNvSpPr>
            <a:spLocks noGrp="1"/>
          </p:cNvSpPr>
          <p:nvPr>
            <p:ph type="title"/>
          </p:nvPr>
        </p:nvSpPr>
        <p:spPr>
          <a:xfrm>
            <a:off x="1154954" y="1063416"/>
            <a:ext cx="8825659" cy="1393537"/>
          </a:xfrm>
        </p:spPr>
        <p:txBody>
          <a:bodyPr/>
          <a:lstStyle/>
          <a:p>
            <a:r>
              <a:rPr lang="en-IN" dirty="0"/>
              <a:t>Import the image data generator library </a:t>
            </a:r>
          </a:p>
        </p:txBody>
      </p:sp>
      <p:sp>
        <p:nvSpPr>
          <p:cNvPr id="3" name="Text Placeholder 2">
            <a:extLst>
              <a:ext uri="{FF2B5EF4-FFF2-40B4-BE49-F238E27FC236}">
                <a16:creationId xmlns:a16="http://schemas.microsoft.com/office/drawing/2014/main" id="{50A28C1D-CC29-4EA8-A903-07EF16C56B22}"/>
              </a:ext>
            </a:extLst>
          </p:cNvPr>
          <p:cNvSpPr>
            <a:spLocks noGrp="1"/>
          </p:cNvSpPr>
          <p:nvPr>
            <p:ph type="body" sz="half" idx="2"/>
          </p:nvPr>
        </p:nvSpPr>
        <p:spPr>
          <a:xfrm>
            <a:off x="-1359673" y="4603806"/>
            <a:ext cx="11871298" cy="2791570"/>
          </a:xfrm>
        </p:spPr>
        <p:txBody>
          <a:bodyPr/>
          <a:lstStyle/>
          <a:p>
            <a:r>
              <a:rPr lang="en-US" dirty="0"/>
              <a:t>                                                                                           </a:t>
            </a:r>
            <a:endParaRPr lang="en-IN" dirty="0"/>
          </a:p>
        </p:txBody>
      </p:sp>
      <p:graphicFrame>
        <p:nvGraphicFramePr>
          <p:cNvPr id="5" name="Content Placeholder 3">
            <a:extLst>
              <a:ext uri="{FF2B5EF4-FFF2-40B4-BE49-F238E27FC236}">
                <a16:creationId xmlns:a16="http://schemas.microsoft.com/office/drawing/2014/main" id="{C02142D9-512E-4055-9E5D-3A7F25E34915}"/>
              </a:ext>
            </a:extLst>
          </p:cNvPr>
          <p:cNvGraphicFramePr>
            <a:graphicFrameLocks noGrp="1"/>
          </p:cNvGraphicFramePr>
          <p:nvPr>
            <p:extLst>
              <p:ext uri="{D42A27DB-BD31-4B8C-83A1-F6EECF244321}">
                <p14:modId xmlns:p14="http://schemas.microsoft.com/office/powerpoint/2010/main" val="554747428"/>
              </p:ext>
            </p:extLst>
          </p:nvPr>
        </p:nvGraphicFramePr>
        <p:xfrm>
          <a:off x="5567783" y="2846567"/>
          <a:ext cx="6551873" cy="38649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9" descr="Text&#10;&#10;Description automatically generated with medium confidence">
            <a:extLst>
              <a:ext uri="{FF2B5EF4-FFF2-40B4-BE49-F238E27FC236}">
                <a16:creationId xmlns:a16="http://schemas.microsoft.com/office/drawing/2014/main" id="{0CBE7C7C-407E-483D-B58D-24417437B3FD}"/>
              </a:ext>
            </a:extLst>
          </p:cNvPr>
          <p:cNvPicPr>
            <a:picLocks noGrp="1" noChangeAspect="1"/>
          </p:cNvPicPr>
          <p:nvPr/>
        </p:nvPicPr>
        <p:blipFill>
          <a:blip r:embed="rId7">
            <a:extLst>
              <a:ext uri="{28A0092B-C50C-407E-A947-70E740481C1C}">
                <a14:useLocalDpi xmlns:a14="http://schemas.microsoft.com/office/drawing/2010/main" val="0"/>
              </a:ext>
            </a:extLst>
          </a:blip>
          <a:stretch>
            <a:fillRect/>
          </a:stretch>
        </p:blipFill>
        <p:spPr>
          <a:xfrm>
            <a:off x="238539" y="4401048"/>
            <a:ext cx="4794637" cy="819316"/>
          </a:xfrm>
          <a:prstGeom prst="rect">
            <a:avLst/>
          </a:prstGeom>
        </p:spPr>
      </p:pic>
    </p:spTree>
    <p:extLst>
      <p:ext uri="{BB962C8B-B14F-4D97-AF65-F5344CB8AC3E}">
        <p14:creationId xmlns:p14="http://schemas.microsoft.com/office/powerpoint/2010/main" val="2151263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CE67B-E4FA-4EBC-BD1E-50E7A744E8B6}"/>
              </a:ext>
            </a:extLst>
          </p:cNvPr>
          <p:cNvSpPr>
            <a:spLocks noGrp="1"/>
          </p:cNvSpPr>
          <p:nvPr>
            <p:ph type="title"/>
          </p:nvPr>
        </p:nvSpPr>
        <p:spPr/>
        <p:txBody>
          <a:bodyPr/>
          <a:lstStyle/>
          <a:p>
            <a:r>
              <a:rPr lang="en-IN" dirty="0"/>
              <a:t>Configure image data generator class</a:t>
            </a:r>
          </a:p>
        </p:txBody>
      </p:sp>
      <p:pic>
        <p:nvPicPr>
          <p:cNvPr id="4" name="Content Placeholder 19" descr="A picture containing text&#10;&#10;Description automatically generated">
            <a:extLst>
              <a:ext uri="{FF2B5EF4-FFF2-40B4-BE49-F238E27FC236}">
                <a16:creationId xmlns:a16="http://schemas.microsoft.com/office/drawing/2014/main" id="{9763E326-8CCC-4375-AC86-D024FBAB7D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483" y="3236182"/>
            <a:ext cx="5033176" cy="1828800"/>
          </a:xfrm>
          <a:prstGeom prst="rect">
            <a:avLst/>
          </a:prstGeom>
        </p:spPr>
      </p:pic>
      <p:sp>
        <p:nvSpPr>
          <p:cNvPr id="6" name="TextBox 5">
            <a:extLst>
              <a:ext uri="{FF2B5EF4-FFF2-40B4-BE49-F238E27FC236}">
                <a16:creationId xmlns:a16="http://schemas.microsoft.com/office/drawing/2014/main" id="{EF83B037-4398-4239-9ADB-27CEE5207957}"/>
              </a:ext>
            </a:extLst>
          </p:cNvPr>
          <p:cNvSpPr txBox="1"/>
          <p:nvPr/>
        </p:nvSpPr>
        <p:spPr>
          <a:xfrm>
            <a:off x="5844208" y="2496710"/>
            <a:ext cx="5740842" cy="4247317"/>
          </a:xfrm>
          <a:prstGeom prst="rect">
            <a:avLst/>
          </a:prstGeom>
          <a:noFill/>
        </p:spPr>
        <p:txBody>
          <a:bodyPr wrap="square">
            <a:spAutoFit/>
          </a:bodyPr>
          <a:lstStyle/>
          <a:p>
            <a:r>
              <a:rPr lang="en-IN" dirty="0"/>
              <a:t>Image Data Generator class is instantiated and the configuration for the types of data augmentation</a:t>
            </a:r>
          </a:p>
          <a:p>
            <a:r>
              <a:rPr lang="en-IN" dirty="0"/>
              <a:t>There are five main types of data augmentation techniques </a:t>
            </a:r>
          </a:p>
          <a:p>
            <a:pPr marL="914400" lvl="1" indent="-457200">
              <a:buFont typeface="+mj-lt"/>
              <a:buAutoNum type="arabicParenR"/>
            </a:pPr>
            <a:r>
              <a:rPr lang="en-IN" dirty="0"/>
              <a:t>Image shifts via the width _shift _ range and height _shift _ range arguments</a:t>
            </a:r>
          </a:p>
          <a:p>
            <a:pPr marL="914400" lvl="1" indent="-457200">
              <a:buFont typeface="+mj-lt"/>
              <a:buAutoNum type="arabicParenR"/>
            </a:pPr>
            <a:r>
              <a:rPr lang="en-IN" dirty="0"/>
              <a:t>Image flips via the horizontal _ flip and vertical _ flip arguments</a:t>
            </a:r>
          </a:p>
          <a:p>
            <a:pPr marL="914400" lvl="1" indent="-457200">
              <a:buFont typeface="+mj-lt"/>
              <a:buAutoNum type="arabicParenR"/>
            </a:pPr>
            <a:r>
              <a:rPr lang="en-IN" dirty="0"/>
              <a:t>Image rotations via the rotation _ range arguments</a:t>
            </a:r>
          </a:p>
          <a:p>
            <a:pPr marL="914400" lvl="1" indent="-457200">
              <a:buFont typeface="+mj-lt"/>
              <a:buAutoNum type="arabicParenR"/>
            </a:pPr>
            <a:r>
              <a:rPr lang="en-IN" dirty="0"/>
              <a:t>Image brightness via the brightness _ range arguments</a:t>
            </a:r>
          </a:p>
          <a:p>
            <a:pPr marL="914400" lvl="1" indent="-457200">
              <a:buFont typeface="+mj-lt"/>
              <a:buAutoNum type="arabicParenR"/>
            </a:pPr>
            <a:r>
              <a:rPr lang="en-IN" dirty="0"/>
              <a:t>Image zoom via the zoom _ range argument</a:t>
            </a:r>
          </a:p>
        </p:txBody>
      </p:sp>
    </p:spTree>
    <p:extLst>
      <p:ext uri="{BB962C8B-B14F-4D97-AF65-F5344CB8AC3E}">
        <p14:creationId xmlns:p14="http://schemas.microsoft.com/office/powerpoint/2010/main" val="2223164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AF385-A04E-42D3-8BAE-8D677DEF605F}"/>
              </a:ext>
            </a:extLst>
          </p:cNvPr>
          <p:cNvSpPr>
            <a:spLocks noGrp="1"/>
          </p:cNvSpPr>
          <p:nvPr>
            <p:ph type="title"/>
          </p:nvPr>
        </p:nvSpPr>
        <p:spPr/>
        <p:txBody>
          <a:bodyPr/>
          <a:lstStyle/>
          <a:p>
            <a:r>
              <a:rPr lang="en-US" sz="3600" dirty="0"/>
              <a:t>Applying image data generator functionality to trainset and to </a:t>
            </a:r>
            <a:r>
              <a:rPr lang="en-US" sz="3600" dirty="0" err="1"/>
              <a:t>testset</a:t>
            </a:r>
            <a:endParaRPr lang="en-IN" dirty="0"/>
          </a:p>
        </p:txBody>
      </p:sp>
      <p:sp>
        <p:nvSpPr>
          <p:cNvPr id="3" name="Content Placeholder 2">
            <a:extLst>
              <a:ext uri="{FF2B5EF4-FFF2-40B4-BE49-F238E27FC236}">
                <a16:creationId xmlns:a16="http://schemas.microsoft.com/office/drawing/2014/main" id="{855FB8EC-0357-4505-B79C-2C306FC77523}"/>
              </a:ext>
            </a:extLst>
          </p:cNvPr>
          <p:cNvSpPr>
            <a:spLocks noGrp="1"/>
          </p:cNvSpPr>
          <p:nvPr>
            <p:ph sz="half" idx="1"/>
          </p:nvPr>
        </p:nvSpPr>
        <p:spPr>
          <a:xfrm>
            <a:off x="699716" y="3347499"/>
            <a:ext cx="4214190" cy="2672302"/>
          </a:xfrm>
        </p:spPr>
        <p:txBody>
          <a:bodyPr/>
          <a:lstStyle/>
          <a:p>
            <a:r>
              <a:rPr lang="en-US" sz="1800" dirty="0"/>
              <a:t>This function will return batches of images from the subdirectories 0,1,2,3,4,5 together with labels 0 to 5 {‘0’ :  0,  ‘1’ : 1, ‘2’ : 2, ‘3’ : 3, ‘4’ : 4, ‘5’ : 5 }</a:t>
            </a:r>
          </a:p>
          <a:p>
            <a:endParaRPr lang="en-IN" dirty="0"/>
          </a:p>
        </p:txBody>
      </p:sp>
      <p:pic>
        <p:nvPicPr>
          <p:cNvPr id="5" name="Content Placeholder 10" descr="A picture containing graphical user interface&#10;&#10;Description automatically generated">
            <a:extLst>
              <a:ext uri="{FF2B5EF4-FFF2-40B4-BE49-F238E27FC236}">
                <a16:creationId xmlns:a16="http://schemas.microsoft.com/office/drawing/2014/main" id="{422CAD70-E11A-4A30-B82F-04B8DE8B072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13621" y="3108959"/>
            <a:ext cx="5109403" cy="1701579"/>
          </a:xfrm>
          <a:prstGeom prst="rect">
            <a:avLst/>
          </a:prstGeom>
        </p:spPr>
      </p:pic>
    </p:spTree>
    <p:extLst>
      <p:ext uri="{BB962C8B-B14F-4D97-AF65-F5344CB8AC3E}">
        <p14:creationId xmlns:p14="http://schemas.microsoft.com/office/powerpoint/2010/main" val="3277986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A23C8-3755-4705-B36F-DE078AED51B5}"/>
              </a:ext>
            </a:extLst>
          </p:cNvPr>
          <p:cNvSpPr>
            <a:spLocks noGrp="1"/>
          </p:cNvSpPr>
          <p:nvPr>
            <p:ph type="title"/>
          </p:nvPr>
        </p:nvSpPr>
        <p:spPr/>
        <p:txBody>
          <a:bodyPr/>
          <a:lstStyle/>
          <a:p>
            <a:r>
              <a:rPr lang="en-US" sz="2400" dirty="0">
                <a:solidFill>
                  <a:schemeClr val="bg1"/>
                </a:solidFill>
              </a:rPr>
              <a:t>Time to build our Convolutional Neural Networking which contains a input layer along with convolution, </a:t>
            </a:r>
            <a:r>
              <a:rPr lang="en-US" sz="2400" dirty="0" err="1">
                <a:solidFill>
                  <a:schemeClr val="bg1"/>
                </a:solidFill>
              </a:rPr>
              <a:t>maxpooling</a:t>
            </a:r>
            <a:r>
              <a:rPr lang="en-US" sz="2400" dirty="0">
                <a:solidFill>
                  <a:schemeClr val="bg1"/>
                </a:solidFill>
              </a:rPr>
              <a:t> and finally an output layer</a:t>
            </a:r>
            <a:br>
              <a:rPr lang="en-US" sz="2400" dirty="0">
                <a:solidFill>
                  <a:schemeClr val="tx1"/>
                </a:solidFill>
              </a:rPr>
            </a:br>
            <a:endParaRPr lang="en-IN" sz="2400" dirty="0"/>
          </a:p>
        </p:txBody>
      </p:sp>
      <p:sp>
        <p:nvSpPr>
          <p:cNvPr id="3" name="Text Placeholder 2">
            <a:extLst>
              <a:ext uri="{FF2B5EF4-FFF2-40B4-BE49-F238E27FC236}">
                <a16:creationId xmlns:a16="http://schemas.microsoft.com/office/drawing/2014/main" id="{994CC5E2-1FF7-4286-ACFB-63E02EF2DACD}"/>
              </a:ext>
            </a:extLst>
          </p:cNvPr>
          <p:cNvSpPr>
            <a:spLocks noGrp="1"/>
          </p:cNvSpPr>
          <p:nvPr>
            <p:ph type="body" idx="1"/>
          </p:nvPr>
        </p:nvSpPr>
        <p:spPr>
          <a:xfrm>
            <a:off x="7132319" y="1484906"/>
            <a:ext cx="3741254" cy="3888187"/>
          </a:xfrm>
        </p:spPr>
        <p:txBody>
          <a:bodyPr>
            <a:normAutofit/>
          </a:bodyPr>
          <a:lstStyle/>
          <a:p>
            <a:r>
              <a:rPr lang="en-US" sz="5400" dirty="0"/>
              <a:t>MODEL BUILDING</a:t>
            </a:r>
            <a:endParaRPr lang="en-IN" sz="5400" dirty="0"/>
          </a:p>
        </p:txBody>
      </p:sp>
    </p:spTree>
    <p:extLst>
      <p:ext uri="{BB962C8B-B14F-4D97-AF65-F5344CB8AC3E}">
        <p14:creationId xmlns:p14="http://schemas.microsoft.com/office/powerpoint/2010/main" val="35293911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306</TotalTime>
  <Words>1038</Words>
  <Application>Microsoft Office PowerPoint</Application>
  <PresentationFormat>Widescreen</PresentationFormat>
  <Paragraphs>97</Paragraphs>
  <Slides>28</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28</vt:i4>
      </vt:variant>
    </vt:vector>
  </HeadingPairs>
  <TitlesOfParts>
    <vt:vector size="41" baseType="lpstr">
      <vt:lpstr>Arial</vt:lpstr>
      <vt:lpstr>Arial Black</vt:lpstr>
      <vt:lpstr>Bahnschrift</vt:lpstr>
      <vt:lpstr>Bahnschrift Condensed</vt:lpstr>
      <vt:lpstr>Bahnschrift Light Condensed</vt:lpstr>
      <vt:lpstr>Bahnschrift SemiBold SemiConden</vt:lpstr>
      <vt:lpstr>Bookman Old Style</vt:lpstr>
      <vt:lpstr>Calibri</vt:lpstr>
      <vt:lpstr>Century Gothic</vt:lpstr>
      <vt:lpstr>Impact</vt:lpstr>
      <vt:lpstr>The Hand Black</vt:lpstr>
      <vt:lpstr>Wingdings 3</vt:lpstr>
      <vt:lpstr>Ion Boardroom</vt:lpstr>
      <vt:lpstr>A gesture based tool for sterile browsing of radiology images cnn and open cv</vt:lpstr>
      <vt:lpstr>TEAM: IT_AIML_A11   </vt:lpstr>
      <vt:lpstr>INTRODUCTION</vt:lpstr>
      <vt:lpstr>PROJECT OBJECTIVES</vt:lpstr>
      <vt:lpstr>In this we will be improving the data that supresses unwilling distortions or enhances some image features important for further processing, although perform some geometric transformations of images like rotation, scaling, translation etc.  </vt:lpstr>
      <vt:lpstr>Import the image data generator library </vt:lpstr>
      <vt:lpstr>Configure image data generator class</vt:lpstr>
      <vt:lpstr>Applying image data generator functionality to trainset and to testset</vt:lpstr>
      <vt:lpstr>Time to build our Convolutional Neural Networking which contains a input layer along with convolution, maxpooling and finally an output layer </vt:lpstr>
      <vt:lpstr>Importing the model building libraries</vt:lpstr>
      <vt:lpstr>Initializing the model</vt:lpstr>
      <vt:lpstr>Adding Cnn layers</vt:lpstr>
      <vt:lpstr>Adding dense layers</vt:lpstr>
      <vt:lpstr>Configure the learning process </vt:lpstr>
      <vt:lpstr>Train the model</vt:lpstr>
      <vt:lpstr>Save the model</vt:lpstr>
      <vt:lpstr>Test the model</vt:lpstr>
      <vt:lpstr>After the model is trained in this particular milestone, we will be building our flask application which will be running in out local browser with a user interface </vt:lpstr>
      <vt:lpstr>Create HTML pages</vt:lpstr>
      <vt:lpstr>PowerPoint Presentation</vt:lpstr>
      <vt:lpstr>Code</vt:lpstr>
      <vt:lpstr>CODE</vt:lpstr>
      <vt:lpstr>CODE Predicting our results</vt:lpstr>
      <vt:lpstr>RUN  THE APPLICATION</vt:lpstr>
      <vt:lpstr>Home page</vt:lpstr>
      <vt:lpstr>Introduction page</vt:lpstr>
      <vt:lpstr>Prediction page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gesture based tool for sterile browsing of radiology images cnn and open cv</dc:title>
  <dc:creator>saitriveni kottapalli</dc:creator>
  <cp:lastModifiedBy>saitriveni kottapalli</cp:lastModifiedBy>
  <cp:revision>23</cp:revision>
  <dcterms:created xsi:type="dcterms:W3CDTF">2021-07-11T14:42:01Z</dcterms:created>
  <dcterms:modified xsi:type="dcterms:W3CDTF">2021-07-12T14:34:08Z</dcterms:modified>
</cp:coreProperties>
</file>