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e95815b2b3a75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e95815b2b3a75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e95815b2b3a75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e95815b2b3a75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e95815b2b3a75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e95815b2b3a75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e95815b2b3a75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e95815b2b3a75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e95815b2b3a75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e95815b2b3a75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1" name="Google Shape;61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65" name="Google Shape;65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7" name="Google Shape;87;p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92" name="Google Shape;92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9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6" name="Google Shape;96;p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sz="4500">
                <a:latin typeface="Georgia"/>
                <a:ea typeface="Georgia"/>
                <a:cs typeface="Georgia"/>
                <a:sym typeface="Georgia"/>
              </a:rPr>
              <a:t>Smart Mathematics Tutor Using IBM Watson</a:t>
            </a:r>
            <a:endParaRPr sz="4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191825"/>
            <a:ext cx="75057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100"/>
              <a:t>Importing The Model Building Libraries</a:t>
            </a:r>
            <a:endParaRPr b="1" sz="3100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50" y="1333575"/>
            <a:ext cx="8315099" cy="32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255775"/>
            <a:ext cx="75057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500"/>
              <a:t>Adding CNN Layers</a:t>
            </a:r>
            <a:endParaRPr b="1" sz="3500"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023175"/>
            <a:ext cx="75057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We are adding a convolution layer with activation function as “relu” and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with a small filter size (3,3) and number of filters (32) followed by a max pooling layer.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Maxpool layer is used to downsample the input.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Flatten layer flattens the input. Does not affect the batch size.</a:t>
            </a:r>
            <a:endParaRPr sz="1800"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88" y="2843275"/>
            <a:ext cx="6336616" cy="1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219225"/>
            <a:ext cx="7505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165"/>
              <a:buNone/>
            </a:pPr>
            <a:r>
              <a:rPr b="1" lang="en-GB" sz="3200"/>
              <a:t>Adding Dense Layers</a:t>
            </a:r>
            <a:endParaRPr b="1" sz="32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959150"/>
            <a:ext cx="75057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800"/>
              <a:t>Dense layer is deeply connected neural network layer. It is most common and frequently used layer.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800"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00" y="2571750"/>
            <a:ext cx="7792025" cy="23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19150" y="274050"/>
            <a:ext cx="7505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/>
              <a:t>Configure The Learning Process</a:t>
            </a:r>
            <a:endParaRPr b="1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819150" y="1023150"/>
            <a:ext cx="7505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compilation is the final step in creating a model. Once the compilation is done, we can move on to training phase.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 Here we are using adam optimizer.</a:t>
            </a:r>
            <a:endParaRPr sz="2100"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00" y="2571761"/>
            <a:ext cx="8029575" cy="2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0"/>
            <a:ext cx="75057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500"/>
              <a:t>Train The Model</a:t>
            </a:r>
            <a:endParaRPr b="1" sz="350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876900"/>
            <a:ext cx="75057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Train our model with our</a:t>
            </a:r>
            <a:r>
              <a:rPr lang="en-GB" sz="2500"/>
              <a:t> image dataset.</a:t>
            </a:r>
            <a:endParaRPr sz="2500"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00" y="1528725"/>
            <a:ext cx="6908951" cy="3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326700"/>
            <a:ext cx="7505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/>
              <a:t>Save The Model</a:t>
            </a:r>
            <a:endParaRPr b="1"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233300"/>
            <a:ext cx="75057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model is saved with .h5 extension.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 H5 file is a data file saved in the Hierarchical Data Format (HDF). It contains multidimensional arrays of scientific data</a:t>
            </a:r>
            <a:endParaRPr sz="2400"/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750" y="3052150"/>
            <a:ext cx="6942500" cy="1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59075"/>
            <a:ext cx="75057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4000"/>
              <a:t>Test The Model</a:t>
            </a:r>
            <a:endParaRPr b="1" sz="4000"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137275"/>
            <a:ext cx="75057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Evaluation is a process  to check whether the model is best fit for the given problem and corresponding data.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Load the saved model using load_model</a:t>
            </a:r>
            <a:endParaRPr sz="250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375" y="3025599"/>
            <a:ext cx="7505699" cy="174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819150" y="262725"/>
            <a:ext cx="7505700" cy="4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800"/>
              <a:t>Taking an image as input and checking the results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GB" sz="2800"/>
              <a:t>By using the model we are predicting the output for the given input image</a:t>
            </a:r>
            <a:endParaRPr sz="2800"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39532"/>
            <a:ext cx="68580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173" y="3502149"/>
            <a:ext cx="47529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2094450"/>
            <a:ext cx="75057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4500"/>
              <a:t>Application Building</a:t>
            </a:r>
            <a:endParaRPr b="1"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819150" y="237500"/>
            <a:ext cx="7505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300"/>
              <a:t>Create HTML Pages</a:t>
            </a:r>
            <a:endParaRPr b="1" sz="3300"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819150" y="1023200"/>
            <a:ext cx="7505700" cy="3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  we created 2 html pages- home.html, intro.html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home.html displays home page.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intro.html displays all the details about our project.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500"/>
              <a:t>We also use JavaScript-main.js and CSS-main.css to enhance our functionality and view of HTML pages.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654722" y="668885"/>
            <a:ext cx="7505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500"/>
              <a:t>TEAM : IT_AIML_A08</a:t>
            </a:r>
            <a:endParaRPr sz="3500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230218" y="1971229"/>
            <a:ext cx="36861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CHANDANA          18481A1204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DIVYA                    18481A1251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SAMPATH              18481A1229</a:t>
            </a:r>
            <a:endParaRPr b="1"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SANDEEP               19485A1203</a:t>
            </a:r>
            <a:endParaRPr b="1"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819150" y="200975"/>
            <a:ext cx="75057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i="1" lang="en-GB" sz="3500"/>
              <a:t>Build Python Code</a:t>
            </a:r>
            <a:endParaRPr b="1" i="1" sz="3500"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819150" y="1068875"/>
            <a:ext cx="75057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Build flask file ‘app.py’ which is a web framework written in python.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App starts running when “__name__” constructor is calle</a:t>
            </a:r>
            <a:r>
              <a:rPr lang="en-GB" sz="2300"/>
              <a:t>d in main.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75" y="3000350"/>
            <a:ext cx="6169674" cy="14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00" y="993831"/>
            <a:ext cx="7651619" cy="5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788" y="2327963"/>
            <a:ext cx="59531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000" y="4383908"/>
            <a:ext cx="63627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914393" y="282222"/>
            <a:ext cx="7315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flask application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914405" y="1660891"/>
            <a:ext cx="7315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to html pages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914393" y="3733304"/>
            <a:ext cx="7315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ender the two html pages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819150" y="215303"/>
            <a:ext cx="75057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500"/>
              <a:t>Creating a GUI</a:t>
            </a:r>
            <a:endParaRPr b="1" sz="3500"/>
          </a:p>
        </p:txBody>
      </p:sp>
      <p:pic>
        <p:nvPicPr>
          <p:cNvPr id="267" name="Google Shape;2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940900"/>
            <a:ext cx="5981700" cy="3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819150" y="264900"/>
            <a:ext cx="7505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Grabbing the image and sending it to our model for prediction</a:t>
            </a:r>
            <a:endParaRPr sz="2100"/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666825"/>
            <a:ext cx="4689250" cy="21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7650" y="2809250"/>
            <a:ext cx="4713551" cy="21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819150" y="310575"/>
            <a:ext cx="75057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Showcase the results with the help of opencv</a:t>
            </a:r>
            <a:endParaRPr sz="2900"/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250" y="1032250"/>
            <a:ext cx="3139850" cy="3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819150" y="334048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/>
              <a:t>Run The Application</a:t>
            </a:r>
            <a:endParaRPr i="1" sz="4000"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819150" y="103933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Open anaconda prompt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Navigate to the folder where your python script is.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Navigate to the localhost where you can view your web page.</a:t>
            </a:r>
            <a:endParaRPr sz="2300"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48" y="2799022"/>
            <a:ext cx="4962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50" y="3487324"/>
            <a:ext cx="67437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819138" y="251834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Home page</a:t>
            </a:r>
            <a:endParaRPr b="1" sz="4000"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420" y="1206433"/>
            <a:ext cx="6091179" cy="319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819150" y="178753"/>
            <a:ext cx="75057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Introduction Page</a:t>
            </a:r>
            <a:endParaRPr sz="3400"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50" y="1115085"/>
            <a:ext cx="7045297" cy="35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819150" y="251824"/>
            <a:ext cx="7505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/>
              <a:t>Launch Page</a:t>
            </a:r>
            <a:endParaRPr b="1" sz="3500"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243654" y="773827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when you click on Launch button.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GUI will be popped up.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Draw the shapes which we trained.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It will give you the formula according to the prediction.</a:t>
            </a:r>
            <a:endParaRPr sz="1500"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50" y="2250025"/>
            <a:ext cx="4599535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972" y="1524975"/>
            <a:ext cx="3661199" cy="31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1929867" y="2078400"/>
            <a:ext cx="4756800" cy="9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/>
              <a:t>THANK YOU</a:t>
            </a:r>
            <a:endParaRPr b="1"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328850"/>
            <a:ext cx="75057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700"/>
              <a:t>Introduction</a:t>
            </a:r>
            <a:endParaRPr sz="47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056656" y="1324550"/>
            <a:ext cx="7715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3200"/>
              <a:t>Smart Maths tutor system is a web based graphical user interface where a user gets to draw shapes of mathematical figures such as square, triangle, circle etc. for which the output would be related formulas to the drawn figure.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345200"/>
            <a:ext cx="7505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400"/>
              <a:t>Project Objectives</a:t>
            </a:r>
            <a:endParaRPr sz="3400"/>
          </a:p>
        </p:txBody>
      </p:sp>
      <p:sp>
        <p:nvSpPr>
          <p:cNvPr id="146" name="Google Shape;146;p16"/>
          <p:cNvSpPr txBox="1"/>
          <p:nvPr/>
        </p:nvSpPr>
        <p:spPr>
          <a:xfrm>
            <a:off x="819150" y="1142000"/>
            <a:ext cx="76764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GB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fundamental concepts and techniques of Convolutional Neural Network along with GUI creation and basic of opencv.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GB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 a broad understanding of image data.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GB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 how to pre-process the data as per the requirements.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GB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know how to build a web application using Flask framework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1303800" y="166500"/>
            <a:ext cx="7030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3500"/>
              <a:t>Prerequisites</a:t>
            </a:r>
            <a:endParaRPr sz="35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1303800" y="1077925"/>
            <a:ext cx="70305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100"/>
              <a:t>Anaconda navigator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100"/>
              <a:t>Python packages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GB" sz="2100"/>
              <a:t>Deep Learning Concepts 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CNN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Opencv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Flask</a:t>
            </a: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Tkinter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264900"/>
            <a:ext cx="7505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500"/>
              <a:t>Image Preprocessing</a:t>
            </a:r>
            <a:endParaRPr b="1" sz="350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342825"/>
            <a:ext cx="75057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GB" sz="2600"/>
              <a:t>we will be improving the image data. some image features important for further processing, although perform some geometric transformations of images like rotation, scaling, translation etc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301450"/>
            <a:ext cx="75057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/>
              <a:t>Import The ImageDataGenerator Library</a:t>
            </a:r>
            <a:endParaRPr b="1"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178350"/>
            <a:ext cx="75057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Image data augmentation is a technique that can be used to artificially expand the size of a training dataset by creating modified versions of images in the dataset.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Keras deep learning neural network library provides the capability to fit models using image data augmentation via the ImageDataGenerator class.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Let us import the ImageDataGenerator class from keras</a:t>
            </a:r>
            <a:endParaRPr sz="1900"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975" y="3736150"/>
            <a:ext cx="6644125" cy="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0"/>
            <a:ext cx="75057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3100"/>
              <a:t>Apply ImageDataGenerator Functionality To Trainset And Testset</a:t>
            </a:r>
            <a:endParaRPr b="1" sz="3100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151000"/>
            <a:ext cx="75057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function will return batches of images from the subdirectories 0,1,2 together with labels 0 to 2 {'circle': 0, 'square': 1, 'triangle': 2}</a:t>
            </a:r>
            <a:endParaRPr sz="2200"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2740498"/>
            <a:ext cx="8258175" cy="19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2023650"/>
            <a:ext cx="7505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-GB" sz="4500"/>
              <a:t>Model Building</a:t>
            </a:r>
            <a:endParaRPr b="1"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