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F8A256-D509-4E0F-B3FA-8AE9786C12DE}" type="doc">
      <dgm:prSet loTypeId="urn:microsoft.com/office/officeart/2005/8/layout/hierarchy1" loCatId="hierarchy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A28C46D-A2AF-4677-A3E9-1B738ECEAA1B}">
      <dgm:prSet/>
      <dgm:spPr/>
      <dgm:t>
        <a:bodyPr/>
        <a:lstStyle/>
        <a:p>
          <a:r>
            <a:rPr lang="en-US"/>
            <a:t>18481a1244 – Katepalli Priyanka</a:t>
          </a:r>
        </a:p>
      </dgm:t>
    </dgm:pt>
    <dgm:pt modelId="{1994D631-F975-4356-93B3-B10EE1792D4F}" type="parTrans" cxnId="{74451222-B4D0-436D-8155-CE8567131EAA}">
      <dgm:prSet/>
      <dgm:spPr/>
      <dgm:t>
        <a:bodyPr/>
        <a:lstStyle/>
        <a:p>
          <a:endParaRPr lang="en-US"/>
        </a:p>
      </dgm:t>
    </dgm:pt>
    <dgm:pt modelId="{CB62F0B7-288B-408F-A88D-9ACC36F0657B}" type="sibTrans" cxnId="{74451222-B4D0-436D-8155-CE8567131EAA}">
      <dgm:prSet/>
      <dgm:spPr/>
      <dgm:t>
        <a:bodyPr/>
        <a:lstStyle/>
        <a:p>
          <a:endParaRPr lang="en-US"/>
        </a:p>
      </dgm:t>
    </dgm:pt>
    <dgm:pt modelId="{5E1DE7F8-F321-45F8-B7EC-1D276EF3E5DD}">
      <dgm:prSet/>
      <dgm:spPr/>
      <dgm:t>
        <a:bodyPr/>
        <a:lstStyle/>
        <a:p>
          <a:r>
            <a:rPr lang="en-US"/>
            <a:t>18481a1219 – Bogem Srinivas Rao</a:t>
          </a:r>
        </a:p>
      </dgm:t>
    </dgm:pt>
    <dgm:pt modelId="{3FB770BA-58C3-4A20-A1BD-BF7D5A382D50}" type="parTrans" cxnId="{B7839E5B-CB1F-4B77-B11B-F13FA99E091B}">
      <dgm:prSet/>
      <dgm:spPr/>
      <dgm:t>
        <a:bodyPr/>
        <a:lstStyle/>
        <a:p>
          <a:endParaRPr lang="en-US"/>
        </a:p>
      </dgm:t>
    </dgm:pt>
    <dgm:pt modelId="{8B0380E7-9F67-495E-93A2-CCF0B47A0375}" type="sibTrans" cxnId="{B7839E5B-CB1F-4B77-B11B-F13FA99E091B}">
      <dgm:prSet/>
      <dgm:spPr/>
      <dgm:t>
        <a:bodyPr/>
        <a:lstStyle/>
        <a:p>
          <a:endParaRPr lang="en-US"/>
        </a:p>
      </dgm:t>
    </dgm:pt>
    <dgm:pt modelId="{FD574AD8-23A2-4687-89E2-DF9D786C9FDC}">
      <dgm:prSet/>
      <dgm:spPr/>
      <dgm:t>
        <a:bodyPr/>
        <a:lstStyle/>
        <a:p>
          <a:r>
            <a:rPr lang="en-US"/>
            <a:t>18481a1225 – Done Manasa</a:t>
          </a:r>
        </a:p>
      </dgm:t>
    </dgm:pt>
    <dgm:pt modelId="{2A96DDC4-941B-4D05-8105-D2E000AA45C3}" type="parTrans" cxnId="{C78DCB04-40E4-406D-BDEA-7FF0B9944AB3}">
      <dgm:prSet/>
      <dgm:spPr/>
      <dgm:t>
        <a:bodyPr/>
        <a:lstStyle/>
        <a:p>
          <a:endParaRPr lang="en-US"/>
        </a:p>
      </dgm:t>
    </dgm:pt>
    <dgm:pt modelId="{02626DDF-2075-4752-8A78-8F181946E679}" type="sibTrans" cxnId="{C78DCB04-40E4-406D-BDEA-7FF0B9944AB3}">
      <dgm:prSet/>
      <dgm:spPr/>
      <dgm:t>
        <a:bodyPr/>
        <a:lstStyle/>
        <a:p>
          <a:endParaRPr lang="en-US"/>
        </a:p>
      </dgm:t>
    </dgm:pt>
    <dgm:pt modelId="{8BD7C68A-FF19-425E-8683-985590D2B00C}">
      <dgm:prSet/>
      <dgm:spPr/>
      <dgm:t>
        <a:bodyPr/>
        <a:lstStyle/>
        <a:p>
          <a:r>
            <a:rPr lang="en-US"/>
            <a:t>19485a1204 – Koppineni Eswari Priyanka</a:t>
          </a:r>
        </a:p>
      </dgm:t>
    </dgm:pt>
    <dgm:pt modelId="{839E4BFF-09D0-455A-BAF5-3DB0C51AD5D9}" type="parTrans" cxnId="{353C068B-6229-4636-8FC1-EB6BE8211C97}">
      <dgm:prSet/>
      <dgm:spPr/>
      <dgm:t>
        <a:bodyPr/>
        <a:lstStyle/>
        <a:p>
          <a:endParaRPr lang="en-US"/>
        </a:p>
      </dgm:t>
    </dgm:pt>
    <dgm:pt modelId="{A094F852-97D8-48FB-AAB5-0D9076A07D62}" type="sibTrans" cxnId="{353C068B-6229-4636-8FC1-EB6BE8211C97}">
      <dgm:prSet/>
      <dgm:spPr/>
      <dgm:t>
        <a:bodyPr/>
        <a:lstStyle/>
        <a:p>
          <a:endParaRPr lang="en-US"/>
        </a:p>
      </dgm:t>
    </dgm:pt>
    <dgm:pt modelId="{032B34E5-BF77-4E1A-A344-7ADB8105A552}" type="pres">
      <dgm:prSet presAssocID="{C2F8A256-D509-4E0F-B3FA-8AE9786C12D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219250D-B611-4E87-8BC8-7C695E9D4491}" type="pres">
      <dgm:prSet presAssocID="{2A28C46D-A2AF-4677-A3E9-1B738ECEAA1B}" presName="hierRoot1" presStyleCnt="0"/>
      <dgm:spPr/>
    </dgm:pt>
    <dgm:pt modelId="{73A4810F-EBC1-43EB-B8F4-00C911F10261}" type="pres">
      <dgm:prSet presAssocID="{2A28C46D-A2AF-4677-A3E9-1B738ECEAA1B}" presName="composite" presStyleCnt="0"/>
      <dgm:spPr/>
    </dgm:pt>
    <dgm:pt modelId="{39C08944-6B01-4965-83DA-4FA167ABC51A}" type="pres">
      <dgm:prSet presAssocID="{2A28C46D-A2AF-4677-A3E9-1B738ECEAA1B}" presName="background" presStyleLbl="node0" presStyleIdx="0" presStyleCnt="4"/>
      <dgm:spPr/>
    </dgm:pt>
    <dgm:pt modelId="{E2BEBD98-50A8-4A24-AAA5-BE046C0115DE}" type="pres">
      <dgm:prSet presAssocID="{2A28C46D-A2AF-4677-A3E9-1B738ECEAA1B}" presName="text" presStyleLbl="fgAcc0" presStyleIdx="0" presStyleCnt="4">
        <dgm:presLayoutVars>
          <dgm:chPref val="3"/>
        </dgm:presLayoutVars>
      </dgm:prSet>
      <dgm:spPr/>
    </dgm:pt>
    <dgm:pt modelId="{524017C1-D287-4CDF-9488-C1688770157F}" type="pres">
      <dgm:prSet presAssocID="{2A28C46D-A2AF-4677-A3E9-1B738ECEAA1B}" presName="hierChild2" presStyleCnt="0"/>
      <dgm:spPr/>
    </dgm:pt>
    <dgm:pt modelId="{B2C6E3FD-DE12-4B13-AC24-5BDD955E2BE6}" type="pres">
      <dgm:prSet presAssocID="{5E1DE7F8-F321-45F8-B7EC-1D276EF3E5DD}" presName="hierRoot1" presStyleCnt="0"/>
      <dgm:spPr/>
    </dgm:pt>
    <dgm:pt modelId="{ECABABE2-A484-4266-A02E-4BEA8E42C849}" type="pres">
      <dgm:prSet presAssocID="{5E1DE7F8-F321-45F8-B7EC-1D276EF3E5DD}" presName="composite" presStyleCnt="0"/>
      <dgm:spPr/>
    </dgm:pt>
    <dgm:pt modelId="{A39191FD-7868-430F-8FCF-ABCE75B50E14}" type="pres">
      <dgm:prSet presAssocID="{5E1DE7F8-F321-45F8-B7EC-1D276EF3E5DD}" presName="background" presStyleLbl="node0" presStyleIdx="1" presStyleCnt="4"/>
      <dgm:spPr/>
    </dgm:pt>
    <dgm:pt modelId="{CD01F514-5783-49C8-9C6D-4C3482E3E3BC}" type="pres">
      <dgm:prSet presAssocID="{5E1DE7F8-F321-45F8-B7EC-1D276EF3E5DD}" presName="text" presStyleLbl="fgAcc0" presStyleIdx="1" presStyleCnt="4">
        <dgm:presLayoutVars>
          <dgm:chPref val="3"/>
        </dgm:presLayoutVars>
      </dgm:prSet>
      <dgm:spPr/>
    </dgm:pt>
    <dgm:pt modelId="{5FA5DD53-E65A-4EA3-8CF8-2DE67707975F}" type="pres">
      <dgm:prSet presAssocID="{5E1DE7F8-F321-45F8-B7EC-1D276EF3E5DD}" presName="hierChild2" presStyleCnt="0"/>
      <dgm:spPr/>
    </dgm:pt>
    <dgm:pt modelId="{36539C4F-C75D-48A4-82A7-AE7064529028}" type="pres">
      <dgm:prSet presAssocID="{FD574AD8-23A2-4687-89E2-DF9D786C9FDC}" presName="hierRoot1" presStyleCnt="0"/>
      <dgm:spPr/>
    </dgm:pt>
    <dgm:pt modelId="{5C4D96A9-9EAF-469D-B1B8-61ED68EDD36B}" type="pres">
      <dgm:prSet presAssocID="{FD574AD8-23A2-4687-89E2-DF9D786C9FDC}" presName="composite" presStyleCnt="0"/>
      <dgm:spPr/>
    </dgm:pt>
    <dgm:pt modelId="{6E620F32-82F0-45C7-9C60-C574C45DED9B}" type="pres">
      <dgm:prSet presAssocID="{FD574AD8-23A2-4687-89E2-DF9D786C9FDC}" presName="background" presStyleLbl="node0" presStyleIdx="2" presStyleCnt="4"/>
      <dgm:spPr/>
    </dgm:pt>
    <dgm:pt modelId="{07A89ACC-03FF-49CD-8FDD-195D7B0A09AB}" type="pres">
      <dgm:prSet presAssocID="{FD574AD8-23A2-4687-89E2-DF9D786C9FDC}" presName="text" presStyleLbl="fgAcc0" presStyleIdx="2" presStyleCnt="4">
        <dgm:presLayoutVars>
          <dgm:chPref val="3"/>
        </dgm:presLayoutVars>
      </dgm:prSet>
      <dgm:spPr/>
    </dgm:pt>
    <dgm:pt modelId="{42DFD7B4-E9CF-456C-8DCC-690EE75E8208}" type="pres">
      <dgm:prSet presAssocID="{FD574AD8-23A2-4687-89E2-DF9D786C9FDC}" presName="hierChild2" presStyleCnt="0"/>
      <dgm:spPr/>
    </dgm:pt>
    <dgm:pt modelId="{3B23FB9F-449E-4293-8B8C-22C45AF1DC00}" type="pres">
      <dgm:prSet presAssocID="{8BD7C68A-FF19-425E-8683-985590D2B00C}" presName="hierRoot1" presStyleCnt="0"/>
      <dgm:spPr/>
    </dgm:pt>
    <dgm:pt modelId="{38124411-C7E1-4CD3-87CE-D635008AC28A}" type="pres">
      <dgm:prSet presAssocID="{8BD7C68A-FF19-425E-8683-985590D2B00C}" presName="composite" presStyleCnt="0"/>
      <dgm:spPr/>
    </dgm:pt>
    <dgm:pt modelId="{75997B2D-1ED1-4F24-8B23-C911BC4A7DBC}" type="pres">
      <dgm:prSet presAssocID="{8BD7C68A-FF19-425E-8683-985590D2B00C}" presName="background" presStyleLbl="node0" presStyleIdx="3" presStyleCnt="4"/>
      <dgm:spPr/>
    </dgm:pt>
    <dgm:pt modelId="{D438CA5F-5A7E-4347-9015-C78E2A45CBB1}" type="pres">
      <dgm:prSet presAssocID="{8BD7C68A-FF19-425E-8683-985590D2B00C}" presName="text" presStyleLbl="fgAcc0" presStyleIdx="3" presStyleCnt="4">
        <dgm:presLayoutVars>
          <dgm:chPref val="3"/>
        </dgm:presLayoutVars>
      </dgm:prSet>
      <dgm:spPr/>
    </dgm:pt>
    <dgm:pt modelId="{B0866E44-F7BD-4C5B-BA7D-55716584B652}" type="pres">
      <dgm:prSet presAssocID="{8BD7C68A-FF19-425E-8683-985590D2B00C}" presName="hierChild2" presStyleCnt="0"/>
      <dgm:spPr/>
    </dgm:pt>
  </dgm:ptLst>
  <dgm:cxnLst>
    <dgm:cxn modelId="{C78DCB04-40E4-406D-BDEA-7FF0B9944AB3}" srcId="{C2F8A256-D509-4E0F-B3FA-8AE9786C12DE}" destId="{FD574AD8-23A2-4687-89E2-DF9D786C9FDC}" srcOrd="2" destOrd="0" parTransId="{2A96DDC4-941B-4D05-8105-D2E000AA45C3}" sibTransId="{02626DDF-2075-4752-8A78-8F181946E679}"/>
    <dgm:cxn modelId="{74451222-B4D0-436D-8155-CE8567131EAA}" srcId="{C2F8A256-D509-4E0F-B3FA-8AE9786C12DE}" destId="{2A28C46D-A2AF-4677-A3E9-1B738ECEAA1B}" srcOrd="0" destOrd="0" parTransId="{1994D631-F975-4356-93B3-B10EE1792D4F}" sibTransId="{CB62F0B7-288B-408F-A88D-9ACC36F0657B}"/>
    <dgm:cxn modelId="{D0C6C126-1550-488D-AC86-706588D7478C}" type="presOf" srcId="{8BD7C68A-FF19-425E-8683-985590D2B00C}" destId="{D438CA5F-5A7E-4347-9015-C78E2A45CBB1}" srcOrd="0" destOrd="0" presId="urn:microsoft.com/office/officeart/2005/8/layout/hierarchy1"/>
    <dgm:cxn modelId="{7AE64034-CF35-4366-819D-AC3695252275}" type="presOf" srcId="{C2F8A256-D509-4E0F-B3FA-8AE9786C12DE}" destId="{032B34E5-BF77-4E1A-A344-7ADB8105A552}" srcOrd="0" destOrd="0" presId="urn:microsoft.com/office/officeart/2005/8/layout/hierarchy1"/>
    <dgm:cxn modelId="{B7839E5B-CB1F-4B77-B11B-F13FA99E091B}" srcId="{C2F8A256-D509-4E0F-B3FA-8AE9786C12DE}" destId="{5E1DE7F8-F321-45F8-B7EC-1D276EF3E5DD}" srcOrd="1" destOrd="0" parTransId="{3FB770BA-58C3-4A20-A1BD-BF7D5A382D50}" sibTransId="{8B0380E7-9F67-495E-93A2-CCF0B47A0375}"/>
    <dgm:cxn modelId="{353C068B-6229-4636-8FC1-EB6BE8211C97}" srcId="{C2F8A256-D509-4E0F-B3FA-8AE9786C12DE}" destId="{8BD7C68A-FF19-425E-8683-985590D2B00C}" srcOrd="3" destOrd="0" parTransId="{839E4BFF-09D0-455A-BAF5-3DB0C51AD5D9}" sibTransId="{A094F852-97D8-48FB-AAB5-0D9076A07D62}"/>
    <dgm:cxn modelId="{F5FA5E9F-1C7E-4109-92EE-BDEC579738E5}" type="presOf" srcId="{FD574AD8-23A2-4687-89E2-DF9D786C9FDC}" destId="{07A89ACC-03FF-49CD-8FDD-195D7B0A09AB}" srcOrd="0" destOrd="0" presId="urn:microsoft.com/office/officeart/2005/8/layout/hierarchy1"/>
    <dgm:cxn modelId="{C39134A5-2D03-40D1-A15E-5299E2957147}" type="presOf" srcId="{5E1DE7F8-F321-45F8-B7EC-1D276EF3E5DD}" destId="{CD01F514-5783-49C8-9C6D-4C3482E3E3BC}" srcOrd="0" destOrd="0" presId="urn:microsoft.com/office/officeart/2005/8/layout/hierarchy1"/>
    <dgm:cxn modelId="{3C67EFEE-94AF-404C-97BD-1B93C14B2A6E}" type="presOf" srcId="{2A28C46D-A2AF-4677-A3E9-1B738ECEAA1B}" destId="{E2BEBD98-50A8-4A24-AAA5-BE046C0115DE}" srcOrd="0" destOrd="0" presId="urn:microsoft.com/office/officeart/2005/8/layout/hierarchy1"/>
    <dgm:cxn modelId="{45DDEA1A-8C9F-47AC-BCD4-4B449ECDAB78}" type="presParOf" srcId="{032B34E5-BF77-4E1A-A344-7ADB8105A552}" destId="{2219250D-B611-4E87-8BC8-7C695E9D4491}" srcOrd="0" destOrd="0" presId="urn:microsoft.com/office/officeart/2005/8/layout/hierarchy1"/>
    <dgm:cxn modelId="{DCFAC3E2-F9A1-4AB9-953F-99F2533717B0}" type="presParOf" srcId="{2219250D-B611-4E87-8BC8-7C695E9D4491}" destId="{73A4810F-EBC1-43EB-B8F4-00C911F10261}" srcOrd="0" destOrd="0" presId="urn:microsoft.com/office/officeart/2005/8/layout/hierarchy1"/>
    <dgm:cxn modelId="{8215ADD1-08C2-4990-BD32-A37D1CF6ABDF}" type="presParOf" srcId="{73A4810F-EBC1-43EB-B8F4-00C911F10261}" destId="{39C08944-6B01-4965-83DA-4FA167ABC51A}" srcOrd="0" destOrd="0" presId="urn:microsoft.com/office/officeart/2005/8/layout/hierarchy1"/>
    <dgm:cxn modelId="{FDE4E54A-4C44-4F74-AD1B-5D6F88E15EA1}" type="presParOf" srcId="{73A4810F-EBC1-43EB-B8F4-00C911F10261}" destId="{E2BEBD98-50A8-4A24-AAA5-BE046C0115DE}" srcOrd="1" destOrd="0" presId="urn:microsoft.com/office/officeart/2005/8/layout/hierarchy1"/>
    <dgm:cxn modelId="{A9AC3188-FF19-4D8C-AFBD-829E0F1957BB}" type="presParOf" srcId="{2219250D-B611-4E87-8BC8-7C695E9D4491}" destId="{524017C1-D287-4CDF-9488-C1688770157F}" srcOrd="1" destOrd="0" presId="urn:microsoft.com/office/officeart/2005/8/layout/hierarchy1"/>
    <dgm:cxn modelId="{117DB0E5-12FB-445F-9932-2EF47BF5A52F}" type="presParOf" srcId="{032B34E5-BF77-4E1A-A344-7ADB8105A552}" destId="{B2C6E3FD-DE12-4B13-AC24-5BDD955E2BE6}" srcOrd="1" destOrd="0" presId="urn:microsoft.com/office/officeart/2005/8/layout/hierarchy1"/>
    <dgm:cxn modelId="{564005E1-8E15-45FD-86AF-F7FD775C9138}" type="presParOf" srcId="{B2C6E3FD-DE12-4B13-AC24-5BDD955E2BE6}" destId="{ECABABE2-A484-4266-A02E-4BEA8E42C849}" srcOrd="0" destOrd="0" presId="urn:microsoft.com/office/officeart/2005/8/layout/hierarchy1"/>
    <dgm:cxn modelId="{81897476-FEDE-47DB-B3A2-750364D4383F}" type="presParOf" srcId="{ECABABE2-A484-4266-A02E-4BEA8E42C849}" destId="{A39191FD-7868-430F-8FCF-ABCE75B50E14}" srcOrd="0" destOrd="0" presId="urn:microsoft.com/office/officeart/2005/8/layout/hierarchy1"/>
    <dgm:cxn modelId="{C44B9744-5D8F-40A6-A0AE-49B41E92ACD2}" type="presParOf" srcId="{ECABABE2-A484-4266-A02E-4BEA8E42C849}" destId="{CD01F514-5783-49C8-9C6D-4C3482E3E3BC}" srcOrd="1" destOrd="0" presId="urn:microsoft.com/office/officeart/2005/8/layout/hierarchy1"/>
    <dgm:cxn modelId="{81F1960D-B004-45F9-BC3C-96729765C43C}" type="presParOf" srcId="{B2C6E3FD-DE12-4B13-AC24-5BDD955E2BE6}" destId="{5FA5DD53-E65A-4EA3-8CF8-2DE67707975F}" srcOrd="1" destOrd="0" presId="urn:microsoft.com/office/officeart/2005/8/layout/hierarchy1"/>
    <dgm:cxn modelId="{AEB7822A-38D5-41E4-A772-6FD36E4609A8}" type="presParOf" srcId="{032B34E5-BF77-4E1A-A344-7ADB8105A552}" destId="{36539C4F-C75D-48A4-82A7-AE7064529028}" srcOrd="2" destOrd="0" presId="urn:microsoft.com/office/officeart/2005/8/layout/hierarchy1"/>
    <dgm:cxn modelId="{71CD34CE-8B37-4C11-9BAA-BEFEFD63F8E1}" type="presParOf" srcId="{36539C4F-C75D-48A4-82A7-AE7064529028}" destId="{5C4D96A9-9EAF-469D-B1B8-61ED68EDD36B}" srcOrd="0" destOrd="0" presId="urn:microsoft.com/office/officeart/2005/8/layout/hierarchy1"/>
    <dgm:cxn modelId="{BCA38C19-DA38-45CE-AD80-E467251F7F8A}" type="presParOf" srcId="{5C4D96A9-9EAF-469D-B1B8-61ED68EDD36B}" destId="{6E620F32-82F0-45C7-9C60-C574C45DED9B}" srcOrd="0" destOrd="0" presId="urn:microsoft.com/office/officeart/2005/8/layout/hierarchy1"/>
    <dgm:cxn modelId="{3CBAC0E3-DA09-406D-86D6-32604E98B399}" type="presParOf" srcId="{5C4D96A9-9EAF-469D-B1B8-61ED68EDD36B}" destId="{07A89ACC-03FF-49CD-8FDD-195D7B0A09AB}" srcOrd="1" destOrd="0" presId="urn:microsoft.com/office/officeart/2005/8/layout/hierarchy1"/>
    <dgm:cxn modelId="{54344B52-9D62-40A2-A180-AE76B7FDF5F5}" type="presParOf" srcId="{36539C4F-C75D-48A4-82A7-AE7064529028}" destId="{42DFD7B4-E9CF-456C-8DCC-690EE75E8208}" srcOrd="1" destOrd="0" presId="urn:microsoft.com/office/officeart/2005/8/layout/hierarchy1"/>
    <dgm:cxn modelId="{6E955906-52AD-4204-BBB8-49590D1B33D6}" type="presParOf" srcId="{032B34E5-BF77-4E1A-A344-7ADB8105A552}" destId="{3B23FB9F-449E-4293-8B8C-22C45AF1DC00}" srcOrd="3" destOrd="0" presId="urn:microsoft.com/office/officeart/2005/8/layout/hierarchy1"/>
    <dgm:cxn modelId="{6B5C5C30-AE65-4ABF-81E0-8CA646C5720C}" type="presParOf" srcId="{3B23FB9F-449E-4293-8B8C-22C45AF1DC00}" destId="{38124411-C7E1-4CD3-87CE-D635008AC28A}" srcOrd="0" destOrd="0" presId="urn:microsoft.com/office/officeart/2005/8/layout/hierarchy1"/>
    <dgm:cxn modelId="{7DB189F8-5ECD-4467-8261-00AED0CBC1C7}" type="presParOf" srcId="{38124411-C7E1-4CD3-87CE-D635008AC28A}" destId="{75997B2D-1ED1-4F24-8B23-C911BC4A7DBC}" srcOrd="0" destOrd="0" presId="urn:microsoft.com/office/officeart/2005/8/layout/hierarchy1"/>
    <dgm:cxn modelId="{52D0EE15-8224-4F68-BF8A-7AD7438B9E6E}" type="presParOf" srcId="{38124411-C7E1-4CD3-87CE-D635008AC28A}" destId="{D438CA5F-5A7E-4347-9015-C78E2A45CBB1}" srcOrd="1" destOrd="0" presId="urn:microsoft.com/office/officeart/2005/8/layout/hierarchy1"/>
    <dgm:cxn modelId="{C4E064CE-FAF9-4818-88D2-376D028FE2DC}" type="presParOf" srcId="{3B23FB9F-449E-4293-8B8C-22C45AF1DC00}" destId="{B0866E44-F7BD-4C5B-BA7D-55716584B6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08944-6B01-4965-83DA-4FA167ABC51A}">
      <dsp:nvSpPr>
        <dsp:cNvPr id="0" name=""/>
        <dsp:cNvSpPr/>
      </dsp:nvSpPr>
      <dsp:spPr>
        <a:xfrm>
          <a:off x="2946" y="1083736"/>
          <a:ext cx="2104012" cy="13360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2BEBD98-50A8-4A24-AAA5-BE046C0115DE}">
      <dsp:nvSpPr>
        <dsp:cNvPr id="0" name=""/>
        <dsp:cNvSpPr/>
      </dsp:nvSpPr>
      <dsp:spPr>
        <a:xfrm>
          <a:off x="236726" y="1305827"/>
          <a:ext cx="2104012" cy="133604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18481a1244 – Katepalli Priyanka</a:t>
          </a:r>
        </a:p>
      </dsp:txBody>
      <dsp:txXfrm>
        <a:off x="275858" y="1344959"/>
        <a:ext cx="2025748" cy="1257784"/>
      </dsp:txXfrm>
    </dsp:sp>
    <dsp:sp modelId="{A39191FD-7868-430F-8FCF-ABCE75B50E14}">
      <dsp:nvSpPr>
        <dsp:cNvPr id="0" name=""/>
        <dsp:cNvSpPr/>
      </dsp:nvSpPr>
      <dsp:spPr>
        <a:xfrm>
          <a:off x="2574518" y="1083736"/>
          <a:ext cx="2104012" cy="13360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D01F514-5783-49C8-9C6D-4C3482E3E3BC}">
      <dsp:nvSpPr>
        <dsp:cNvPr id="0" name=""/>
        <dsp:cNvSpPr/>
      </dsp:nvSpPr>
      <dsp:spPr>
        <a:xfrm>
          <a:off x="2808297" y="1305827"/>
          <a:ext cx="2104012" cy="133604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18481a1219 – Bogem Srinivas Rao</a:t>
          </a:r>
        </a:p>
      </dsp:txBody>
      <dsp:txXfrm>
        <a:off x="2847429" y="1344959"/>
        <a:ext cx="2025748" cy="1257784"/>
      </dsp:txXfrm>
    </dsp:sp>
    <dsp:sp modelId="{6E620F32-82F0-45C7-9C60-C574C45DED9B}">
      <dsp:nvSpPr>
        <dsp:cNvPr id="0" name=""/>
        <dsp:cNvSpPr/>
      </dsp:nvSpPr>
      <dsp:spPr>
        <a:xfrm>
          <a:off x="5146089" y="1083736"/>
          <a:ext cx="2104012" cy="13360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7A89ACC-03FF-49CD-8FDD-195D7B0A09AB}">
      <dsp:nvSpPr>
        <dsp:cNvPr id="0" name=""/>
        <dsp:cNvSpPr/>
      </dsp:nvSpPr>
      <dsp:spPr>
        <a:xfrm>
          <a:off x="5379868" y="1305827"/>
          <a:ext cx="2104012" cy="133604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18481a1225 – Done Manasa</a:t>
          </a:r>
        </a:p>
      </dsp:txBody>
      <dsp:txXfrm>
        <a:off x="5419000" y="1344959"/>
        <a:ext cx="2025748" cy="1257784"/>
      </dsp:txXfrm>
    </dsp:sp>
    <dsp:sp modelId="{75997B2D-1ED1-4F24-8B23-C911BC4A7DBC}">
      <dsp:nvSpPr>
        <dsp:cNvPr id="0" name=""/>
        <dsp:cNvSpPr/>
      </dsp:nvSpPr>
      <dsp:spPr>
        <a:xfrm>
          <a:off x="7717661" y="1083736"/>
          <a:ext cx="2104012" cy="13360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438CA5F-5A7E-4347-9015-C78E2A45CBB1}">
      <dsp:nvSpPr>
        <dsp:cNvPr id="0" name=""/>
        <dsp:cNvSpPr/>
      </dsp:nvSpPr>
      <dsp:spPr>
        <a:xfrm>
          <a:off x="7951440" y="1305827"/>
          <a:ext cx="2104012" cy="133604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19485a1204 – Koppineni Eswari Priyanka</a:t>
          </a:r>
        </a:p>
      </dsp:txBody>
      <dsp:txXfrm>
        <a:off x="7990572" y="1344959"/>
        <a:ext cx="2025748" cy="1257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99F88FF-6542-4C78-82BE-C04ED9CD266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93FC616-A42C-4E6D-AB0B-A3CF672E17A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6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88FF-6542-4C78-82BE-C04ED9CD266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C616-A42C-4E6D-AB0B-A3CF672E1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88FF-6542-4C78-82BE-C04ED9CD266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C616-A42C-4E6D-AB0B-A3CF672E17A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742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88FF-6542-4C78-82BE-C04ED9CD266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C616-A42C-4E6D-AB0B-A3CF672E17A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371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88FF-6542-4C78-82BE-C04ED9CD266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C616-A42C-4E6D-AB0B-A3CF672E1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53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88FF-6542-4C78-82BE-C04ED9CD266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C616-A42C-4E6D-AB0B-A3CF672E17A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00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88FF-6542-4C78-82BE-C04ED9CD266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C616-A42C-4E6D-AB0B-A3CF672E17A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1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88FF-6542-4C78-82BE-C04ED9CD266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C616-A42C-4E6D-AB0B-A3CF672E17A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184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88FF-6542-4C78-82BE-C04ED9CD266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C616-A42C-4E6D-AB0B-A3CF672E17A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35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88FF-6542-4C78-82BE-C04ED9CD266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C616-A42C-4E6D-AB0B-A3CF672E1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9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88FF-6542-4C78-82BE-C04ED9CD266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C616-A42C-4E6D-AB0B-A3CF672E17A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97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88FF-6542-4C78-82BE-C04ED9CD266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C616-A42C-4E6D-AB0B-A3CF672E1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88FF-6542-4C78-82BE-C04ED9CD266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C616-A42C-4E6D-AB0B-A3CF672E17A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7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88FF-6542-4C78-82BE-C04ED9CD266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C616-A42C-4E6D-AB0B-A3CF672E17A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38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88FF-6542-4C78-82BE-C04ED9CD266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C616-A42C-4E6D-AB0B-A3CF672E1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3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88FF-6542-4C78-82BE-C04ED9CD266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C616-A42C-4E6D-AB0B-A3CF672E17A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04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88FF-6542-4C78-82BE-C04ED9CD266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C616-A42C-4E6D-AB0B-A3CF672E1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5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9F88FF-6542-4C78-82BE-C04ED9CD266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3FC616-A42C-4E6D-AB0B-A3CF672E1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0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4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6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FAACF3-31E2-43AC-8632-8B7227E37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3239" y="2578102"/>
            <a:ext cx="6815669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IBM Cognos Analytics Dashboard-Coffee Reviews</a:t>
            </a:r>
            <a:br>
              <a:rPr lang="en-US" sz="3400" b="1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</a:br>
            <a:endParaRPr lang="en-US" sz="3400" b="1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90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3237C-D7D3-4740-9423-C82727AE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  <a:t>Add Service Credentials To Environment File</a:t>
            </a:r>
            <a:br>
              <a:rPr lang="en-US" b="1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CE7A62A-EA41-4BC7-BC9E-0F3EAF77C5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3102106"/>
            <a:ext cx="9601200" cy="222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334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B532-DCCD-47EE-82FB-6C954169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8EBFFF4-DE27-4306-BAD8-37D9894A07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6175" y="2557463"/>
            <a:ext cx="7359650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460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65563-0A59-4564-8D46-1EA6FBC69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8" y="706925"/>
            <a:ext cx="9601196" cy="1303867"/>
          </a:xfrm>
        </p:spPr>
        <p:txBody>
          <a:bodyPr/>
          <a:lstStyle/>
          <a:p>
            <a:r>
              <a:rPr lang="en-US" b="1" i="0" dirty="0" err="1">
                <a:effectLst/>
                <a:latin typeface="Montserrat"/>
              </a:rPr>
              <a:t>env.sample</a:t>
            </a:r>
            <a:r>
              <a:rPr lang="en-US" b="1" i="0" dirty="0">
                <a:effectLst/>
                <a:latin typeface="Montserrat"/>
              </a:rPr>
              <a:t>:</a:t>
            </a:r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E087960-252E-4086-9F6C-5D4BFC1335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49" y="1690688"/>
            <a:ext cx="9267825" cy="438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9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EBE4-2E41-4CAE-9137-F102B124C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  <a:t>Run Scripts To Generate Data</a:t>
            </a:r>
            <a:br>
              <a:rPr lang="en-US" b="1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AD30F-E199-44B8-B884-6FB6E1CFE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5475C"/>
                </a:solidFill>
                <a:effectLst/>
                <a:latin typeface="Montserrat"/>
              </a:rPr>
              <a:t>Reviews - this contains all of the reviews for each of the products. Includes rating and sentiment score.</a:t>
            </a:r>
          </a:p>
          <a:p>
            <a:pPr algn="l" rtl="0" fontAlgn="base">
              <a:spcBef>
                <a:spcPts val="26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5475C"/>
                </a:solidFill>
                <a:effectLst/>
                <a:latin typeface="Montserrat"/>
              </a:rPr>
              <a:t>Products - this is information about each of our products. Includes </a:t>
            </a:r>
            <a:r>
              <a:rPr lang="en-US" b="0" i="0" dirty="0" err="1">
                <a:solidFill>
                  <a:srgbClr val="35475C"/>
                </a:solidFill>
                <a:effectLst/>
                <a:latin typeface="Montserrat"/>
              </a:rPr>
              <a:t>product_id</a:t>
            </a:r>
            <a:r>
              <a:rPr lang="en-US" b="0" i="0" dirty="0">
                <a:solidFill>
                  <a:srgbClr val="35475C"/>
                </a:solidFill>
                <a:effectLst/>
                <a:latin typeface="Montserrat"/>
              </a:rPr>
              <a:t>, name, and unit price.</a:t>
            </a:r>
          </a:p>
          <a:p>
            <a:pPr algn="l" rtl="0" fontAlgn="base">
              <a:spcBef>
                <a:spcPts val="265"/>
              </a:spcBef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5475C"/>
                </a:solidFill>
                <a:effectLst/>
                <a:latin typeface="Montserrat"/>
              </a:rPr>
              <a:t>Keywords - this contains keywords generated from product reviews.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4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14F7-4EFA-47B5-8C41-A6049586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  <a:t>Build A Data Module In Cognos Analytics</a:t>
            </a:r>
            <a:br>
              <a:rPr lang="en-US" b="1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86091-4C46-40E0-AE9D-9EA780153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  <a:t>Upload Files Into Cognos Analytics</a:t>
            </a:r>
          </a:p>
          <a:p>
            <a:pPr algn="l" rtl="0" fontAlgn="base"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5475C"/>
                </a:solidFill>
                <a:effectLst/>
                <a:latin typeface="Montserrat"/>
              </a:rPr>
              <a:t>data/out-products.csv</a:t>
            </a:r>
          </a:p>
          <a:p>
            <a:pPr algn="l" rtl="0" fontAlgn="base">
              <a:spcBef>
                <a:spcPts val="26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5475C"/>
                </a:solidFill>
                <a:effectLst/>
                <a:latin typeface="Montserrat"/>
              </a:rPr>
              <a:t>data/out-reviews.csv</a:t>
            </a:r>
          </a:p>
          <a:p>
            <a:pPr algn="l" rtl="0" fontAlgn="base">
              <a:spcBef>
                <a:spcPts val="265"/>
              </a:spcBef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5475C"/>
                </a:solidFill>
                <a:effectLst/>
                <a:latin typeface="Montserrat"/>
              </a:rPr>
              <a:t>data/out-keywords.csv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69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A5D3B-04B7-424B-A174-5415A487C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  <a:t>Create A New Data Module</a:t>
            </a:r>
            <a:br>
              <a:rPr lang="en-US" b="1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D29B231-1871-4BF2-96CF-83FBD13882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1250" y="2557463"/>
            <a:ext cx="6609500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138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7DAD-B7BA-4FA2-A412-6DE3031A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8E7CE358-39B4-4C98-BED6-FB23EA2C28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"/>
            <a:ext cx="10515600" cy="55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645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A135-6FFB-4074-A829-E3541FC5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33FA9052-E750-4779-9F3D-E0BBE9C1DA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8150"/>
            <a:ext cx="10515600" cy="572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371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30A2-FDD5-4FBE-B800-ADF89D54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BFF674DF-CDAF-4B9C-BCF8-3F446405D3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65124"/>
            <a:ext cx="11372850" cy="595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507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E3DB-B21F-4373-90B3-71E359524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726647"/>
            <a:ext cx="10175631" cy="111184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700" b="1" i="0" dirty="0">
                <a:effectLst/>
                <a:latin typeface="Open Sans" panose="020B0606030504020204" pitchFamily="34" charset="0"/>
              </a:rPr>
              <a:t>Create A Cognos Analytics Dashboard</a:t>
            </a:r>
            <a:br>
              <a:rPr lang="en-US" sz="3700" b="1" i="0" dirty="0">
                <a:effectLst/>
                <a:latin typeface="Open Sans" panose="020B0606030504020204" pitchFamily="34" charset="0"/>
              </a:rPr>
            </a:b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A15B9-DE68-4F44-9E12-51E2CAB0B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136" y="1637245"/>
            <a:ext cx="10175630" cy="63923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b="1" i="0" dirty="0">
                <a:effectLst/>
                <a:latin typeface="Open Sans" panose="020B0606030504020204" pitchFamily="34" charset="0"/>
              </a:rPr>
              <a:t>                                                                                                                                                     </a:t>
            </a:r>
          </a:p>
          <a:p>
            <a:pPr algn="ctr"/>
            <a:endParaRPr lang="en-US" sz="2000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742FB175-5F4D-45E7-AFF4-E0FF0BF3B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5783" y="2614699"/>
            <a:ext cx="7759987" cy="36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DBA940-13FF-485F-8B4F-95407AF275AC}"/>
              </a:ext>
            </a:extLst>
          </p:cNvPr>
          <p:cNvSpPr txBox="1"/>
          <p:nvPr/>
        </p:nvSpPr>
        <p:spPr>
          <a:xfrm>
            <a:off x="1011234" y="1838490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effectLst/>
                <a:latin typeface="Open Sans" panose="020B0606030504020204" pitchFamily="34" charset="0"/>
              </a:rPr>
              <a:t>Create A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4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9FAC-B582-43FD-9261-5D545EA7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   IT_AIML_A2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29736092-1297-4A81-A992-3EABD8AB6C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30104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4101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E026-433F-4964-B581-A36ABE7C3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783924"/>
          </a:xfrm>
        </p:spPr>
        <p:txBody>
          <a:bodyPr/>
          <a:lstStyle/>
          <a:p>
            <a:r>
              <a:rPr lang="en-US" b="1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Add Visualizations To The Dashboard</a:t>
            </a:r>
            <a:br>
              <a:rPr lang="en-US" b="1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29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application, bar chart&#10;&#10;Description automatically generated">
            <a:extLst>
              <a:ext uri="{FF2B5EF4-FFF2-40B4-BE49-F238E27FC236}">
                <a16:creationId xmlns:a16="http://schemas.microsoft.com/office/drawing/2014/main" id="{A1FA06C4-6D65-4CAD-8C6B-478074D29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47" y="613166"/>
            <a:ext cx="9998306" cy="56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76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910303AD-CF15-4E44-A94C-2BBA8A812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294" y="666510"/>
            <a:ext cx="9815411" cy="55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66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EBC2EB8-0653-405E-95EA-3246F0ADC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46" y="677941"/>
            <a:ext cx="9777307" cy="55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34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59A53E56-0080-4979-ADB7-C7DCF797C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16" y="1066595"/>
            <a:ext cx="8397968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15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Word, Teams&#10;&#10;Description automatically generated">
            <a:extLst>
              <a:ext uri="{FF2B5EF4-FFF2-40B4-BE49-F238E27FC236}">
                <a16:creationId xmlns:a16="http://schemas.microsoft.com/office/drawing/2014/main" id="{69385614-6F04-48AA-8654-746295719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74" y="666510"/>
            <a:ext cx="9830652" cy="55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84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37854AF-04DC-4768-BEBA-1D6557E3A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24" y="407408"/>
            <a:ext cx="10752752" cy="60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13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chart, application&#10;&#10;Description automatically generated with medium confidence">
            <a:extLst>
              <a:ext uri="{FF2B5EF4-FFF2-40B4-BE49-F238E27FC236}">
                <a16:creationId xmlns:a16="http://schemas.microsoft.com/office/drawing/2014/main" id="{73F055A1-B59F-473E-9AEF-E3A7B738E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52" y="327391"/>
            <a:ext cx="11027096" cy="620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23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outdoor, dark, night&#10;&#10;Description automatically generated">
            <a:extLst>
              <a:ext uri="{FF2B5EF4-FFF2-40B4-BE49-F238E27FC236}">
                <a16:creationId xmlns:a16="http://schemas.microsoft.com/office/drawing/2014/main" id="{1F01AE11-5B49-45E3-9A27-E35AB9810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7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CFF25CE-15AA-46A4-A897-15F1C7C45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891241"/>
            <a:ext cx="6013478" cy="5075519"/>
          </a:xfrm>
        </p:spPr>
        <p:txBody>
          <a:bodyPr anchor="ctr">
            <a:normAutofit/>
          </a:bodyPr>
          <a:lstStyle/>
          <a:p>
            <a:pPr marL="0" indent="0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b="1" i="0">
                <a:effectLst/>
                <a:latin typeface="Montserrat"/>
              </a:rPr>
              <a:t>   </a:t>
            </a:r>
            <a:r>
              <a:rPr lang="en-US" sz="1400" b="1" i="0" u="sng">
                <a:effectLst/>
                <a:latin typeface="Montserrat"/>
              </a:rPr>
              <a:t>Project Idea</a:t>
            </a:r>
            <a:r>
              <a:rPr lang="en-US" sz="1400" b="1" i="0">
                <a:effectLst/>
                <a:latin typeface="Montserrat"/>
              </a:rPr>
              <a:t>:</a:t>
            </a:r>
            <a:endParaRPr lang="en-US" sz="1400" b="0" i="0">
              <a:effectLst/>
              <a:latin typeface="Montserrat"/>
            </a:endParaRPr>
          </a:p>
          <a:p>
            <a:pPr rtl="0">
              <a:lnSpc>
                <a:spcPct val="90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1400" b="0" i="0">
                <a:effectLst/>
                <a:latin typeface="Montserrat"/>
              </a:rPr>
              <a:t>In this project, we will be building a Product review Analytics Dashboard using IBM Cognos Analytics and Watson discovery. This Dashboard should have the following capabilities:</a:t>
            </a:r>
          </a:p>
          <a:p>
            <a:pPr marL="38100" rtl="0" fontAlgn="base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b="0" i="0">
                <a:effectLst/>
                <a:latin typeface="Montserrat"/>
              </a:rPr>
              <a:t>Get early warning of developments primarily based on client feedback.</a:t>
            </a:r>
          </a:p>
          <a:p>
            <a:pPr marL="38100" rtl="0" fontAlgn="base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b="0" i="0">
                <a:effectLst/>
                <a:latin typeface="Montserrat"/>
              </a:rPr>
              <a:t>Address escalating customer interactions with early intervention.</a:t>
            </a:r>
          </a:p>
          <a:p>
            <a:pPr marL="38100" rtl="0" fontAlgn="base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b="0" i="0">
                <a:effectLst/>
                <a:latin typeface="Montserrat"/>
              </a:rPr>
              <a:t>Target the proper clients with the right product and the proper marketing..</a:t>
            </a:r>
          </a:p>
          <a:p>
            <a:pPr marL="38100" rtl="0" fontAlgn="base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b="0" i="0">
                <a:effectLst/>
                <a:latin typeface="Montserrat"/>
              </a:rPr>
              <a:t>Know the place to make investments in your business to power income and customer  adoption.</a:t>
            </a:r>
          </a:p>
          <a:p>
            <a:pPr marL="38100" rtl="0" fontAlgn="base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b="0" i="0">
                <a:effectLst/>
                <a:latin typeface="Montserrat"/>
              </a:rPr>
              <a:t>Get to the root purpose of churning customers.</a:t>
            </a:r>
          </a:p>
          <a:p>
            <a:pPr marL="38100" rtl="0" fontAlgn="base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b="0" i="0">
                <a:effectLst/>
                <a:latin typeface="Montserrat"/>
              </a:rPr>
              <a:t>The theme of this code pattern is built around data for a small coffee manufacturer that sells their products in local markets. </a:t>
            </a:r>
          </a:p>
          <a:p>
            <a:pPr marL="38100" rtl="0" fontAlgn="base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b="0" i="0">
                <a:effectLst/>
                <a:latin typeface="Montserrat"/>
              </a:rPr>
              <a:t>The statistics will consist of evaluations and scores for their specific coffee flavors.</a:t>
            </a:r>
          </a:p>
          <a:p>
            <a:pPr marL="38100" rtl="0" fontAlgn="base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b="0" i="0">
                <a:effectLst/>
                <a:latin typeface="Montserrat"/>
              </a:rPr>
              <a:t>Product Review records are loaded into Watson Discovery for enrichment. Results consist of sentiment evaluation and key-word discovery.</a:t>
            </a:r>
          </a:p>
          <a:p>
            <a:pPr marL="38100" rtl="0" fontAlgn="base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b="0" i="0">
                <a:effectLst/>
                <a:latin typeface="Montserrat"/>
              </a:rPr>
              <a:t>User runs Cognos Analytics.</a:t>
            </a:r>
          </a:p>
          <a:p>
            <a:pPr marL="38100" rtl="0" fontAlgn="base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b="0" i="0">
                <a:effectLst/>
                <a:latin typeface="Montserrat"/>
              </a:rPr>
              <a:t>Data files are loaded directly into Cognos Analytics.</a:t>
            </a:r>
          </a:p>
          <a:p>
            <a:pPr>
              <a:lnSpc>
                <a:spcPct val="90000"/>
              </a:lnSpc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8075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D625-648E-4B8C-A89D-FA40A48E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Montserrat"/>
              </a:rPr>
              <a:t>Architecture: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69A4750-F908-49A0-8BF2-BC2D4C8C23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215" y="2557463"/>
            <a:ext cx="4637569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19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661277-18E4-4979-A4E6-FA457920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  <a:t>Solution Requirements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53DA87-1230-4AB4-8699-6D4C82AC4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Montserrat"/>
              </a:rPr>
              <a:t>Services Used:</a:t>
            </a:r>
            <a:r>
              <a:rPr lang="en-US" b="0" i="0" dirty="0">
                <a:effectLst/>
                <a:latin typeface="Montserrat"/>
              </a:rPr>
              <a:t> IBM Cognos Analytics and Watson Discovery</a:t>
            </a:r>
            <a:endParaRPr lang="en-US" dirty="0"/>
          </a:p>
        </p:txBody>
      </p:sp>
      <p:pic>
        <p:nvPicPr>
          <p:cNvPr id="4098" name="Picture 2" descr="cognos">
            <a:extLst>
              <a:ext uri="{FF2B5EF4-FFF2-40B4-BE49-F238E27FC236}">
                <a16:creationId xmlns:a16="http://schemas.microsoft.com/office/drawing/2014/main" id="{A2C12CCB-0D79-4201-B5BF-433BF9399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3309706"/>
            <a:ext cx="150495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iscovery">
            <a:extLst>
              <a:ext uri="{FF2B5EF4-FFF2-40B4-BE49-F238E27FC236}">
                <a16:creationId xmlns:a16="http://schemas.microsoft.com/office/drawing/2014/main" id="{C59877B0-A9E3-4097-884E-D44BA588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5" y="3309706"/>
            <a:ext cx="172402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02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B115-F376-475F-8F35-6FCA10CA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  <a:t>Creation Of IBM Account</a:t>
            </a:r>
            <a:br>
              <a:rPr lang="en-US" b="1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8F0E5A-4B8B-484E-AA91-A87E0827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260"/>
            <a:ext cx="10515600" cy="3843974"/>
          </a:xfrm>
        </p:spPr>
        <p:txBody>
          <a:bodyPr/>
          <a:lstStyle/>
          <a:p>
            <a:r>
              <a:rPr lang="en-US" b="1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  <a:t>Create IBM Watson Discovery Service</a:t>
            </a:r>
          </a:p>
          <a:p>
            <a:pPr marL="0" indent="0">
              <a:buNone/>
            </a:pPr>
            <a:endParaRPr lang="en-US" b="1" i="0" dirty="0">
              <a:solidFill>
                <a:srgbClr val="2D2828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01E67CE-8679-4B6F-BFB3-0E5B7D994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57" y="1651247"/>
            <a:ext cx="10653204" cy="458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563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5CED-0F98-4842-B66D-744A0F23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  <a:t>Creating Collection</a:t>
            </a:r>
            <a:br>
              <a:rPr lang="en-US" b="1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227EF97-2AC4-420A-A5C0-AF7B905DC3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400" y="2557463"/>
            <a:ext cx="8191199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15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2CCE-47E3-495D-A710-F8BF7E08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  <a:t>Configure The Collection</a:t>
            </a:r>
            <a:br>
              <a:rPr lang="en-US" b="1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0FFF434-3A89-4786-874C-2497B87CAF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8125" y="2557463"/>
            <a:ext cx="6635750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09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5409A-4A9B-4573-8747-463D1DDCB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  <a:t>Load The Product Review Files</a:t>
            </a:r>
            <a:br>
              <a:rPr lang="en-US" b="1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137359A-7A42-424F-95A5-ADC8A6406E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7402" y="2557463"/>
            <a:ext cx="6817196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166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346</Words>
  <Application>Microsoft Office PowerPoint</Application>
  <PresentationFormat>Widescreen</PresentationFormat>
  <Paragraphs>42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 Black</vt:lpstr>
      <vt:lpstr>Montserrat</vt:lpstr>
      <vt:lpstr>Open Sans</vt:lpstr>
      <vt:lpstr>Organic</vt:lpstr>
      <vt:lpstr>IBM Cognos Analytics Dashboard-Coffee Reviews </vt:lpstr>
      <vt:lpstr>   IT_AIML_A2</vt:lpstr>
      <vt:lpstr>PowerPoint Presentation</vt:lpstr>
      <vt:lpstr>Architecture:</vt:lpstr>
      <vt:lpstr>Solution Requirements</vt:lpstr>
      <vt:lpstr>Creation Of IBM Account </vt:lpstr>
      <vt:lpstr>Creating Collection </vt:lpstr>
      <vt:lpstr>Configure The Collection </vt:lpstr>
      <vt:lpstr>Load The Product Review Files </vt:lpstr>
      <vt:lpstr>Add Service Credentials To Environment File </vt:lpstr>
      <vt:lpstr>PowerPoint Presentation</vt:lpstr>
      <vt:lpstr>env.sample:</vt:lpstr>
      <vt:lpstr>Run Scripts To Generate Data </vt:lpstr>
      <vt:lpstr>Build A Data Module In Cognos Analytics </vt:lpstr>
      <vt:lpstr>Create A New Data Module </vt:lpstr>
      <vt:lpstr>PowerPoint Presentation</vt:lpstr>
      <vt:lpstr>PowerPoint Presentation</vt:lpstr>
      <vt:lpstr>PowerPoint Presentation</vt:lpstr>
      <vt:lpstr>Create A Cognos Analytics Dashboard </vt:lpstr>
      <vt:lpstr>Add Visualizations To The Dashboard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Cognos Analytics Dashboard-Coffee Reviews </dc:title>
  <dc:creator>katepalli sainadh</dc:creator>
  <cp:lastModifiedBy>katepalli sainadh</cp:lastModifiedBy>
  <cp:revision>1</cp:revision>
  <dcterms:created xsi:type="dcterms:W3CDTF">2021-07-14T13:13:26Z</dcterms:created>
  <dcterms:modified xsi:type="dcterms:W3CDTF">2021-07-14T14:30:31Z</dcterms:modified>
</cp:coreProperties>
</file>