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4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9B81-3E81-4B00-A1AF-9CE6CCE314E6}" type="datetimeFigureOut">
              <a:rPr lang="en-US" smtClean="0"/>
              <a:pPr/>
              <a:t>7/14/2021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6D0B-56B5-4292-9085-8A7517D00B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Detection of fire combustion in forest using IBM </a:t>
            </a:r>
            <a:r>
              <a:rPr lang="en-IN" dirty="0" err="1" smtClean="0"/>
              <a:t>watson</a:t>
            </a:r>
            <a:r>
              <a:rPr lang="en-IN" dirty="0" smtClean="0"/>
              <a:t> studio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it gives alert message</a:t>
            </a:r>
            <a:endParaRPr lang="en-IN" dirty="0"/>
          </a:p>
        </p:txBody>
      </p:sp>
      <p:pic>
        <p:nvPicPr>
          <p:cNvPr id="4" name="Content Placeholder 3" descr="Screenshot (35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600200"/>
            <a:ext cx="7811256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Message will be send to mobile from </a:t>
            </a:r>
            <a:r>
              <a:rPr lang="en-IN" dirty="0" err="1" smtClean="0"/>
              <a:t>twilio</a:t>
            </a:r>
            <a:r>
              <a:rPr lang="en-IN" dirty="0" smtClean="0"/>
              <a:t> service.</a:t>
            </a:r>
            <a:endParaRPr lang="en-IN" dirty="0"/>
          </a:p>
        </p:txBody>
      </p:sp>
      <p:pic>
        <p:nvPicPr>
          <p:cNvPr id="4" name="Content Placeholder 3" descr="16262671184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3240" y="1600200"/>
            <a:ext cx="2516925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Open anaconda prompt and open </a:t>
            </a:r>
            <a:r>
              <a:rPr lang="en-IN" dirty="0" err="1" smtClean="0"/>
              <a:t>jupyter</a:t>
            </a:r>
            <a:r>
              <a:rPr lang="en-IN" dirty="0" smtClean="0"/>
              <a:t> notebook</a:t>
            </a:r>
            <a:endParaRPr lang="en-IN" dirty="0"/>
          </a:p>
        </p:txBody>
      </p:sp>
      <p:pic>
        <p:nvPicPr>
          <p:cNvPr id="4" name="Content Placeholder 3" descr="Screenshot (34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Now import necessary libraries and add functionality to </a:t>
            </a:r>
            <a:r>
              <a:rPr lang="en-IN" dirty="0" err="1" smtClean="0"/>
              <a:t>trainset</a:t>
            </a:r>
            <a:r>
              <a:rPr lang="en-IN" dirty="0" smtClean="0"/>
              <a:t> and </a:t>
            </a:r>
            <a:r>
              <a:rPr lang="en-IN" dirty="0" err="1" smtClean="0"/>
              <a:t>testset</a:t>
            </a:r>
            <a:endParaRPr lang="en-IN" dirty="0"/>
          </a:p>
        </p:txBody>
      </p:sp>
      <p:pic>
        <p:nvPicPr>
          <p:cNvPr id="4" name="Content Placeholder 3" descr="Screenshot (34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785926"/>
            <a:ext cx="8050085" cy="43402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4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858505"/>
            <a:ext cx="8143932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 model building libraries</a:t>
            </a:r>
            <a:endParaRPr lang="en-IN" dirty="0"/>
          </a:p>
        </p:txBody>
      </p:sp>
      <p:pic>
        <p:nvPicPr>
          <p:cNvPr id="4" name="Content Placeholder 3" descr="Screenshot (35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858505"/>
            <a:ext cx="8429684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 perform </a:t>
            </a:r>
            <a:r>
              <a:rPr lang="en-IN" dirty="0" err="1" smtClean="0"/>
              <a:t>opencv</a:t>
            </a:r>
            <a:r>
              <a:rPr lang="en-IN" dirty="0" smtClean="0"/>
              <a:t> prediction</a:t>
            </a:r>
            <a:endParaRPr lang="en-IN" dirty="0"/>
          </a:p>
        </p:txBody>
      </p:sp>
      <p:pic>
        <p:nvPicPr>
          <p:cNvPr id="4" name="Content Placeholder 3" descr="Screenshot (35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858505"/>
            <a:ext cx="8286808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858505"/>
            <a:ext cx="8572560" cy="514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On-screen Show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Detection of fire combustion in forest using IBM watson studio</vt:lpstr>
      <vt:lpstr>Open anaconda prompt and open jupyter notebook</vt:lpstr>
      <vt:lpstr>Now import necessary libraries and add functionality to trainset and testset</vt:lpstr>
      <vt:lpstr>Slide 4</vt:lpstr>
      <vt:lpstr>Import model building libraries</vt:lpstr>
      <vt:lpstr>Slide 6</vt:lpstr>
      <vt:lpstr>Now perform opencv prediction</vt:lpstr>
      <vt:lpstr>Slide 8</vt:lpstr>
      <vt:lpstr>Slide 9</vt:lpstr>
      <vt:lpstr>Now it gives alert message</vt:lpstr>
      <vt:lpstr>Message will be send to mobile from twilio service.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fire combustion in forest using IBM watson studio</dc:title>
  <dc:creator>Lenovo</dc:creator>
  <cp:lastModifiedBy>Lenovo</cp:lastModifiedBy>
  <cp:revision>10</cp:revision>
  <dcterms:created xsi:type="dcterms:W3CDTF">2021-07-15T05:45:17Z</dcterms:created>
  <dcterms:modified xsi:type="dcterms:W3CDTF">2021-07-15T06:04:43Z</dcterms:modified>
</cp:coreProperties>
</file>