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8" r:id="rId3"/>
    <p:sldId id="257"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66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00068C2-0C9F-4D08-B7CF-5FD246CFF72F}" type="datetimeFigureOut">
              <a:rPr lang="en-US" smtClean="0"/>
              <a:pPr/>
              <a:t>7/16/2021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A3EAD5E8-04E2-4A6C-8891-2E19962A7318}"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00068C2-0C9F-4D08-B7CF-5FD246CFF72F}" type="datetimeFigureOut">
              <a:rPr lang="en-US" smtClean="0"/>
              <a:pPr/>
              <a:t>7/16/2021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3EAD5E8-04E2-4A6C-8891-2E19962A731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00068C2-0C9F-4D08-B7CF-5FD246CFF72F}" type="datetimeFigureOut">
              <a:rPr lang="en-US" smtClean="0"/>
              <a:pPr/>
              <a:t>7/16/2021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3EAD5E8-04E2-4A6C-8891-2E19962A731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00068C2-0C9F-4D08-B7CF-5FD246CFF72F}" type="datetimeFigureOut">
              <a:rPr lang="en-US" smtClean="0"/>
              <a:pPr/>
              <a:t>7/16/2021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3EAD5E8-04E2-4A6C-8891-2E19962A731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00068C2-0C9F-4D08-B7CF-5FD246CFF72F}" type="datetimeFigureOut">
              <a:rPr lang="en-US" smtClean="0"/>
              <a:pPr/>
              <a:t>7/16/2021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3EAD5E8-04E2-4A6C-8891-2E19962A7318}"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00068C2-0C9F-4D08-B7CF-5FD246CFF72F}" type="datetimeFigureOut">
              <a:rPr lang="en-US" smtClean="0"/>
              <a:pPr/>
              <a:t>7/16/2021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3EAD5E8-04E2-4A6C-8891-2E19962A731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00068C2-0C9F-4D08-B7CF-5FD246CFF72F}" type="datetimeFigureOut">
              <a:rPr lang="en-US" smtClean="0"/>
              <a:pPr/>
              <a:t>7/16/2021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3EAD5E8-04E2-4A6C-8891-2E19962A731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00068C2-0C9F-4D08-B7CF-5FD246CFF72F}" type="datetimeFigureOut">
              <a:rPr lang="en-US" smtClean="0"/>
              <a:pPr/>
              <a:t>7/16/2021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3EAD5E8-04E2-4A6C-8891-2E19962A731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00068C2-0C9F-4D08-B7CF-5FD246CFF72F}" type="datetimeFigureOut">
              <a:rPr lang="en-US" smtClean="0"/>
              <a:pPr/>
              <a:t>7/16/2021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3EAD5E8-04E2-4A6C-8891-2E19962A7318}"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00068C2-0C9F-4D08-B7CF-5FD246CFF72F}" type="datetimeFigureOut">
              <a:rPr lang="en-US" smtClean="0"/>
              <a:pPr/>
              <a:t>7/16/2021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3EAD5E8-04E2-4A6C-8891-2E19962A731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00068C2-0C9F-4D08-B7CF-5FD246CFF72F}" type="datetimeFigureOut">
              <a:rPr lang="en-US" smtClean="0"/>
              <a:pPr/>
              <a:t>7/16/2021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3EAD5E8-04E2-4A6C-8891-2E19962A7318}"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00068C2-0C9F-4D08-B7CF-5FD246CFF72F}" type="datetimeFigureOut">
              <a:rPr lang="en-US" smtClean="0"/>
              <a:pPr/>
              <a:t>7/16/2021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3EAD5E8-04E2-4A6C-8891-2E19962A7318}"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990600"/>
            <a:ext cx="7467600" cy="3481981"/>
          </a:xfrm>
        </p:spPr>
        <p:txBody>
          <a:bodyPr/>
          <a:lstStyle/>
          <a:p>
            <a:r>
              <a:rPr lang="en-US" sz="4000" dirty="0" smtClean="0">
                <a:solidFill>
                  <a:schemeClr val="tx1"/>
                </a:solidFill>
                <a:latin typeface="Times New Roman" pitchFamily="18" charset="0"/>
                <a:cs typeface="Times New Roman" pitchFamily="18" charset="0"/>
              </a:rPr>
              <a:t>AI Enabled Candidate Resume Screening Application</a:t>
            </a:r>
            <a:r>
              <a:rPr lang="en-US" b="1" dirty="0" smtClean="0"/>
              <a:t/>
            </a:r>
            <a:br>
              <a:rPr lang="en-US" b="1" dirty="0" smtClean="0"/>
            </a:br>
            <a:endParaRPr lang="en-US" dirty="0"/>
          </a:p>
        </p:txBody>
      </p:sp>
      <p:sp>
        <p:nvSpPr>
          <p:cNvPr id="3" name="Subtitle 2"/>
          <p:cNvSpPr>
            <a:spLocks noGrp="1"/>
          </p:cNvSpPr>
          <p:nvPr>
            <p:ph type="subTitle" idx="1"/>
          </p:nvPr>
        </p:nvSpPr>
        <p:spPr>
          <a:xfrm>
            <a:off x="866216" y="4777380"/>
            <a:ext cx="7439584" cy="861420"/>
          </a:xfrm>
        </p:spPr>
        <p:txBody>
          <a:bodyPr>
            <a:normAutofit/>
          </a:bodyPr>
          <a:lstStyle/>
          <a:p>
            <a:pPr algn="r"/>
            <a:r>
              <a:rPr lang="en-US" sz="2000" dirty="0" smtClean="0"/>
              <a:t>TEAM : CSE_AIML_D10</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Wingdings" pitchFamily="2" charset="2"/>
              <a:buChar char="ü"/>
            </a:pPr>
            <a:r>
              <a:rPr lang="en-US" sz="2800" dirty="0" smtClean="0">
                <a:latin typeface="Arial" pitchFamily="34" charset="0"/>
                <a:cs typeface="Arial" pitchFamily="34" charset="0"/>
              </a:rPr>
              <a:t>INTRODUCTION:</a:t>
            </a:r>
            <a:br>
              <a:rPr lang="en-US" sz="2800" dirty="0" smtClean="0">
                <a:latin typeface="Arial" pitchFamily="34" charset="0"/>
                <a:cs typeface="Arial" pitchFamily="34" charset="0"/>
              </a:rPr>
            </a:br>
            <a:endParaRPr lang="en-US" sz="28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buNone/>
            </a:pPr>
            <a:endParaRPr lang="en-US" sz="2200" dirty="0" smtClean="0">
              <a:latin typeface="Arial" pitchFamily="34" charset="0"/>
              <a:cs typeface="Arial" pitchFamily="34" charset="0"/>
            </a:endParaRPr>
          </a:p>
          <a:p>
            <a:pPr>
              <a:buClr>
                <a:schemeClr val="tx1"/>
              </a:buClr>
              <a:buFont typeface="Wingdings" pitchFamily="2" charset="2"/>
              <a:buChar char="Ø"/>
            </a:pPr>
            <a:r>
              <a:rPr lang="en-US" sz="2200" dirty="0" smtClean="0">
                <a:latin typeface="Arial" pitchFamily="34" charset="0"/>
                <a:cs typeface="Arial" pitchFamily="34" charset="0"/>
              </a:rPr>
              <a:t>Artificial </a:t>
            </a:r>
            <a:r>
              <a:rPr lang="en-US" sz="2200" dirty="0" smtClean="0">
                <a:latin typeface="Arial" pitchFamily="34" charset="0"/>
                <a:cs typeface="Arial" pitchFamily="34" charset="0"/>
              </a:rPr>
              <a:t>intelligence has made huge inroads into the human resource domain lately. </a:t>
            </a:r>
            <a:endParaRPr lang="en-US" sz="2200" dirty="0" smtClean="0">
              <a:latin typeface="Arial" pitchFamily="34" charset="0"/>
              <a:cs typeface="Arial" pitchFamily="34" charset="0"/>
            </a:endParaRPr>
          </a:p>
          <a:p>
            <a:pPr>
              <a:buClr>
                <a:schemeClr val="tx1"/>
              </a:buClr>
              <a:buFont typeface="Wingdings" pitchFamily="2" charset="2"/>
              <a:buChar char="Ø"/>
            </a:pPr>
            <a:r>
              <a:rPr lang="en-US" sz="2200" dirty="0" smtClean="0">
                <a:latin typeface="Arial" pitchFamily="34" charset="0"/>
                <a:cs typeface="Arial" pitchFamily="34" charset="0"/>
              </a:rPr>
              <a:t>Companies </a:t>
            </a:r>
            <a:r>
              <a:rPr lang="en-US" sz="2200" dirty="0" smtClean="0">
                <a:latin typeface="Arial" pitchFamily="34" charset="0"/>
                <a:cs typeface="Arial" pitchFamily="34" charset="0"/>
              </a:rPr>
              <a:t>are now deploying AI tools to reduce or eliminate time-consuming tasks in the recruitment </a:t>
            </a:r>
            <a:r>
              <a:rPr lang="en-US" sz="2200" dirty="0" smtClean="0">
                <a:latin typeface="Arial" pitchFamily="34" charset="0"/>
                <a:cs typeface="Arial" pitchFamily="34" charset="0"/>
              </a:rPr>
              <a:t>process.</a:t>
            </a:r>
          </a:p>
          <a:p>
            <a:pPr>
              <a:buClr>
                <a:schemeClr val="tx1"/>
              </a:buClr>
              <a:buFont typeface="Wingdings" pitchFamily="2" charset="2"/>
              <a:buChar char="Ø"/>
            </a:pPr>
            <a:r>
              <a:rPr lang="en-US" sz="2200" dirty="0" smtClean="0">
                <a:latin typeface="Arial" pitchFamily="34" charset="0"/>
                <a:cs typeface="Arial" pitchFamily="34" charset="0"/>
              </a:rPr>
              <a:t>According </a:t>
            </a:r>
            <a:r>
              <a:rPr lang="en-US" sz="2200" dirty="0" smtClean="0">
                <a:latin typeface="Arial" pitchFamily="34" charset="0"/>
                <a:cs typeface="Arial" pitchFamily="34" charset="0"/>
              </a:rPr>
              <a:t>to experts, screening resumes is the most critical, albeit, the most </a:t>
            </a:r>
            <a:r>
              <a:rPr lang="en-US" sz="2200" dirty="0" err="1" smtClean="0">
                <a:latin typeface="Arial" pitchFamily="34" charset="0"/>
                <a:cs typeface="Arial" pitchFamily="34" charset="0"/>
              </a:rPr>
              <a:t>labour</a:t>
            </a:r>
            <a:r>
              <a:rPr lang="en-US" sz="2200" dirty="0" smtClean="0">
                <a:latin typeface="Arial" pitchFamily="34" charset="0"/>
                <a:cs typeface="Arial" pitchFamily="34" charset="0"/>
              </a:rPr>
              <a:t> -intensive and challenging task for HR personnel.</a:t>
            </a:r>
            <a:br>
              <a:rPr lang="en-US" sz="2200" dirty="0" smtClean="0">
                <a:latin typeface="Arial" pitchFamily="34" charset="0"/>
                <a:cs typeface="Arial" pitchFamily="34" charset="0"/>
              </a:rPr>
            </a:br>
            <a:endParaRPr lang="en-US" sz="22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buFont typeface="Wingdings" pitchFamily="2" charset="2"/>
              <a:buChar char="ü"/>
            </a:pPr>
            <a:r>
              <a:rPr lang="en-US" sz="2800" dirty="0" smtClean="0">
                <a:latin typeface="Arial" pitchFamily="34" charset="0"/>
                <a:cs typeface="Arial" pitchFamily="34" charset="0"/>
              </a:rPr>
              <a:t>PROBLEM STATEMENT</a:t>
            </a:r>
            <a:r>
              <a:rPr lang="en-US" sz="2800" dirty="0" smtClean="0">
                <a:latin typeface="Arial" pitchFamily="34" charset="0"/>
                <a:cs typeface="Arial" pitchFamily="34" charset="0"/>
              </a:rPr>
              <a:t>:</a:t>
            </a:r>
            <a:endParaRPr lang="en-US" sz="28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2200" dirty="0" smtClean="0">
                <a:latin typeface="Arial" pitchFamily="34" charset="0"/>
                <a:cs typeface="Arial" pitchFamily="34" charset="0"/>
              </a:rPr>
              <a:t>Screening resumes and finding the best among them is considered one of the most tedious tasks in the recruitment process. </a:t>
            </a:r>
            <a:endParaRPr lang="en-US" sz="2200" dirty="0" smtClean="0">
              <a:latin typeface="Arial" pitchFamily="34" charset="0"/>
              <a:cs typeface="Arial" pitchFamily="34" charset="0"/>
            </a:endParaRPr>
          </a:p>
          <a:p>
            <a:pPr>
              <a:buFont typeface="Wingdings" pitchFamily="2" charset="2"/>
              <a:buChar char="Ø"/>
            </a:pPr>
            <a:r>
              <a:rPr lang="en-US" sz="2200" dirty="0" smtClean="0">
                <a:latin typeface="Arial" pitchFamily="34" charset="0"/>
                <a:cs typeface="Arial" pitchFamily="34" charset="0"/>
              </a:rPr>
              <a:t>It </a:t>
            </a:r>
            <a:r>
              <a:rPr lang="en-US" sz="2200" dirty="0" smtClean="0">
                <a:latin typeface="Arial" pitchFamily="34" charset="0"/>
                <a:cs typeface="Arial" pitchFamily="34" charset="0"/>
              </a:rPr>
              <a:t>has been a manual process for decades. </a:t>
            </a:r>
            <a:endParaRPr lang="en-US" sz="2200" dirty="0" smtClean="0">
              <a:latin typeface="Arial" pitchFamily="34" charset="0"/>
              <a:cs typeface="Arial" pitchFamily="34" charset="0"/>
            </a:endParaRPr>
          </a:p>
          <a:p>
            <a:pPr>
              <a:buFont typeface="Wingdings" pitchFamily="2" charset="2"/>
              <a:buChar char="Ø"/>
            </a:pPr>
            <a:r>
              <a:rPr lang="en-US" sz="2200" dirty="0" smtClean="0">
                <a:latin typeface="Arial" pitchFamily="34" charset="0"/>
                <a:cs typeface="Arial" pitchFamily="34" charset="0"/>
              </a:rPr>
              <a:t>Now </a:t>
            </a:r>
            <a:r>
              <a:rPr lang="en-US" sz="2200" dirty="0" smtClean="0">
                <a:latin typeface="Arial" pitchFamily="34" charset="0"/>
                <a:cs typeface="Arial" pitchFamily="34" charset="0"/>
              </a:rPr>
              <a:t>AI has challenged this traditional approach and automate the process with much higher accuracy</a:t>
            </a:r>
            <a:r>
              <a:rPr lang="en-US" sz="2200" dirty="0" smtClean="0">
                <a:latin typeface="Arial" pitchFamily="34" charset="0"/>
                <a:cs typeface="Arial" pitchFamily="34" charset="0"/>
              </a:rPr>
              <a:t>.</a:t>
            </a:r>
          </a:p>
          <a:p>
            <a:pPr>
              <a:buFont typeface="Wingdings" pitchFamily="2" charset="2"/>
              <a:buChar char="Ø"/>
            </a:pPr>
            <a:r>
              <a:rPr lang="en-US" sz="2200" dirty="0" smtClean="0">
                <a:latin typeface="Arial" pitchFamily="34" charset="0"/>
                <a:cs typeface="Arial" pitchFamily="34" charset="0"/>
              </a:rPr>
              <a:t>When a single position attracts hundreds (or even thousands) of resumes, there’s no time to sift through them all. The applications will be all over the map and require hours and hours of screening.</a:t>
            </a:r>
            <a:endParaRPr lang="en-US" sz="2200"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Wingdings" pitchFamily="2" charset="2"/>
              <a:buChar char="ü"/>
            </a:pPr>
            <a:r>
              <a:rPr lang="en-US" sz="2800" dirty="0" smtClean="0">
                <a:latin typeface="Arial" pitchFamily="34" charset="0"/>
                <a:cs typeface="Arial" pitchFamily="34" charset="0"/>
              </a:rPr>
              <a:t>PROPOSED SOLUTION:</a:t>
            </a:r>
            <a:endParaRPr lang="en-US" sz="28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buClr>
                <a:schemeClr val="tx1"/>
              </a:buClr>
            </a:pPr>
            <a:r>
              <a:rPr lang="en-US" sz="2200" dirty="0" smtClean="0">
                <a:latin typeface="Arial" pitchFamily="34" charset="0"/>
                <a:cs typeface="Arial" pitchFamily="34" charset="0"/>
              </a:rPr>
              <a:t>Using recruiting automation or AI resume screening is a potential solution to this </a:t>
            </a:r>
            <a:r>
              <a:rPr lang="en-US" sz="2200" dirty="0" smtClean="0">
                <a:latin typeface="Arial" pitchFamily="34" charset="0"/>
                <a:cs typeface="Arial" pitchFamily="34" charset="0"/>
              </a:rPr>
              <a:t>problem.</a:t>
            </a:r>
          </a:p>
          <a:p>
            <a:pPr>
              <a:buClr>
                <a:schemeClr val="tx1"/>
              </a:buClr>
            </a:pPr>
            <a:r>
              <a:rPr lang="en-US" sz="2200" dirty="0" smtClean="0">
                <a:latin typeface="Arial" pitchFamily="34" charset="0"/>
                <a:cs typeface="Arial" pitchFamily="34" charset="0"/>
              </a:rPr>
              <a:t>A </a:t>
            </a:r>
            <a:r>
              <a:rPr lang="en-US" sz="2200" dirty="0" smtClean="0">
                <a:latin typeface="Arial" pitchFamily="34" charset="0"/>
                <a:cs typeface="Arial" pitchFamily="34" charset="0"/>
              </a:rPr>
              <a:t>resume parsing software can do it in a few seconds and saves most of the time of recruiters. It extracts candidate information from resumes and hire them according to their </a:t>
            </a:r>
            <a:r>
              <a:rPr lang="en-US" sz="2200" dirty="0" smtClean="0">
                <a:latin typeface="Arial" pitchFamily="34" charset="0"/>
                <a:cs typeface="Arial" pitchFamily="34" charset="0"/>
              </a:rPr>
              <a:t>skills.</a:t>
            </a:r>
          </a:p>
          <a:p>
            <a:pPr>
              <a:buClr>
                <a:schemeClr val="tx1"/>
              </a:buClr>
            </a:pPr>
            <a:r>
              <a:rPr lang="en-US" sz="2200" dirty="0" smtClean="0">
                <a:latin typeface="Arial" pitchFamily="34" charset="0"/>
                <a:cs typeface="Arial" pitchFamily="34" charset="0"/>
              </a:rPr>
              <a:t>AI</a:t>
            </a:r>
            <a:r>
              <a:rPr lang="en-US" sz="2200" dirty="0" smtClean="0">
                <a:latin typeface="Arial" pitchFamily="34" charset="0"/>
                <a:cs typeface="Arial" pitchFamily="34" charset="0"/>
              </a:rPr>
              <a:t>  provides a simple way not only to reach out to possible candidates, but also screen and shortlist their resumes based on the skills  most relevant to your </a:t>
            </a:r>
            <a:r>
              <a:rPr lang="en-US" sz="2200" dirty="0" smtClean="0">
                <a:latin typeface="Arial" pitchFamily="34" charset="0"/>
                <a:cs typeface="Arial" pitchFamily="34" charset="0"/>
              </a:rPr>
              <a:t>company.</a:t>
            </a:r>
          </a:p>
          <a:p>
            <a:pPr>
              <a:buClr>
                <a:schemeClr val="tx1"/>
              </a:buClr>
            </a:pPr>
            <a:r>
              <a:rPr lang="en-US" sz="2200" dirty="0" smtClean="0">
                <a:latin typeface="Arial" pitchFamily="34" charset="0"/>
                <a:cs typeface="Arial" pitchFamily="34" charset="0"/>
              </a:rPr>
              <a:t>This </a:t>
            </a:r>
            <a:r>
              <a:rPr lang="en-US" sz="2200" dirty="0" smtClean="0">
                <a:latin typeface="Arial" pitchFamily="34" charset="0"/>
                <a:cs typeface="Arial" pitchFamily="34" charset="0"/>
              </a:rPr>
              <a:t>application is used to screen the applicant's resume and send an email alert regarding their candidature.</a:t>
            </a:r>
            <a:endParaRPr lang="en-US" sz="22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002060"/>
                </a:solidFill>
                <a:latin typeface="Arial" pitchFamily="34" charset="0"/>
                <a:cs typeface="Arial" pitchFamily="34" charset="0"/>
              </a:rPr>
              <a:t>ADVANTAGES</a:t>
            </a:r>
            <a:r>
              <a:rPr lang="en-US" sz="2800" dirty="0" smtClean="0">
                <a:latin typeface="Arial" pitchFamily="34" charset="0"/>
                <a:cs typeface="Arial" pitchFamily="34" charset="0"/>
              </a:rPr>
              <a:t>:</a:t>
            </a:r>
            <a:endParaRPr lang="en-US" sz="2800"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a:buClr>
                <a:schemeClr val="tx1"/>
              </a:buClr>
              <a:buFont typeface="Wingdings" pitchFamily="2" charset="2"/>
              <a:buChar char="ü"/>
            </a:pPr>
            <a:r>
              <a:rPr lang="en-US" sz="2200" b="1" dirty="0" smtClean="0">
                <a:latin typeface="Arial" pitchFamily="34" charset="0"/>
                <a:cs typeface="Arial" pitchFamily="34" charset="0"/>
              </a:rPr>
              <a:t>Save recruiters time</a:t>
            </a:r>
            <a:r>
              <a:rPr lang="en-US" sz="2200" dirty="0" smtClean="0">
                <a:latin typeface="Arial" pitchFamily="34" charset="0"/>
                <a:cs typeface="Arial" pitchFamily="34" charset="0"/>
              </a:rPr>
              <a:t>:  A resume parsing software can do it in a few seconds and saves most of the time of </a:t>
            </a:r>
            <a:r>
              <a:rPr lang="en-US" sz="2200" dirty="0" smtClean="0">
                <a:latin typeface="Arial" pitchFamily="34" charset="0"/>
                <a:cs typeface="Arial" pitchFamily="34" charset="0"/>
              </a:rPr>
              <a:t>recruiters.</a:t>
            </a:r>
          </a:p>
          <a:p>
            <a:pPr>
              <a:buClr>
                <a:schemeClr val="tx1"/>
              </a:buClr>
              <a:buFont typeface="Wingdings" pitchFamily="2" charset="2"/>
              <a:buChar char="ü"/>
            </a:pPr>
            <a:r>
              <a:rPr lang="en-US" sz="2200" b="1" dirty="0" smtClean="0">
                <a:latin typeface="Arial" pitchFamily="34" charset="0"/>
                <a:cs typeface="Arial" pitchFamily="34" charset="0"/>
              </a:rPr>
              <a:t>Find </a:t>
            </a:r>
            <a:r>
              <a:rPr lang="en-US" sz="2200" b="1" dirty="0" smtClean="0">
                <a:latin typeface="Arial" pitchFamily="34" charset="0"/>
                <a:cs typeface="Arial" pitchFamily="34" charset="0"/>
              </a:rPr>
              <a:t>the best </a:t>
            </a:r>
            <a:r>
              <a:rPr lang="en-US" sz="2200" b="1" dirty="0" err="1" smtClean="0">
                <a:latin typeface="Arial" pitchFamily="34" charset="0"/>
                <a:cs typeface="Arial" pitchFamily="34" charset="0"/>
              </a:rPr>
              <a:t>candidate</a:t>
            </a:r>
            <a:r>
              <a:rPr lang="en-US" sz="2200" dirty="0" err="1" smtClean="0">
                <a:latin typeface="Arial" pitchFamily="34" charset="0"/>
                <a:cs typeface="Arial" pitchFamily="34" charset="0"/>
              </a:rPr>
              <a:t>:The</a:t>
            </a:r>
            <a:r>
              <a:rPr lang="en-US" sz="2200" dirty="0" smtClean="0">
                <a:latin typeface="Arial" pitchFamily="34" charset="0"/>
                <a:cs typeface="Arial" pitchFamily="34" charset="0"/>
              </a:rPr>
              <a:t> AI tools help to eliminate such irrelevancy by making accurate resume screening using proper keyword matching. It increases the chances of interviewing the most potential candidates for a job </a:t>
            </a:r>
            <a:r>
              <a:rPr lang="en-US" sz="2200" dirty="0" smtClean="0">
                <a:latin typeface="Arial" pitchFamily="34" charset="0"/>
                <a:cs typeface="Arial" pitchFamily="34" charset="0"/>
              </a:rPr>
              <a:t>opening.</a:t>
            </a:r>
          </a:p>
          <a:p>
            <a:pPr>
              <a:buClr>
                <a:schemeClr val="tx1"/>
              </a:buClr>
              <a:buFont typeface="Wingdings" pitchFamily="2" charset="2"/>
              <a:buChar char="ü"/>
            </a:pPr>
            <a:r>
              <a:rPr lang="en-US" sz="2200" b="1" dirty="0" smtClean="0">
                <a:latin typeface="Arial" pitchFamily="34" charset="0"/>
                <a:cs typeface="Arial" pitchFamily="34" charset="0"/>
              </a:rPr>
              <a:t>Reduce </a:t>
            </a:r>
            <a:r>
              <a:rPr lang="en-US" sz="2200" b="1" dirty="0" smtClean="0">
                <a:latin typeface="Arial" pitchFamily="34" charset="0"/>
                <a:cs typeface="Arial" pitchFamily="34" charset="0"/>
              </a:rPr>
              <a:t>manual efforts</a:t>
            </a:r>
            <a:r>
              <a:rPr lang="en-US" sz="2200" dirty="0" smtClean="0">
                <a:latin typeface="Arial" pitchFamily="34" charset="0"/>
                <a:cs typeface="Arial" pitchFamily="34" charset="0"/>
              </a:rPr>
              <a:t>:  AI tools are programmed to eliminate human efforts.</a:t>
            </a:r>
            <a:endParaRPr lang="en-US" sz="22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2060"/>
                </a:solidFill>
                <a:latin typeface="Arial" pitchFamily="34" charset="0"/>
                <a:cs typeface="Arial" pitchFamily="34" charset="0"/>
              </a:rPr>
              <a:t>SAMPLE OUTPUTS</a:t>
            </a:r>
            <a:r>
              <a:rPr lang="en-US" dirty="0" smtClean="0"/>
              <a:t>:</a:t>
            </a:r>
            <a:endParaRPr lang="en-US" dirty="0"/>
          </a:p>
        </p:txBody>
      </p:sp>
      <p:pic>
        <p:nvPicPr>
          <p:cNvPr id="4" name="Content Placeholder 3" descr="WhatsApp Image 2021-07-08 at 3.33.28 PM.jpeg"/>
          <p:cNvPicPr>
            <a:picLocks noGrp="1" noChangeAspect="1"/>
          </p:cNvPicPr>
          <p:nvPr>
            <p:ph idx="1"/>
          </p:nvPr>
        </p:nvPicPr>
        <p:blipFill>
          <a:blip r:embed="rId2"/>
          <a:stretch>
            <a:fillRect/>
          </a:stretch>
        </p:blipFill>
        <p:spPr>
          <a:xfrm>
            <a:off x="1435100" y="1976192"/>
            <a:ext cx="7499350" cy="3743816"/>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WhatsApp Image 2021-07-13 at 11.59.38 PM.jpeg"/>
          <p:cNvPicPr>
            <a:picLocks noGrp="1" noChangeAspect="1"/>
          </p:cNvPicPr>
          <p:nvPr>
            <p:ph idx="1"/>
          </p:nvPr>
        </p:nvPicPr>
        <p:blipFill>
          <a:blip r:embed="rId2"/>
          <a:stretch>
            <a:fillRect/>
          </a:stretch>
        </p:blipFill>
        <p:spPr>
          <a:xfrm>
            <a:off x="1435100" y="1066800"/>
            <a:ext cx="7499350" cy="50292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WhatsApp Image 2021-07-14 at 12.00.13 AM.jpeg"/>
          <p:cNvPicPr>
            <a:picLocks noGrp="1" noChangeAspect="1"/>
          </p:cNvPicPr>
          <p:nvPr>
            <p:ph idx="1"/>
          </p:nvPr>
        </p:nvPicPr>
        <p:blipFill>
          <a:blip r:embed="rId2"/>
          <a:stretch>
            <a:fillRect/>
          </a:stretch>
        </p:blipFill>
        <p:spPr>
          <a:xfrm>
            <a:off x="1435100" y="762000"/>
            <a:ext cx="7499350" cy="507518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WhatsApp Image 2021-07-14 at 12.01.15 AM.jpeg"/>
          <p:cNvPicPr>
            <a:picLocks noGrp="1" noChangeAspect="1"/>
          </p:cNvPicPr>
          <p:nvPr>
            <p:ph idx="1"/>
          </p:nvPr>
        </p:nvPicPr>
        <p:blipFill>
          <a:blip r:embed="rId2"/>
          <a:stretch>
            <a:fillRect/>
          </a:stretch>
        </p:blipFill>
        <p:spPr>
          <a:xfrm>
            <a:off x="1435100" y="762000"/>
            <a:ext cx="7499350" cy="5066397"/>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67</TotalTime>
  <Words>216</Words>
  <Application>Microsoft Office PowerPoint</Application>
  <PresentationFormat>On-screen Show (4:3)</PresentationFormat>
  <Paragraphs>22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Solstice</vt:lpstr>
      <vt:lpstr>AI Enabled Candidate Resume Screening Application </vt:lpstr>
      <vt:lpstr>INTRODUCTION: </vt:lpstr>
      <vt:lpstr>PROBLEM STATEMENT:</vt:lpstr>
      <vt:lpstr>PROPOSED SOLUTION:</vt:lpstr>
      <vt:lpstr>ADVANTAGES:</vt:lpstr>
      <vt:lpstr>SAMPLE OUTPUTS:</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Enabled Candidate Resume Screening Application</dc:title>
  <dc:creator>dell</dc:creator>
  <cp:lastModifiedBy>des</cp:lastModifiedBy>
  <cp:revision>9</cp:revision>
  <dcterms:created xsi:type="dcterms:W3CDTF">2021-07-16T07:28:20Z</dcterms:created>
  <dcterms:modified xsi:type="dcterms:W3CDTF">2021-07-16T09:41:00Z</dcterms:modified>
</cp:coreProperties>
</file>