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85822D6-CE9A-43A0-AA46-3594EE5C3B3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9CF6F79-9A74-4920-B37E-5017667DF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ARTIFICIAL INTELLIGENCE PROJECT WORK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6764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 smtClean="0">
                <a:latin typeface="Georgia" pitchFamily="18" charset="0"/>
                <a:ea typeface="Verdana" pitchFamily="34" charset="0"/>
              </a:rPr>
              <a:t>PREDICT THE ELECTRICAL  POWER OUT FROM COMBINED CYCLE POWER PLANT BY USING IBM WATSON</a:t>
            </a:r>
            <a:endParaRPr lang="en-US" sz="2400" b="1" u="sng" dirty="0">
              <a:latin typeface="Georgia" pitchFamily="18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38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Verdana" pitchFamily="34" charset="0"/>
                <a:ea typeface="Verdana" pitchFamily="34" charset="0"/>
              </a:rPr>
              <a:t>CONCLUSION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:</a:t>
            </a:r>
            <a:endParaRPr lang="en-US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524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At the beginning of this article, we set out to develop a predictive model for full-load output power (PE) based on the dataset provide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5908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Verdana" pitchFamily="34" charset="0"/>
                <a:ea typeface="Verdana" pitchFamily="34" charset="0"/>
              </a:rPr>
              <a:t>We were able to discover that using a complete set of parameters or features on the Random Forest Regression algorithm yielded the best results.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9509817">
            <a:off x="-1229572" y="2732651"/>
            <a:ext cx="1141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                      </a:t>
            </a:r>
            <a:endParaRPr 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26" name="AutoShape 2" descr="Thank You Slides | Free PowerPoint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Thank You Slides | Free PowerPoint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Thank you' powerpoint templates ppt slides images graphics and the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Verdana" pitchFamily="34" charset="0"/>
                <a:ea typeface="Verdana" pitchFamily="34" charset="0"/>
              </a:rPr>
              <a:t>#</a:t>
            </a:r>
            <a:r>
              <a:rPr lang="en-US" sz="4000" u="sng" dirty="0" smtClean="0">
                <a:latin typeface="Verdana" pitchFamily="34" charset="0"/>
                <a:ea typeface="Verdana" pitchFamily="34" charset="0"/>
              </a:rPr>
              <a:t>MY TEAMMATES#</a:t>
            </a:r>
            <a:endParaRPr lang="en-US" sz="4000" u="sng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286000"/>
          <a:ext cx="60960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NAMES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latin typeface="Verdana" pitchFamily="34" charset="0"/>
                          <a:ea typeface="Verdana" pitchFamily="34" charset="0"/>
                        </a:rPr>
                        <a:t>ROLL NO</a:t>
                      </a:r>
                      <a:endParaRPr lang="en-US" sz="2000" u="sng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strike="noStrike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YASASWINI</a:t>
                      </a:r>
                      <a:endParaRPr lang="en-US" sz="2000" strike="noStrike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18481A12A1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MANEESHA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18481A12A0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J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</a:rPr>
                        <a:t> D N SAI CHARAN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19485A1213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SANDEEP READY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</a:rPr>
                        <a:t>18481A1257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0"/>
            <a:ext cx="838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r>
              <a:rPr lang="en-US" dirty="0"/>
              <a:t> </a:t>
            </a:r>
            <a:endParaRPr lang="en-US" sz="16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667000" y="-2232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INTRODUCTION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838201"/>
            <a:ext cx="8001000" cy="4861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 The gas turbine one of the most efficient one for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conversion of gas fuels to mechanical power or electricity.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  Combined cycle power plants are frequently used for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Times New Roman" pitchFamily="18" charset="0"/>
              </a:rPr>
              <a:t>power production.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These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days prediction of power plant output based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on</a:t>
            </a:r>
          </a:p>
          <a:p>
            <a:pPr lvl="0"/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operating parameters is a major concern and power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plant</a:t>
            </a:r>
          </a:p>
          <a:p>
            <a:pPr lvl="0"/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  influenced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by four main parameters.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Verdana" pitchFamily="34" charset="0"/>
              <a:ea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Which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are used as input variables in the data set, such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as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ambient temperature, atmospheric pressure,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relative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humidity and exhaust steam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pressure.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347947" y="493626"/>
            <a:ext cx="2448106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alibri" pitchFamily="34" charset="0"/>
              </a:rPr>
              <a:t>Architecture: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s://lh4.googleusercontent.com/f6Jhr4QcZ8sQbpuy_jGSMeFMwAnsRW7XYXa8mCILyPwZ085O12weU9AsG1eSXMYgbpiNh0z05qt1gIvlD2EfhN_Xrt_P2VYdGUrnlBl4f4tt2CXGUpnZJ-H8dsgebaAZ_LwQWq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2192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122298"/>
            <a:ext cx="92964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u="sng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WORKING PROCEDURE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First of all we have to understand the data.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And we required the data for doing project.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We have know the fundamental concept and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   work on Anaconda.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And working with data set.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latin typeface="Verdana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</a:rPr>
              <a:t>D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ataset provided by IBM  which available at the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UCI  Machine Learning repository we using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00294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data set.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https://archive.ics.uci.edu/ml/machine-learning-databases/00294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endParaRPr lang="en-US" sz="2000" dirty="0" smtClean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Verdana" pitchFamily="34" charset="0"/>
                <a:ea typeface="Calibri" pitchFamily="34" charset="0"/>
                <a:cs typeface="Arial" pitchFamily="34" charset="0"/>
              </a:rPr>
              <a:t> </a:t>
            </a:r>
            <a:endParaRPr lang="en-US" sz="20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2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latin typeface="Verdana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83058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Arial" pitchFamily="34" charset="0"/>
              </a:rPr>
              <a:t>Data Visualization: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000" b="1" i="0" u="sng" strike="noStrike" cap="none" normalizeH="0" baseline="0" dirty="0" smtClean="0">
              <a:ln>
                <a:noFill/>
              </a:ln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Data visualization is where a given data set is presented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in    a graphical format. It helps the detection of patterns,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trends and correlations that might go undetected in text-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based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visualize the dataset we need libraries called Matplotlib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and Seaborn.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 The Matplotlib library is a Python 2D plotting library which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   allows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Verdana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you to generate plots, scatter plots, histograms, bar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Verdana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charts etc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DASH BOARD CREATION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400" b="1" u="sng" dirty="0" smtClean="0"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EXPORT THE PROJECT FILES GITHUB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858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Verdana" pitchFamily="34" charset="0"/>
                <a:ea typeface="Verdana" pitchFamily="34" charset="0"/>
              </a:rPr>
              <a:t>WORKING WITH DATA SET</a:t>
            </a:r>
          </a:p>
          <a:p>
            <a:endParaRPr lang="en-US" sz="2400" dirty="0"/>
          </a:p>
          <a:p>
            <a:r>
              <a:rPr lang="en-US" sz="2400" u="sng" dirty="0" smtClean="0">
                <a:latin typeface="Verdana" pitchFamily="34" charset="0"/>
                <a:ea typeface="Verdana" pitchFamily="34" charset="0"/>
              </a:rPr>
              <a:t>DATA VISULIZATION CHARTS</a:t>
            </a:r>
          </a:p>
          <a:p>
            <a:endParaRPr lang="en-US" dirty="0"/>
          </a:p>
        </p:txBody>
      </p:sp>
      <p:pic>
        <p:nvPicPr>
          <p:cNvPr id="3" name="Picture 2" descr="C:\Users\SIVA\Desktop\aiand 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3355731" cy="21812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0" y="24384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"AI" and "PE" data. 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Picture 3" descr="C:\Users\SIVA\Desktop\Vand 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00400"/>
            <a:ext cx="3219450" cy="20288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724400" y="23622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"V" and "PE" data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C:\Users\SIVA\Desktop\apand 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3228975" cy="20955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0" y="11430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"AP" and "PE" data.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1143001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Plotting scatter plot to summarize "RH" and "PE" data.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9" name="Picture 5" descr="C:\Users\SIVA\Desktop\RH and 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133600"/>
            <a:ext cx="3276600" cy="19812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90600" y="4876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These many steps we have to follow in our project……..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C:\Users\SIVA\Desktop\predi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5410200" cy="22609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304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Verdana" pitchFamily="34" charset="0"/>
                <a:ea typeface="Verdana" pitchFamily="34" charset="0"/>
              </a:rPr>
              <a:t>GIVING INPUTS</a:t>
            </a:r>
            <a:r>
              <a:rPr lang="en-US" i="1" u="sng" dirty="0" smtClean="0"/>
              <a:t>:</a:t>
            </a:r>
            <a:endParaRPr lang="en-US" i="1" u="sng" dirty="0"/>
          </a:p>
        </p:txBody>
      </p:sp>
      <p:pic>
        <p:nvPicPr>
          <p:cNvPr id="61445" name="Picture 5" descr="C:\Users\SIVA\Desktop\Untitle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5638800" cy="23449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90600" y="32766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Verdana" pitchFamily="34" charset="0"/>
                <a:ea typeface="Verdana" pitchFamily="34" charset="0"/>
              </a:rPr>
              <a:t>PREDECTING THE RESULT FOR GIVEN INPUTS</a:t>
            </a:r>
            <a:r>
              <a:rPr lang="en-US" i="1" u="sng" dirty="0" smtClean="0"/>
              <a:t>:</a:t>
            </a:r>
            <a:endParaRPr lang="en-US" i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221</TotalTime>
  <Words>404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ARTIFICIAL INTELLIGENCE PROJECT WORK</vt:lpstr>
      <vt:lpstr>#MY TEAMMATES#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WORK</dc:title>
  <dc:creator>SIVA</dc:creator>
  <cp:lastModifiedBy>SIVA</cp:lastModifiedBy>
  <cp:revision>28</cp:revision>
  <dcterms:created xsi:type="dcterms:W3CDTF">2021-07-15T03:42:23Z</dcterms:created>
  <dcterms:modified xsi:type="dcterms:W3CDTF">2021-07-15T07:25:05Z</dcterms:modified>
</cp:coreProperties>
</file>