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Squada One"/>
      <p:regular r:id="rId37"/>
    </p:embeddedFont>
    <p:embeddedFont>
      <p:font typeface="Roboto Condensed Light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italic.fntdata"/><Relationship Id="rId20" Type="http://schemas.openxmlformats.org/officeDocument/2006/relationships/slide" Target="slides/slide16.xml"/><Relationship Id="rId42" Type="http://schemas.openxmlformats.org/officeDocument/2006/relationships/font" Target="fonts/RobotoLight-regular.fntdata"/><Relationship Id="rId41" Type="http://schemas.openxmlformats.org/officeDocument/2006/relationships/font" Target="fonts/RobotoCondensed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Light-italic.fntdata"/><Relationship Id="rId21" Type="http://schemas.openxmlformats.org/officeDocument/2006/relationships/slide" Target="slides/slide17.xml"/><Relationship Id="rId43" Type="http://schemas.openxmlformats.org/officeDocument/2006/relationships/font" Target="fonts/RobotoLigh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1.xml"/><Relationship Id="rId37" Type="http://schemas.openxmlformats.org/officeDocument/2006/relationships/font" Target="fonts/SquadaOne-regular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CondensedLight-bold.fnt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2550211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2550211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2550211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2550211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42550211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42550211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42550211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42550211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42550211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42550211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2550211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2550211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2550211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42550211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2550211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2550211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4255021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4255021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42550211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42550211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255021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4255021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2550211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42550211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39e4857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39e4857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42550211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42550211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2550211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2550211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9e4857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9e4857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2550211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2550211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255021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4255021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5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5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0" name="Google Shape;170;p22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4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4" name="Google Shape;184;p24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24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24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4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90" name="Google Shape;190;p24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5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5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5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5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7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7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3" name="Google Shape;223;p27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27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27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1" name="Google Shape;241;p30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0" y="580100"/>
            <a:ext cx="9144000" cy="1245600"/>
          </a:xfrm>
          <a:prstGeom prst="rect">
            <a:avLst/>
          </a:prstGeom>
          <a:solidFill>
            <a:srgbClr val="CCCCCC">
              <a:alpha val="5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457200" y="2281725"/>
            <a:ext cx="8229600" cy="16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Conversation engine for deaf and dumb</a:t>
            </a:r>
            <a:endParaRPr/>
          </a:p>
        </p:txBody>
      </p:sp>
      <p:sp>
        <p:nvSpPr>
          <p:cNvPr id="250" name="Google Shape;250;p31"/>
          <p:cNvSpPr txBox="1"/>
          <p:nvPr>
            <p:ph idx="1" type="subTitle"/>
          </p:nvPr>
        </p:nvSpPr>
        <p:spPr>
          <a:xfrm>
            <a:off x="457200" y="422817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Team 3 - Global externship - SmartInternz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50" y="802700"/>
            <a:ext cx="2741625" cy="7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5" y="591450"/>
            <a:ext cx="1457401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125" y="335275"/>
            <a:ext cx="1662902" cy="166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326" y="675213"/>
            <a:ext cx="1390351" cy="98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50" y="397300"/>
            <a:ext cx="7659676" cy="4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0"/>
            <a:ext cx="8839201" cy="396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3.Flask application</a:t>
            </a:r>
            <a:endParaRPr/>
          </a:p>
        </p:txBody>
      </p:sp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Runs with python backend and html frontend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75" y="254600"/>
            <a:ext cx="5708625" cy="4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" y="186925"/>
            <a:ext cx="6969200" cy="47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25" y="232050"/>
            <a:ext cx="5997800" cy="45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ctrTitle"/>
          </p:nvPr>
        </p:nvSpPr>
        <p:spPr>
          <a:xfrm flipH="1">
            <a:off x="368475" y="201735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4.Output</a:t>
            </a:r>
            <a:endParaRPr/>
          </a:p>
        </p:txBody>
      </p:sp>
      <p:sp>
        <p:nvSpPr>
          <p:cNvPr id="346" name="Google Shape;346;p46"/>
          <p:cNvSpPr txBox="1"/>
          <p:nvPr>
            <p:ph idx="1" type="subTitle"/>
          </p:nvPr>
        </p:nvSpPr>
        <p:spPr>
          <a:xfrm>
            <a:off x="4464250" y="1521100"/>
            <a:ext cx="41211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can open the application in the web browser by navigating to the port 5000 in the local host.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video feed is captured through the webcam and the text and voice outputs are displayed accordingly.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ctrTitle"/>
          </p:nvPr>
        </p:nvSpPr>
        <p:spPr>
          <a:xfrm flipH="1">
            <a:off x="2779075" y="173375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Demonstration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ctrTitle"/>
          </p:nvPr>
        </p:nvSpPr>
        <p:spPr>
          <a:xfrm flipH="1">
            <a:off x="342700" y="38020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Improvements</a:t>
            </a:r>
            <a:endParaRPr sz="4000"/>
          </a:p>
        </p:txBody>
      </p:sp>
      <p:sp>
        <p:nvSpPr>
          <p:cNvPr id="357" name="Google Shape;357;p48"/>
          <p:cNvSpPr txBox="1"/>
          <p:nvPr>
            <p:ph idx="1" type="subTitle"/>
          </p:nvPr>
        </p:nvSpPr>
        <p:spPr>
          <a:xfrm>
            <a:off x="712975" y="1495325"/>
            <a:ext cx="6209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web application can be developed to provide more controls and functionalities for the user.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Options to select time frames for video feed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To save text in proper written document format(phrases, paragraphs)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ctrTitle"/>
          </p:nvPr>
        </p:nvSpPr>
        <p:spPr>
          <a:xfrm flipH="1">
            <a:off x="342700" y="38020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Self-reflection</a:t>
            </a:r>
            <a:endParaRPr sz="3600"/>
          </a:p>
        </p:txBody>
      </p:sp>
      <p:sp>
        <p:nvSpPr>
          <p:cNvPr id="363" name="Google Shape;363;p49"/>
          <p:cNvSpPr txBox="1"/>
          <p:nvPr>
            <p:ph idx="1" type="subTitle"/>
          </p:nvPr>
        </p:nvSpPr>
        <p:spPr>
          <a:xfrm>
            <a:off x="712975" y="1495325"/>
            <a:ext cx="6209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Knowledge on CNN model building and practical scenarios of the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Flask micro web framework.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Resolving issues and achieving the required goal.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2647050" y="1987550"/>
            <a:ext cx="38499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Aymen Anwar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Dinu Andradi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Dulain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Habib Billah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Samali Samaranayake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Wishma Herath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451200" y="502800"/>
            <a:ext cx="5038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Number  : 03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ctrTitle"/>
          </p:nvPr>
        </p:nvSpPr>
        <p:spPr>
          <a:xfrm flipH="1">
            <a:off x="2720075" y="1991575"/>
            <a:ext cx="5891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Thank </a:t>
            </a:r>
            <a:r>
              <a:rPr lang="en" sz="6000"/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4" type="ctrTitle"/>
          </p:nvPr>
        </p:nvSpPr>
        <p:spPr>
          <a:xfrm>
            <a:off x="4824357" y="14852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66" name="Google Shape;266;p33"/>
          <p:cNvSpPr txBox="1"/>
          <p:nvPr>
            <p:ph type="ctrTitle"/>
          </p:nvPr>
        </p:nvSpPr>
        <p:spPr>
          <a:xfrm>
            <a:off x="1690457" y="14852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7" name="Google Shape;267;p33"/>
          <p:cNvSpPr txBox="1"/>
          <p:nvPr>
            <p:ph idx="2" type="ctrTitle"/>
          </p:nvPr>
        </p:nvSpPr>
        <p:spPr>
          <a:xfrm>
            <a:off x="1690457" y="30323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Flask application</a:t>
            </a:r>
            <a:endParaRPr/>
          </a:p>
        </p:txBody>
      </p:sp>
      <p:sp>
        <p:nvSpPr>
          <p:cNvPr id="268" name="Google Shape;268;p33"/>
          <p:cNvSpPr txBox="1"/>
          <p:nvPr>
            <p:ph idx="6" type="ctrTitle"/>
          </p:nvPr>
        </p:nvSpPr>
        <p:spPr>
          <a:xfrm>
            <a:off x="4824357" y="30323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69" name="Google Shape;269;p33"/>
          <p:cNvSpPr txBox="1"/>
          <p:nvPr>
            <p:ph idx="9" type="title"/>
          </p:nvPr>
        </p:nvSpPr>
        <p:spPr>
          <a:xfrm>
            <a:off x="2128157" y="9884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3"/>
          <p:cNvSpPr txBox="1"/>
          <p:nvPr>
            <p:ph idx="13" type="title"/>
          </p:nvPr>
        </p:nvSpPr>
        <p:spPr>
          <a:xfrm>
            <a:off x="2128157" y="25068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1" name="Google Shape;271;p33"/>
          <p:cNvSpPr txBox="1"/>
          <p:nvPr>
            <p:ph idx="14" type="title"/>
          </p:nvPr>
        </p:nvSpPr>
        <p:spPr>
          <a:xfrm>
            <a:off x="5262057" y="9884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3"/>
          <p:cNvSpPr txBox="1"/>
          <p:nvPr>
            <p:ph idx="15" type="title"/>
          </p:nvPr>
        </p:nvSpPr>
        <p:spPr>
          <a:xfrm>
            <a:off x="5262057" y="25068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73" name="Google Shape;273;p33"/>
          <p:cNvCxnSpPr/>
          <p:nvPr/>
        </p:nvCxnSpPr>
        <p:spPr>
          <a:xfrm>
            <a:off x="2273400" y="15989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3"/>
          <p:cNvCxnSpPr/>
          <p:nvPr/>
        </p:nvCxnSpPr>
        <p:spPr>
          <a:xfrm>
            <a:off x="2273400" y="313217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INTRODUCTION</a:t>
            </a:r>
            <a:endParaRPr/>
          </a:p>
        </p:txBody>
      </p:sp>
      <p:sp>
        <p:nvSpPr>
          <p:cNvPr id="280" name="Google Shape;280;p34"/>
          <p:cNvSpPr txBox="1"/>
          <p:nvPr>
            <p:ph idx="1" type="subTitle"/>
          </p:nvPr>
        </p:nvSpPr>
        <p:spPr>
          <a:xfrm>
            <a:off x="4825200" y="1728900"/>
            <a:ext cx="327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conversation engine for deaf and dumb people.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AI model that can identify the sign language images and map them into correct textual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ctrTitle"/>
          </p:nvPr>
        </p:nvSpPr>
        <p:spPr>
          <a:xfrm flipH="1">
            <a:off x="265300" y="36730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825025" y="1148825"/>
            <a:ext cx="54399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According to the world health organization there are over 300 million deaf people around the world.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Even Though many technologies and equipment have emerged for their convenience, many of them still use sign language to communicate with other people.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Most of the normal people don't know how to communicate in sign language. This limits the communication between deaf and normal people.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ctrTitle"/>
          </p:nvPr>
        </p:nvSpPr>
        <p:spPr>
          <a:xfrm flipH="1">
            <a:off x="265300" y="36730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825025" y="1148825"/>
            <a:ext cx="54399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 web application which have been built integrating an AI model that can capture a video feed of sign language and convert it into a voice.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84" y="1059225"/>
            <a:ext cx="7219024" cy="33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type="ctrTitle"/>
          </p:nvPr>
        </p:nvSpPr>
        <p:spPr>
          <a:xfrm flipH="1">
            <a:off x="432875" y="32425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High-level architecture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2.Model building</a:t>
            </a:r>
            <a:endParaRPr/>
          </a:p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4825200" y="1728900"/>
            <a:ext cx="30126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set contains 9 classes of image from A to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0" y="506645"/>
            <a:ext cx="7483765" cy="400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