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Fira Sans Extra Condensed Medium"/>
      <p:regular r:id="rId29"/>
      <p:bold r:id="rId30"/>
      <p:italic r:id="rId31"/>
      <p:boldItalic r:id="rId32"/>
    </p:embeddedFont>
    <p:embeddedFont>
      <p:font typeface="Roboto Condensed"/>
      <p:regular r:id="rId33"/>
      <p:bold r:id="rId34"/>
      <p:italic r:id="rId35"/>
      <p:boldItalic r:id="rId36"/>
    </p:embeddedFont>
    <p:embeddedFont>
      <p:font typeface="Squada One"/>
      <p:regular r:id="rId37"/>
    </p:embeddedFont>
    <p:embeddedFont>
      <p:font typeface="Roboto Condensed Light"/>
      <p:regular r:id="rId38"/>
      <p:bold r:id="rId39"/>
      <p:italic r:id="rId40"/>
      <p:boldItalic r:id="rId41"/>
    </p:embeddedFont>
    <p:embeddedFont>
      <p:font typeface="Roboto Ligh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Light-italic.fntdata"/><Relationship Id="rId20" Type="http://schemas.openxmlformats.org/officeDocument/2006/relationships/slide" Target="slides/slide16.xml"/><Relationship Id="rId42" Type="http://schemas.openxmlformats.org/officeDocument/2006/relationships/font" Target="fonts/RobotoLight-regular.fntdata"/><Relationship Id="rId41" Type="http://schemas.openxmlformats.org/officeDocument/2006/relationships/font" Target="fonts/RobotoCondensedLight-boldItalic.fntdata"/><Relationship Id="rId22" Type="http://schemas.openxmlformats.org/officeDocument/2006/relationships/slide" Target="slides/slide18.xml"/><Relationship Id="rId44" Type="http://schemas.openxmlformats.org/officeDocument/2006/relationships/font" Target="fonts/RobotoLight-italic.fntdata"/><Relationship Id="rId21" Type="http://schemas.openxmlformats.org/officeDocument/2006/relationships/slide" Target="slides/slide17.xml"/><Relationship Id="rId43" Type="http://schemas.openxmlformats.org/officeDocument/2006/relationships/font" Target="fonts/RobotoLight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italic.fntdata"/><Relationship Id="rId30" Type="http://schemas.openxmlformats.org/officeDocument/2006/relationships/font" Target="fonts/FiraSansExtraCondensedMedium-bold.fntdata"/><Relationship Id="rId11" Type="http://schemas.openxmlformats.org/officeDocument/2006/relationships/slide" Target="slides/slide7.xml"/><Relationship Id="rId33" Type="http://schemas.openxmlformats.org/officeDocument/2006/relationships/font" Target="fonts/RobotoCondensed-regular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Condensed-italic.fntdata"/><Relationship Id="rId12" Type="http://schemas.openxmlformats.org/officeDocument/2006/relationships/slide" Target="slides/slide8.xml"/><Relationship Id="rId34" Type="http://schemas.openxmlformats.org/officeDocument/2006/relationships/font" Target="fonts/RobotoCondensed-bold.fntdata"/><Relationship Id="rId15" Type="http://schemas.openxmlformats.org/officeDocument/2006/relationships/slide" Target="slides/slide11.xml"/><Relationship Id="rId37" Type="http://schemas.openxmlformats.org/officeDocument/2006/relationships/font" Target="fonts/SquadaOne-regular.fntdata"/><Relationship Id="rId14" Type="http://schemas.openxmlformats.org/officeDocument/2006/relationships/slide" Target="slides/slide10.xml"/><Relationship Id="rId36" Type="http://schemas.openxmlformats.org/officeDocument/2006/relationships/font" Target="fonts/RobotoCondensed-boldItalic.fntdata"/><Relationship Id="rId17" Type="http://schemas.openxmlformats.org/officeDocument/2006/relationships/slide" Target="slides/slide13.xml"/><Relationship Id="rId39" Type="http://schemas.openxmlformats.org/officeDocument/2006/relationships/font" Target="fonts/RobotoCondensedLight-bold.fntdata"/><Relationship Id="rId16" Type="http://schemas.openxmlformats.org/officeDocument/2006/relationships/slide" Target="slides/slide12.xml"/><Relationship Id="rId38" Type="http://schemas.openxmlformats.org/officeDocument/2006/relationships/font" Target="fonts/RobotoCondensedLigh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42550211f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e42550211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42550211f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42550211f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42550211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e42550211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42550211f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e42550211f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42550211f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42550211f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42550211f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e42550211f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42550211f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42550211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42550211f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e42550211f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42550211f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e42550211f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42550211f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42550211f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42550211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42550211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42550211f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e42550211f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39e4857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39e4857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39e48574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a39e48574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42550211f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42550211f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42550211f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42550211f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39e48574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39e48574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42550211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42550211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42550211f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42550211f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freepik.es/foto-gratis/macho-angulo-casco-realidad-virtual_7133530.htm" TargetMode="External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3"/>
          <p:cNvSpPr txBox="1"/>
          <p:nvPr>
            <p:ph idx="2" type="ctrTitle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3"/>
          <p:cNvSpPr txBox="1"/>
          <p:nvPr>
            <p:ph idx="4" type="ctrTitle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5" type="subTitle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3"/>
          <p:cNvSpPr txBox="1"/>
          <p:nvPr>
            <p:ph idx="6" type="ctrTitle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9" type="title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hasCustomPrompt="1" idx="13" type="title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14" type="title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15" type="title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9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4"/>
          <p:cNvSpPr txBox="1"/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97" name="Google Shape;9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3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5"/>
          <p:cNvSpPr txBox="1"/>
          <p:nvPr>
            <p:ph idx="2" type="ctrTitle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15"/>
          <p:cNvSpPr txBox="1"/>
          <p:nvPr>
            <p:ph idx="3" type="ctrTitle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3" name="Google Shape;103;p15"/>
          <p:cNvSpPr txBox="1"/>
          <p:nvPr>
            <p:ph idx="4" type="subTitle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15"/>
          <p:cNvSpPr txBox="1"/>
          <p:nvPr>
            <p:ph idx="5" type="ctrTitle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5" name="Google Shape;105;p15"/>
          <p:cNvSpPr txBox="1"/>
          <p:nvPr>
            <p:ph idx="6" type="subTitle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06" name="Google Shape;10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0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114" name="Google Shape;114;p16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5" name="Google Shape;11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120" name="Google Shape;120;p1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1" name="Google Shape;12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4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5" name="Google Shape;12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>
            <p:ph idx="1" type="subTitle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2" type="subTitle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3" type="subTitle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4" type="subTitle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5" type="subTitle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6" type="subTitle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7" type="subTitle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33" name="Google Shape;133;p18"/>
          <p:cNvSpPr txBox="1"/>
          <p:nvPr>
            <p:ph idx="8" type="subTitle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8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36" name="Google Shape;13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2" type="subTitle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3" type="subTitle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4" type="subTitle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1" name="Google Shape;141;p19"/>
          <p:cNvSpPr txBox="1"/>
          <p:nvPr>
            <p:ph idx="5" type="subTitle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2" name="Google Shape;142;p19"/>
          <p:cNvSpPr txBox="1"/>
          <p:nvPr>
            <p:ph idx="6" type="subTitle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3" name="Google Shape;143;p19"/>
          <p:cNvSpPr/>
          <p:nvPr/>
        </p:nvSpPr>
        <p:spPr>
          <a:xfrm rot="5400000">
            <a:off x="10770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48" name="Google Shape;14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50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" name="Google Shape;152;p21"/>
          <p:cNvSpPr txBox="1"/>
          <p:nvPr>
            <p:ph idx="1" type="subTitle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2" type="subTitle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3" type="subTitle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1"/>
          <p:cNvSpPr txBox="1"/>
          <p:nvPr>
            <p:ph idx="4" type="subTitle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idx="5" type="subTitle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6" type="subTitle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7">
  <p:cSld name="CUSTOM_5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ctrTitle"/>
          </p:nvPr>
        </p:nvSpPr>
        <p:spPr>
          <a:xfrm flipH="1">
            <a:off x="457200" y="437050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60" name="Google Shape;16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>
            <p:ph idx="1" type="subTitle"/>
          </p:nvPr>
        </p:nvSpPr>
        <p:spPr>
          <a:xfrm>
            <a:off x="1700600" y="2921393"/>
            <a:ext cx="13953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2" type="subTitle"/>
          </p:nvPr>
        </p:nvSpPr>
        <p:spPr>
          <a:xfrm>
            <a:off x="1553500" y="2529762"/>
            <a:ext cx="164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63" name="Google Shape;163;p22"/>
          <p:cNvSpPr txBox="1"/>
          <p:nvPr>
            <p:ph idx="3" type="subTitle"/>
          </p:nvPr>
        </p:nvSpPr>
        <p:spPr>
          <a:xfrm>
            <a:off x="1691000" y="2027255"/>
            <a:ext cx="1395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64" name="Google Shape;164;p22"/>
          <p:cNvSpPr txBox="1"/>
          <p:nvPr>
            <p:ph idx="4" type="subTitle"/>
          </p:nvPr>
        </p:nvSpPr>
        <p:spPr>
          <a:xfrm>
            <a:off x="5929000" y="2926550"/>
            <a:ext cx="1643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2"/>
          <p:cNvSpPr txBox="1"/>
          <p:nvPr>
            <p:ph idx="5" type="subTitle"/>
          </p:nvPr>
        </p:nvSpPr>
        <p:spPr>
          <a:xfrm>
            <a:off x="5905750" y="2518950"/>
            <a:ext cx="16896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66" name="Google Shape;166;p22"/>
          <p:cNvSpPr txBox="1"/>
          <p:nvPr>
            <p:ph idx="6" type="subTitle"/>
          </p:nvPr>
        </p:nvSpPr>
        <p:spPr>
          <a:xfrm>
            <a:off x="6001300" y="2032688"/>
            <a:ext cx="149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67" name="Google Shape;167;p22"/>
          <p:cNvSpPr txBox="1"/>
          <p:nvPr>
            <p:ph idx="7" type="subTitle"/>
          </p:nvPr>
        </p:nvSpPr>
        <p:spPr>
          <a:xfrm>
            <a:off x="3768500" y="3407943"/>
            <a:ext cx="1606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8" type="subTitle"/>
          </p:nvPr>
        </p:nvSpPr>
        <p:spPr>
          <a:xfrm>
            <a:off x="3604790" y="3039918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69" name="Google Shape;169;p22"/>
          <p:cNvSpPr txBox="1"/>
          <p:nvPr>
            <p:ph idx="9" type="subTitle"/>
          </p:nvPr>
        </p:nvSpPr>
        <p:spPr>
          <a:xfrm>
            <a:off x="3604790" y="2529480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70" name="Google Shape;170;p22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57565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13994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1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4">
  <p:cSld name="CUSTOM_17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77" name="Google Shape;17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8926" y="4150897"/>
            <a:ext cx="1414025" cy="12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67964" y="4293802"/>
            <a:ext cx="1414025" cy="1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5">
  <p:cSld name="CUSTOM_23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24"/>
          <p:cNvSpPr txBox="1"/>
          <p:nvPr>
            <p:ph idx="2" type="ctrTitle"/>
          </p:nvPr>
        </p:nvSpPr>
        <p:spPr>
          <a:xfrm>
            <a:off x="16904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3" name="Google Shape;183;p24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4" name="Google Shape;184;p24"/>
          <p:cNvSpPr txBox="1"/>
          <p:nvPr>
            <p:ph idx="3" type="ctrTitle"/>
          </p:nvPr>
        </p:nvSpPr>
        <p:spPr>
          <a:xfrm>
            <a:off x="16904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5" name="Google Shape;185;p24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6" name="Google Shape;186;p24"/>
          <p:cNvSpPr txBox="1"/>
          <p:nvPr>
            <p:ph idx="5" type="ctrTitle"/>
          </p:nvPr>
        </p:nvSpPr>
        <p:spPr>
          <a:xfrm>
            <a:off x="48243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24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8" name="Google Shape;188;p24"/>
          <p:cNvSpPr txBox="1"/>
          <p:nvPr>
            <p:ph idx="7" type="ctrTitle"/>
          </p:nvPr>
        </p:nvSpPr>
        <p:spPr>
          <a:xfrm>
            <a:off x="48243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9" name="Google Shape;189;p24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190" name="Google Shape;190;p24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4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2" name="Google Shape;19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41050" y="-57604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34550" y="-57638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44075" y="3612343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31525" y="3621493"/>
            <a:ext cx="2754276" cy="2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56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8" name="Google Shape;198;p25"/>
          <p:cNvSpPr txBox="1"/>
          <p:nvPr>
            <p:ph idx="1" type="subTitle"/>
          </p:nvPr>
        </p:nvSpPr>
        <p:spPr>
          <a:xfrm>
            <a:off x="1132000" y="3432862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99" name="Google Shape;19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 txBox="1"/>
          <p:nvPr>
            <p:ph hasCustomPrompt="1" idx="2" type="title"/>
          </p:nvPr>
        </p:nvSpPr>
        <p:spPr>
          <a:xfrm>
            <a:off x="3725850" y="2029263"/>
            <a:ext cx="1515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5"/>
          <p:cNvSpPr txBox="1"/>
          <p:nvPr>
            <p:ph hasCustomPrompt="1" idx="3" type="title"/>
          </p:nvPr>
        </p:nvSpPr>
        <p:spPr>
          <a:xfrm>
            <a:off x="3022450" y="3601675"/>
            <a:ext cx="14073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25"/>
          <p:cNvSpPr txBox="1"/>
          <p:nvPr>
            <p:ph hasCustomPrompt="1" idx="4" type="title"/>
          </p:nvPr>
        </p:nvSpPr>
        <p:spPr>
          <a:xfrm>
            <a:off x="4565843" y="3408687"/>
            <a:ext cx="6858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5"/>
          <p:cNvSpPr txBox="1"/>
          <p:nvPr>
            <p:ph idx="5" type="subTitle"/>
          </p:nvPr>
        </p:nvSpPr>
        <p:spPr>
          <a:xfrm>
            <a:off x="5445069" y="1751762"/>
            <a:ext cx="18687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4" name="Google Shape;204;p25"/>
          <p:cNvSpPr txBox="1"/>
          <p:nvPr>
            <p:ph idx="6" type="subTitle"/>
          </p:nvPr>
        </p:nvSpPr>
        <p:spPr>
          <a:xfrm>
            <a:off x="5326225" y="3441195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5" name="Google Shape;205;p25"/>
          <p:cNvSpPr txBox="1"/>
          <p:nvPr>
            <p:ph idx="7" type="subTitle"/>
          </p:nvPr>
        </p:nvSpPr>
        <p:spPr>
          <a:xfrm>
            <a:off x="5439558" y="1986687"/>
            <a:ext cx="18687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6" name="Google Shape;206;p25"/>
          <p:cNvSpPr txBox="1"/>
          <p:nvPr>
            <p:ph idx="8" type="subTitle"/>
          </p:nvPr>
        </p:nvSpPr>
        <p:spPr>
          <a:xfrm>
            <a:off x="5328925" y="3808995"/>
            <a:ext cx="1868700" cy="5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7" name="Google Shape;207;p25"/>
          <p:cNvSpPr txBox="1"/>
          <p:nvPr>
            <p:ph idx="9" type="subTitle"/>
          </p:nvPr>
        </p:nvSpPr>
        <p:spPr>
          <a:xfrm>
            <a:off x="1132000" y="3592190"/>
            <a:ext cx="1874100" cy="7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9">
  <p:cSld name="CUSTOM_58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10" name="Google Shape;21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>
            <p:ph idx="1" type="subTitle"/>
          </p:nvPr>
        </p:nvSpPr>
        <p:spPr>
          <a:xfrm>
            <a:off x="1758182" y="4055692"/>
            <a:ext cx="1217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6"/>
          <p:cNvSpPr txBox="1"/>
          <p:nvPr>
            <p:ph idx="2" type="subTitle"/>
          </p:nvPr>
        </p:nvSpPr>
        <p:spPr>
          <a:xfrm>
            <a:off x="3939062" y="4070880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idx="3" type="subTitle"/>
          </p:nvPr>
        </p:nvSpPr>
        <p:spPr>
          <a:xfrm>
            <a:off x="6187500" y="4069687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6"/>
          <p:cNvSpPr txBox="1"/>
          <p:nvPr>
            <p:ph idx="4" type="subTitle"/>
          </p:nvPr>
        </p:nvSpPr>
        <p:spPr>
          <a:xfrm>
            <a:off x="1743882" y="3729155"/>
            <a:ext cx="1217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15" name="Google Shape;215;p26"/>
          <p:cNvSpPr txBox="1"/>
          <p:nvPr>
            <p:ph idx="5" type="subTitle"/>
          </p:nvPr>
        </p:nvSpPr>
        <p:spPr>
          <a:xfrm>
            <a:off x="3939062" y="3733800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16" name="Google Shape;216;p26"/>
          <p:cNvSpPr txBox="1"/>
          <p:nvPr>
            <p:ph idx="6" type="subTitle"/>
          </p:nvPr>
        </p:nvSpPr>
        <p:spPr>
          <a:xfrm>
            <a:off x="6187600" y="3733632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7">
  <p:cSld name="CUSTOM_60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0" name="Google Shape;220;p27"/>
          <p:cNvSpPr txBox="1"/>
          <p:nvPr>
            <p:ph idx="2" type="ctrTitle"/>
          </p:nvPr>
        </p:nvSpPr>
        <p:spPr>
          <a:xfrm>
            <a:off x="2393800" y="3851557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1" name="Google Shape;221;p27"/>
          <p:cNvSpPr txBox="1"/>
          <p:nvPr>
            <p:ph idx="1" type="subTitle"/>
          </p:nvPr>
        </p:nvSpPr>
        <p:spPr>
          <a:xfrm>
            <a:off x="2393800" y="4112538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2" name="Google Shape;222;p27"/>
          <p:cNvSpPr txBox="1"/>
          <p:nvPr>
            <p:ph idx="3" type="ctrTitle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3" name="Google Shape;223;p27"/>
          <p:cNvSpPr txBox="1"/>
          <p:nvPr>
            <p:ph idx="4" type="subTitle"/>
          </p:nvPr>
        </p:nvSpPr>
        <p:spPr>
          <a:xfrm>
            <a:off x="4454600" y="4111838"/>
            <a:ext cx="1231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4" name="Google Shape;224;p27"/>
          <p:cNvSpPr txBox="1"/>
          <p:nvPr>
            <p:ph idx="5" type="ctrTitle"/>
          </p:nvPr>
        </p:nvSpPr>
        <p:spPr>
          <a:xfrm>
            <a:off x="3443775" y="1362901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5" name="Google Shape;225;p27"/>
          <p:cNvSpPr txBox="1"/>
          <p:nvPr>
            <p:ph idx="6" type="subTitle"/>
          </p:nvPr>
        </p:nvSpPr>
        <p:spPr>
          <a:xfrm>
            <a:off x="3443626" y="1656449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6" name="Google Shape;226;p27"/>
          <p:cNvSpPr txBox="1"/>
          <p:nvPr>
            <p:ph idx="7" type="ctrTitle"/>
          </p:nvPr>
        </p:nvSpPr>
        <p:spPr>
          <a:xfrm>
            <a:off x="5498425" y="1361363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7" name="Google Shape;227;p27"/>
          <p:cNvSpPr txBox="1"/>
          <p:nvPr>
            <p:ph idx="8" type="subTitle"/>
          </p:nvPr>
        </p:nvSpPr>
        <p:spPr>
          <a:xfrm>
            <a:off x="5498325" y="1654912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27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30" name="Google Shape;23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31825" y="-795109"/>
            <a:ext cx="3139825" cy="28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0369" y="-796531"/>
            <a:ext cx="3139825" cy="2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34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ctrTitle"/>
          </p:nvPr>
        </p:nvSpPr>
        <p:spPr>
          <a:xfrm flipH="1">
            <a:off x="457200" y="1443030"/>
            <a:ext cx="2695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9"/>
          <p:cNvSpPr txBox="1"/>
          <p:nvPr/>
        </p:nvSpPr>
        <p:spPr>
          <a:xfrm>
            <a:off x="3390325" y="2006627"/>
            <a:ext cx="28182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9"/>
          <p:cNvSpPr txBox="1"/>
          <p:nvPr>
            <p:ph idx="1" type="subTitle"/>
          </p:nvPr>
        </p:nvSpPr>
        <p:spPr>
          <a:xfrm>
            <a:off x="457188" y="2038763"/>
            <a:ext cx="26958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236" name="Google Shape;23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071778" y="-1374105"/>
            <a:ext cx="4072221" cy="367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058749" y="2776786"/>
            <a:ext cx="4072221" cy="367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33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" name="Google Shape;240;p30"/>
          <p:cNvSpPr txBox="1"/>
          <p:nvPr>
            <p:ph idx="1" type="subTitle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41" name="Google Shape;241;p30">
            <a:hlinkClick r:id="rId2"/>
          </p:cNvPr>
          <p:cNvSpPr txBox="1"/>
          <p:nvPr>
            <p:ph idx="2" type="ctrTitle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47964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5"/>
          <p:cNvSpPr txBox="1"/>
          <p:nvPr>
            <p:ph idx="3" type="ctrTitle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5"/>
          <p:cNvSpPr txBox="1"/>
          <p:nvPr>
            <p:ph idx="4" type="ctrTitle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1028700" y="1289662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8"/>
          <p:cNvSpPr txBox="1"/>
          <p:nvPr>
            <p:ph type="ctrTitle"/>
          </p:nvPr>
        </p:nvSpPr>
        <p:spPr>
          <a:xfrm flipH="1">
            <a:off x="1028700" y="451462"/>
            <a:ext cx="28575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subTitle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3" type="subTitle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4" type="subTitle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457200" y="2281725"/>
            <a:ext cx="8229600" cy="16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Conversation engine for deaf and dumb</a:t>
            </a:r>
            <a:endParaRPr/>
          </a:p>
        </p:txBody>
      </p:sp>
      <p:sp>
        <p:nvSpPr>
          <p:cNvPr id="249" name="Google Shape;249;p31"/>
          <p:cNvSpPr txBox="1"/>
          <p:nvPr>
            <p:ph idx="1" type="subTitle"/>
          </p:nvPr>
        </p:nvSpPr>
        <p:spPr>
          <a:xfrm>
            <a:off x="457200" y="4228175"/>
            <a:ext cx="82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Team 3 - Global externship - SmartInternz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4475" y="154750"/>
            <a:ext cx="1007550" cy="676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50" y="397300"/>
            <a:ext cx="7659676" cy="43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4475" y="154750"/>
            <a:ext cx="1007550" cy="676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12920"/>
            <a:ext cx="8839201" cy="3960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3.Flask application</a:t>
            </a:r>
            <a:endParaRPr/>
          </a:p>
        </p:txBody>
      </p:sp>
      <p:sp>
        <p:nvSpPr>
          <p:cNvPr id="330" name="Google Shape;330;p42"/>
          <p:cNvSpPr txBox="1"/>
          <p:nvPr>
            <p:ph idx="1" type="subTitle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Runs with python backend and html frontend</a:t>
            </a:r>
            <a:endParaRPr/>
          </a:p>
        </p:txBody>
      </p:sp>
      <p:pic>
        <p:nvPicPr>
          <p:cNvPr id="331" name="Google Shape;3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4475" y="154750"/>
            <a:ext cx="1007550" cy="67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4475" y="154750"/>
            <a:ext cx="1007550" cy="676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9075" y="254600"/>
            <a:ext cx="5708625" cy="45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4475" y="154750"/>
            <a:ext cx="1007550" cy="676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625" y="186925"/>
            <a:ext cx="6969200" cy="476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4475" y="154750"/>
            <a:ext cx="1007550" cy="676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825" y="232050"/>
            <a:ext cx="5997800" cy="455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/>
          <p:nvPr>
            <p:ph type="ctrTitle"/>
          </p:nvPr>
        </p:nvSpPr>
        <p:spPr>
          <a:xfrm flipH="1">
            <a:off x="368475" y="201735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4.Output</a:t>
            </a:r>
            <a:endParaRPr/>
          </a:p>
        </p:txBody>
      </p:sp>
      <p:sp>
        <p:nvSpPr>
          <p:cNvPr id="355" name="Google Shape;355;p46"/>
          <p:cNvSpPr txBox="1"/>
          <p:nvPr>
            <p:ph idx="1" type="subTitle"/>
          </p:nvPr>
        </p:nvSpPr>
        <p:spPr>
          <a:xfrm>
            <a:off x="4464250" y="1521100"/>
            <a:ext cx="4121100" cy="19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can open the application in the web browser by navigating to the port 5000 in the local host.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video feed is captured through the webcam and the text and voice outputs are displayed accordingly.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56" name="Google Shape;35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4475" y="154750"/>
            <a:ext cx="1007550" cy="67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4475" y="154750"/>
            <a:ext cx="1007550" cy="67647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7"/>
          <p:cNvSpPr txBox="1"/>
          <p:nvPr>
            <p:ph type="ctrTitle"/>
          </p:nvPr>
        </p:nvSpPr>
        <p:spPr>
          <a:xfrm flipH="1">
            <a:off x="2779075" y="1733750"/>
            <a:ext cx="3956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Demonstration</a:t>
            </a:r>
            <a:endParaRPr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4475" y="154750"/>
            <a:ext cx="1007550" cy="67647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8"/>
          <p:cNvSpPr txBox="1"/>
          <p:nvPr>
            <p:ph type="ctrTitle"/>
          </p:nvPr>
        </p:nvSpPr>
        <p:spPr>
          <a:xfrm flipH="1">
            <a:off x="342700" y="380200"/>
            <a:ext cx="3956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Improvements</a:t>
            </a:r>
            <a:endParaRPr sz="4000"/>
          </a:p>
        </p:txBody>
      </p:sp>
      <p:sp>
        <p:nvSpPr>
          <p:cNvPr id="369" name="Google Shape;369;p48"/>
          <p:cNvSpPr txBox="1"/>
          <p:nvPr>
            <p:ph idx="1" type="subTitle"/>
          </p:nvPr>
        </p:nvSpPr>
        <p:spPr>
          <a:xfrm>
            <a:off x="712975" y="1495325"/>
            <a:ext cx="6209400" cy="24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web application can be developed to provide more controls and functionalities for the user.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Options to select time frames for video feed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To save text in proper written document format(phrases, paragraphs)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4475" y="154750"/>
            <a:ext cx="1007550" cy="67647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9"/>
          <p:cNvSpPr txBox="1"/>
          <p:nvPr>
            <p:ph type="ctrTitle"/>
          </p:nvPr>
        </p:nvSpPr>
        <p:spPr>
          <a:xfrm flipH="1">
            <a:off x="342700" y="380200"/>
            <a:ext cx="3956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Self-reflection</a:t>
            </a:r>
            <a:endParaRPr sz="3600"/>
          </a:p>
        </p:txBody>
      </p:sp>
      <p:sp>
        <p:nvSpPr>
          <p:cNvPr id="376" name="Google Shape;376;p49"/>
          <p:cNvSpPr txBox="1"/>
          <p:nvPr>
            <p:ph idx="1" type="subTitle"/>
          </p:nvPr>
        </p:nvSpPr>
        <p:spPr>
          <a:xfrm>
            <a:off x="712975" y="1495325"/>
            <a:ext cx="6209400" cy="24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Knowledge on CNN model building and practical scenarios of the model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Flask micro web framework.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Resolving issues and achieving the required goal.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/>
        </p:nvSpPr>
        <p:spPr>
          <a:xfrm>
            <a:off x="2647050" y="1987550"/>
            <a:ext cx="38499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 Members: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Aymen Anwar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Dinu Andradi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Dulain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Habib Billah</a:t>
            </a:r>
            <a:b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Samali Samaranayake</a:t>
            </a:r>
            <a:b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Wishma Herath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32"/>
          <p:cNvSpPr txBox="1"/>
          <p:nvPr/>
        </p:nvSpPr>
        <p:spPr>
          <a:xfrm>
            <a:off x="451200" y="502800"/>
            <a:ext cx="50382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74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 Number  : 03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4475" y="154750"/>
            <a:ext cx="1007550" cy="67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4475" y="154750"/>
            <a:ext cx="1007550" cy="67647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0"/>
          <p:cNvSpPr txBox="1"/>
          <p:nvPr>
            <p:ph type="ctrTitle"/>
          </p:nvPr>
        </p:nvSpPr>
        <p:spPr>
          <a:xfrm flipH="1">
            <a:off x="2720075" y="1991575"/>
            <a:ext cx="5891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/>
              <a:t>Thank </a:t>
            </a:r>
            <a:r>
              <a:rPr lang="en" sz="6000"/>
              <a:t>you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idx="4" type="ctrTitle"/>
          </p:nvPr>
        </p:nvSpPr>
        <p:spPr>
          <a:xfrm>
            <a:off x="4824357" y="14852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262" name="Google Shape;262;p33"/>
          <p:cNvSpPr txBox="1"/>
          <p:nvPr>
            <p:ph type="ctrTitle"/>
          </p:nvPr>
        </p:nvSpPr>
        <p:spPr>
          <a:xfrm>
            <a:off x="1690457" y="14852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63" name="Google Shape;263;p33"/>
          <p:cNvSpPr txBox="1"/>
          <p:nvPr>
            <p:ph idx="2" type="ctrTitle"/>
          </p:nvPr>
        </p:nvSpPr>
        <p:spPr>
          <a:xfrm>
            <a:off x="1690457" y="30323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Flask application</a:t>
            </a:r>
            <a:endParaRPr/>
          </a:p>
        </p:txBody>
      </p:sp>
      <p:sp>
        <p:nvSpPr>
          <p:cNvPr id="264" name="Google Shape;264;p33"/>
          <p:cNvSpPr txBox="1"/>
          <p:nvPr>
            <p:ph idx="6" type="ctrTitle"/>
          </p:nvPr>
        </p:nvSpPr>
        <p:spPr>
          <a:xfrm>
            <a:off x="4824357" y="30323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265" name="Google Shape;265;p33"/>
          <p:cNvSpPr txBox="1"/>
          <p:nvPr>
            <p:ph idx="9" type="title"/>
          </p:nvPr>
        </p:nvSpPr>
        <p:spPr>
          <a:xfrm>
            <a:off x="2128157" y="9884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6" name="Google Shape;266;p33"/>
          <p:cNvSpPr txBox="1"/>
          <p:nvPr>
            <p:ph idx="13" type="title"/>
          </p:nvPr>
        </p:nvSpPr>
        <p:spPr>
          <a:xfrm>
            <a:off x="2128157" y="25068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7" name="Google Shape;267;p33"/>
          <p:cNvSpPr txBox="1"/>
          <p:nvPr>
            <p:ph idx="14" type="title"/>
          </p:nvPr>
        </p:nvSpPr>
        <p:spPr>
          <a:xfrm>
            <a:off x="5262057" y="9884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8" name="Google Shape;268;p33"/>
          <p:cNvSpPr txBox="1"/>
          <p:nvPr>
            <p:ph idx="15" type="title"/>
          </p:nvPr>
        </p:nvSpPr>
        <p:spPr>
          <a:xfrm>
            <a:off x="5262057" y="25068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69" name="Google Shape;269;p33"/>
          <p:cNvCxnSpPr/>
          <p:nvPr/>
        </p:nvCxnSpPr>
        <p:spPr>
          <a:xfrm>
            <a:off x="2273400" y="15989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3"/>
          <p:cNvCxnSpPr/>
          <p:nvPr/>
        </p:nvCxnSpPr>
        <p:spPr>
          <a:xfrm>
            <a:off x="2273400" y="313217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1" name="Google Shape;2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4475" y="154750"/>
            <a:ext cx="1007550" cy="67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INTRODUCTION</a:t>
            </a:r>
            <a:endParaRPr/>
          </a:p>
        </p:txBody>
      </p:sp>
      <p:sp>
        <p:nvSpPr>
          <p:cNvPr id="277" name="Google Shape;277;p34"/>
          <p:cNvSpPr txBox="1"/>
          <p:nvPr>
            <p:ph idx="1" type="subTitle"/>
          </p:nvPr>
        </p:nvSpPr>
        <p:spPr>
          <a:xfrm>
            <a:off x="4825200" y="1728900"/>
            <a:ext cx="3270300" cy="16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conversation engine for deaf and dumb people.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AI model that can identify the sign language images and map them into correct textual data.</a:t>
            </a:r>
            <a:endParaRPr/>
          </a:p>
        </p:txBody>
      </p:sp>
      <p:pic>
        <p:nvPicPr>
          <p:cNvPr id="278" name="Google Shape;2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4475" y="154750"/>
            <a:ext cx="1007550" cy="67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4475" y="154750"/>
            <a:ext cx="1007550" cy="67647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5"/>
          <p:cNvSpPr txBox="1"/>
          <p:nvPr>
            <p:ph type="ctrTitle"/>
          </p:nvPr>
        </p:nvSpPr>
        <p:spPr>
          <a:xfrm flipH="1">
            <a:off x="265300" y="367300"/>
            <a:ext cx="47235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</a:t>
            </a:r>
            <a:endParaRPr sz="3600"/>
          </a:p>
        </p:txBody>
      </p:sp>
      <p:sp>
        <p:nvSpPr>
          <p:cNvPr id="285" name="Google Shape;285;p35"/>
          <p:cNvSpPr txBox="1"/>
          <p:nvPr>
            <p:ph idx="1" type="subTitle"/>
          </p:nvPr>
        </p:nvSpPr>
        <p:spPr>
          <a:xfrm>
            <a:off x="825025" y="1148825"/>
            <a:ext cx="5439900" cy="26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According to the world health organization there are over 300 million deaf people around the world.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Even Though many technologies and equipment have emerged for their convenience, many of them still use sign language to communicate with other people.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Most of the normal people don't know how to communicate in sign language. This limits the communication between deaf and normal people.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4475" y="154750"/>
            <a:ext cx="1007550" cy="67647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 txBox="1"/>
          <p:nvPr>
            <p:ph type="ctrTitle"/>
          </p:nvPr>
        </p:nvSpPr>
        <p:spPr>
          <a:xfrm flipH="1">
            <a:off x="265300" y="367300"/>
            <a:ext cx="47235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Solution</a:t>
            </a:r>
            <a:endParaRPr sz="3600"/>
          </a:p>
        </p:txBody>
      </p:sp>
      <p:sp>
        <p:nvSpPr>
          <p:cNvPr id="292" name="Google Shape;292;p36"/>
          <p:cNvSpPr txBox="1"/>
          <p:nvPr>
            <p:ph idx="1" type="subTitle"/>
          </p:nvPr>
        </p:nvSpPr>
        <p:spPr>
          <a:xfrm>
            <a:off x="825025" y="1148825"/>
            <a:ext cx="5439900" cy="26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A web application which have been built integrating an AI model that can capture a video feed of sign language and convert it into a voice.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484" y="1059225"/>
            <a:ext cx="7219024" cy="33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4475" y="154750"/>
            <a:ext cx="1007550" cy="67647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 txBox="1"/>
          <p:nvPr>
            <p:ph type="ctrTitle"/>
          </p:nvPr>
        </p:nvSpPr>
        <p:spPr>
          <a:xfrm flipH="1">
            <a:off x="432875" y="324250"/>
            <a:ext cx="47235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High-level architecture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2.Model building</a:t>
            </a:r>
            <a:endParaRPr/>
          </a:p>
        </p:txBody>
      </p:sp>
      <p:sp>
        <p:nvSpPr>
          <p:cNvPr id="305" name="Google Shape;305;p38"/>
          <p:cNvSpPr txBox="1"/>
          <p:nvPr>
            <p:ph idx="1" type="subTitle"/>
          </p:nvPr>
        </p:nvSpPr>
        <p:spPr>
          <a:xfrm>
            <a:off x="4825200" y="1728900"/>
            <a:ext cx="3012600" cy="16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Data set contains 9 classes of image from A to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06" name="Google Shape;3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4475" y="154750"/>
            <a:ext cx="1007550" cy="67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4475" y="154750"/>
            <a:ext cx="1007550" cy="676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00" y="506645"/>
            <a:ext cx="7483765" cy="4007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