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E4EFE-113E-47DF-99C7-25E8EBCBF25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45A7DCB-4DF6-431B-BD91-9B22C6F922C4}">
      <dgm:prSet custT="1"/>
      <dgm:spPr/>
      <dgm:t>
        <a:bodyPr/>
        <a:lstStyle/>
        <a:p>
          <a:pPr>
            <a:lnSpc>
              <a:spcPct val="100000"/>
            </a:lnSpc>
          </a:pPr>
          <a:r>
            <a:rPr lang="en-IN" sz="1000" dirty="0">
              <a:latin typeface="Arial" panose="020B0604020202020204" pitchFamily="34" charset="0"/>
              <a:cs typeface="Arial" panose="020B0604020202020204" pitchFamily="34" charset="0"/>
            </a:rPr>
            <a:t>Image data augmentation is a technique that can be used t artificially expand the size of a training dataset by creating modified versions of images in the dataset.</a:t>
          </a:r>
          <a:endParaRPr lang="en-US" sz="1000" dirty="0">
            <a:latin typeface="Arial" panose="020B0604020202020204" pitchFamily="34" charset="0"/>
            <a:cs typeface="Arial" panose="020B0604020202020204" pitchFamily="34" charset="0"/>
          </a:endParaRPr>
        </a:p>
      </dgm:t>
    </dgm:pt>
    <dgm:pt modelId="{2696DB82-D2C0-44B7-BC68-C17EF45CE171}" type="parTrans" cxnId="{888AC7F0-F626-4A60-8082-38173E3CB9DF}">
      <dgm:prSet/>
      <dgm:spPr/>
      <dgm:t>
        <a:bodyPr/>
        <a:lstStyle/>
        <a:p>
          <a:endParaRPr lang="en-US"/>
        </a:p>
      </dgm:t>
    </dgm:pt>
    <dgm:pt modelId="{7CF01ADD-A1B3-4494-9BED-0AAE5936BD39}" type="sibTrans" cxnId="{888AC7F0-F626-4A60-8082-38173E3CB9DF}">
      <dgm:prSet/>
      <dgm:spPr/>
      <dgm:t>
        <a:bodyPr/>
        <a:lstStyle/>
        <a:p>
          <a:endParaRPr lang="en-US"/>
        </a:p>
      </dgm:t>
    </dgm:pt>
    <dgm:pt modelId="{5B81F860-6AE1-4CD6-A4A3-D6FE02E815FD}">
      <dgm:prSet custT="1"/>
      <dgm:spPr/>
      <dgm:t>
        <a:bodyPr/>
        <a:lstStyle/>
        <a:p>
          <a:pPr>
            <a:lnSpc>
              <a:spcPct val="100000"/>
            </a:lnSpc>
          </a:pPr>
          <a:r>
            <a:rPr lang="en-IN" sz="1000" dirty="0">
              <a:latin typeface="Arial" panose="020B0604020202020204" pitchFamily="34" charset="0"/>
              <a:cs typeface="Arial" panose="020B0604020202020204" pitchFamily="34" charset="0"/>
            </a:rPr>
            <a:t>The keras deep learning neural network library provides the capability to fit models using image data augmentation via the ImageDataGenerator class</a:t>
          </a:r>
          <a:endParaRPr lang="en-US" sz="1000" dirty="0">
            <a:latin typeface="Arial" panose="020B0604020202020204" pitchFamily="34" charset="0"/>
            <a:cs typeface="Arial" panose="020B0604020202020204" pitchFamily="34" charset="0"/>
          </a:endParaRPr>
        </a:p>
      </dgm:t>
    </dgm:pt>
    <dgm:pt modelId="{15314691-51EB-4F0E-B290-D5F38A45F02C}" type="parTrans" cxnId="{C01F26B8-5570-4CE4-8495-623D9A2C5548}">
      <dgm:prSet/>
      <dgm:spPr/>
      <dgm:t>
        <a:bodyPr/>
        <a:lstStyle/>
        <a:p>
          <a:endParaRPr lang="en-US"/>
        </a:p>
      </dgm:t>
    </dgm:pt>
    <dgm:pt modelId="{FE5D05C3-5534-4B9A-AEFE-6AC8F26BA5E4}" type="sibTrans" cxnId="{C01F26B8-5570-4CE4-8495-623D9A2C5548}">
      <dgm:prSet/>
      <dgm:spPr/>
      <dgm:t>
        <a:bodyPr/>
        <a:lstStyle/>
        <a:p>
          <a:endParaRPr lang="en-US"/>
        </a:p>
      </dgm:t>
    </dgm:pt>
    <dgm:pt modelId="{6E541E6F-326B-4B2F-A2A2-448599844C89}" type="pres">
      <dgm:prSet presAssocID="{BC3E4EFE-113E-47DF-99C7-25E8EBCBF25D}" presName="root" presStyleCnt="0">
        <dgm:presLayoutVars>
          <dgm:dir/>
          <dgm:resizeHandles val="exact"/>
        </dgm:presLayoutVars>
      </dgm:prSet>
      <dgm:spPr/>
    </dgm:pt>
    <dgm:pt modelId="{D971793B-C1D7-4C63-85C6-B39906352BF8}" type="pres">
      <dgm:prSet presAssocID="{C45A7DCB-4DF6-431B-BD91-9B22C6F922C4}" presName="compNode" presStyleCnt="0"/>
      <dgm:spPr/>
    </dgm:pt>
    <dgm:pt modelId="{D62D0205-22E2-4496-801B-9E4B0D586C97}" type="pres">
      <dgm:prSet presAssocID="{C45A7DCB-4DF6-431B-BD91-9B22C6F922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0DFA177-6BC0-404F-904A-7E8ACB43DF3C}" type="pres">
      <dgm:prSet presAssocID="{C45A7DCB-4DF6-431B-BD91-9B22C6F922C4}" presName="spaceRect" presStyleCnt="0"/>
      <dgm:spPr/>
    </dgm:pt>
    <dgm:pt modelId="{710C21E6-FC97-4B2A-A821-1B8237B97510}" type="pres">
      <dgm:prSet presAssocID="{C45A7DCB-4DF6-431B-BD91-9B22C6F922C4}" presName="textRect" presStyleLbl="revTx" presStyleIdx="0" presStyleCnt="2">
        <dgm:presLayoutVars>
          <dgm:chMax val="1"/>
          <dgm:chPref val="1"/>
        </dgm:presLayoutVars>
      </dgm:prSet>
      <dgm:spPr/>
    </dgm:pt>
    <dgm:pt modelId="{C31E33DD-2C69-432C-B7F7-2837F978747B}" type="pres">
      <dgm:prSet presAssocID="{7CF01ADD-A1B3-4494-9BED-0AAE5936BD39}" presName="sibTrans" presStyleCnt="0"/>
      <dgm:spPr/>
    </dgm:pt>
    <dgm:pt modelId="{328C5F03-0AA0-4D55-BAAA-46E01D1555B2}" type="pres">
      <dgm:prSet presAssocID="{5B81F860-6AE1-4CD6-A4A3-D6FE02E815FD}" presName="compNode" presStyleCnt="0"/>
      <dgm:spPr/>
    </dgm:pt>
    <dgm:pt modelId="{4CD16660-3430-4533-BE88-97EFC4685E9A}" type="pres">
      <dgm:prSet presAssocID="{5B81F860-6AE1-4CD6-A4A3-D6FE02E815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F1DD350-7FA7-46CD-9263-B7596B637D52}" type="pres">
      <dgm:prSet presAssocID="{5B81F860-6AE1-4CD6-A4A3-D6FE02E815FD}" presName="spaceRect" presStyleCnt="0"/>
      <dgm:spPr/>
    </dgm:pt>
    <dgm:pt modelId="{A99D96F5-353D-4D1E-9A3E-647E8994C870}" type="pres">
      <dgm:prSet presAssocID="{5B81F860-6AE1-4CD6-A4A3-D6FE02E815FD}" presName="textRect" presStyleLbl="revTx" presStyleIdx="1" presStyleCnt="2">
        <dgm:presLayoutVars>
          <dgm:chMax val="1"/>
          <dgm:chPref val="1"/>
        </dgm:presLayoutVars>
      </dgm:prSet>
      <dgm:spPr/>
    </dgm:pt>
  </dgm:ptLst>
  <dgm:cxnLst>
    <dgm:cxn modelId="{C06B4B4F-14F1-4581-A971-1F3525CED2F0}" type="presOf" srcId="{BC3E4EFE-113E-47DF-99C7-25E8EBCBF25D}" destId="{6E541E6F-326B-4B2F-A2A2-448599844C89}" srcOrd="0" destOrd="0" presId="urn:microsoft.com/office/officeart/2018/2/layout/IconLabelList"/>
    <dgm:cxn modelId="{412A879B-8D13-4447-8227-8E38EF16ACFF}" type="presOf" srcId="{C45A7DCB-4DF6-431B-BD91-9B22C6F922C4}" destId="{710C21E6-FC97-4B2A-A821-1B8237B97510}" srcOrd="0" destOrd="0" presId="urn:microsoft.com/office/officeart/2018/2/layout/IconLabelList"/>
    <dgm:cxn modelId="{C01F26B8-5570-4CE4-8495-623D9A2C5548}" srcId="{BC3E4EFE-113E-47DF-99C7-25E8EBCBF25D}" destId="{5B81F860-6AE1-4CD6-A4A3-D6FE02E815FD}" srcOrd="1" destOrd="0" parTransId="{15314691-51EB-4F0E-B290-D5F38A45F02C}" sibTransId="{FE5D05C3-5534-4B9A-AEFE-6AC8F26BA5E4}"/>
    <dgm:cxn modelId="{18CCDBD1-0894-4EEB-868E-5F51461DE706}" type="presOf" srcId="{5B81F860-6AE1-4CD6-A4A3-D6FE02E815FD}" destId="{A99D96F5-353D-4D1E-9A3E-647E8994C870}" srcOrd="0" destOrd="0" presId="urn:microsoft.com/office/officeart/2018/2/layout/IconLabelList"/>
    <dgm:cxn modelId="{888AC7F0-F626-4A60-8082-38173E3CB9DF}" srcId="{BC3E4EFE-113E-47DF-99C7-25E8EBCBF25D}" destId="{C45A7DCB-4DF6-431B-BD91-9B22C6F922C4}" srcOrd="0" destOrd="0" parTransId="{2696DB82-D2C0-44B7-BC68-C17EF45CE171}" sibTransId="{7CF01ADD-A1B3-4494-9BED-0AAE5936BD39}"/>
    <dgm:cxn modelId="{8380642C-A95D-471F-BF46-2DE3DC906800}" type="presParOf" srcId="{6E541E6F-326B-4B2F-A2A2-448599844C89}" destId="{D971793B-C1D7-4C63-85C6-B39906352BF8}" srcOrd="0" destOrd="0" presId="urn:microsoft.com/office/officeart/2018/2/layout/IconLabelList"/>
    <dgm:cxn modelId="{2BD47962-FA00-43B9-976A-4A3F91007A52}" type="presParOf" srcId="{D971793B-C1D7-4C63-85C6-B39906352BF8}" destId="{D62D0205-22E2-4496-801B-9E4B0D586C97}" srcOrd="0" destOrd="0" presId="urn:microsoft.com/office/officeart/2018/2/layout/IconLabelList"/>
    <dgm:cxn modelId="{0C4EB869-4047-4900-9DF6-41DACFCCFC6D}" type="presParOf" srcId="{D971793B-C1D7-4C63-85C6-B39906352BF8}" destId="{10DFA177-6BC0-404F-904A-7E8ACB43DF3C}" srcOrd="1" destOrd="0" presId="urn:microsoft.com/office/officeart/2018/2/layout/IconLabelList"/>
    <dgm:cxn modelId="{C3D2A69C-46E6-4C5B-B713-6EDC873A33FD}" type="presParOf" srcId="{D971793B-C1D7-4C63-85C6-B39906352BF8}" destId="{710C21E6-FC97-4B2A-A821-1B8237B97510}" srcOrd="2" destOrd="0" presId="urn:microsoft.com/office/officeart/2018/2/layout/IconLabelList"/>
    <dgm:cxn modelId="{57650A3A-5C7B-488C-AA6B-3F576CA69449}" type="presParOf" srcId="{6E541E6F-326B-4B2F-A2A2-448599844C89}" destId="{C31E33DD-2C69-432C-B7F7-2837F978747B}" srcOrd="1" destOrd="0" presId="urn:microsoft.com/office/officeart/2018/2/layout/IconLabelList"/>
    <dgm:cxn modelId="{AFFC757B-73F6-4350-9AC4-E098947864FB}" type="presParOf" srcId="{6E541E6F-326B-4B2F-A2A2-448599844C89}" destId="{328C5F03-0AA0-4D55-BAAA-46E01D1555B2}" srcOrd="2" destOrd="0" presId="urn:microsoft.com/office/officeart/2018/2/layout/IconLabelList"/>
    <dgm:cxn modelId="{3BB516C7-86D3-4671-8E94-653CDCFF1B27}" type="presParOf" srcId="{328C5F03-0AA0-4D55-BAAA-46E01D1555B2}" destId="{4CD16660-3430-4533-BE88-97EFC4685E9A}" srcOrd="0" destOrd="0" presId="urn:microsoft.com/office/officeart/2018/2/layout/IconLabelList"/>
    <dgm:cxn modelId="{4AE59091-C421-47BA-B080-13C2B8961146}" type="presParOf" srcId="{328C5F03-0AA0-4D55-BAAA-46E01D1555B2}" destId="{3F1DD350-7FA7-46CD-9263-B7596B637D52}" srcOrd="1" destOrd="0" presId="urn:microsoft.com/office/officeart/2018/2/layout/IconLabelList"/>
    <dgm:cxn modelId="{59C7E179-7F05-4E2B-AA04-417C171EA11A}" type="presParOf" srcId="{328C5F03-0AA0-4D55-BAAA-46E01D1555B2}" destId="{A99D96F5-353D-4D1E-9A3E-647E8994C87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45547A-C6F4-4746-9521-0356244997C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F6DB808-9BAB-455B-A91B-21718C92E2AD}">
      <dgm:prSet custT="1"/>
      <dgm:spPr/>
      <dgm:t>
        <a:bodyPr/>
        <a:lstStyle/>
        <a:p>
          <a:pPr>
            <a:lnSpc>
              <a:spcPct val="100000"/>
            </a:lnSpc>
          </a:pPr>
          <a:r>
            <a:rPr lang="en-IN" sz="1200" dirty="0">
              <a:latin typeface="Arial" panose="020B0604020202020204" pitchFamily="34" charset="0"/>
              <a:cs typeface="Arial" panose="020B0604020202020204" pitchFamily="34" charset="0"/>
            </a:rPr>
            <a:t>Sequential model is a linear stack of layers. </a:t>
          </a:r>
          <a:endParaRPr lang="en-US" sz="1200" dirty="0">
            <a:latin typeface="Arial" panose="020B0604020202020204" pitchFamily="34" charset="0"/>
            <a:cs typeface="Arial" panose="020B0604020202020204" pitchFamily="34" charset="0"/>
          </a:endParaRPr>
        </a:p>
      </dgm:t>
    </dgm:pt>
    <dgm:pt modelId="{19B68ED4-89CC-4E05-B429-A0C445856FE5}" type="parTrans" cxnId="{E1EE9810-E2FF-4B38-92B0-466DF1F36751}">
      <dgm:prSet/>
      <dgm:spPr/>
      <dgm:t>
        <a:bodyPr/>
        <a:lstStyle/>
        <a:p>
          <a:endParaRPr lang="en-US"/>
        </a:p>
      </dgm:t>
    </dgm:pt>
    <dgm:pt modelId="{4345E70E-5B86-48CE-BFB1-90AFACA4FCEB}" type="sibTrans" cxnId="{E1EE9810-E2FF-4B38-92B0-466DF1F36751}">
      <dgm:prSet/>
      <dgm:spPr/>
      <dgm:t>
        <a:bodyPr/>
        <a:lstStyle/>
        <a:p>
          <a:endParaRPr lang="en-US"/>
        </a:p>
      </dgm:t>
    </dgm:pt>
    <dgm:pt modelId="{5578AE2E-03BB-4349-A153-E41D72DBC31E}">
      <dgm:prSet custT="1"/>
      <dgm:spPr/>
      <dgm:t>
        <a:bodyPr/>
        <a:lstStyle/>
        <a:p>
          <a:pPr>
            <a:lnSpc>
              <a:spcPct val="100000"/>
            </a:lnSpc>
          </a:pPr>
          <a:r>
            <a:rPr lang="en-IN" sz="1100" dirty="0">
              <a:latin typeface="Arial" panose="020B0604020202020204" pitchFamily="34" charset="0"/>
              <a:cs typeface="Arial" panose="020B0604020202020204" pitchFamily="34" charset="0"/>
            </a:rPr>
            <a:t>You can create a sequential model by passing a list of layer instances to the constructor from keras models import Sequential from keras</a:t>
          </a:r>
          <a:endParaRPr lang="en-US" sz="1100" dirty="0">
            <a:latin typeface="Arial" panose="020B0604020202020204" pitchFamily="34" charset="0"/>
            <a:cs typeface="Arial" panose="020B0604020202020204" pitchFamily="34" charset="0"/>
          </a:endParaRPr>
        </a:p>
      </dgm:t>
    </dgm:pt>
    <dgm:pt modelId="{83F60846-5E18-4E78-AA1D-517CDE62471B}" type="parTrans" cxnId="{AA1433A4-BD49-4E93-A90F-DA2AC708F95A}">
      <dgm:prSet/>
      <dgm:spPr/>
      <dgm:t>
        <a:bodyPr/>
        <a:lstStyle/>
        <a:p>
          <a:endParaRPr lang="en-US"/>
        </a:p>
      </dgm:t>
    </dgm:pt>
    <dgm:pt modelId="{D0989B25-BC01-4428-A9B5-36D503FB351C}" type="sibTrans" cxnId="{AA1433A4-BD49-4E93-A90F-DA2AC708F95A}">
      <dgm:prSet/>
      <dgm:spPr/>
      <dgm:t>
        <a:bodyPr/>
        <a:lstStyle/>
        <a:p>
          <a:endParaRPr lang="en-US"/>
        </a:p>
      </dgm:t>
    </dgm:pt>
    <dgm:pt modelId="{46085804-BDC5-4276-88EB-0594A3E95D57}" type="pres">
      <dgm:prSet presAssocID="{0F45547A-C6F4-4746-9521-0356244997CB}" presName="root" presStyleCnt="0">
        <dgm:presLayoutVars>
          <dgm:dir/>
          <dgm:resizeHandles val="exact"/>
        </dgm:presLayoutVars>
      </dgm:prSet>
      <dgm:spPr/>
    </dgm:pt>
    <dgm:pt modelId="{88BBD9F0-21A0-4845-B9FF-0D592B40F51C}" type="pres">
      <dgm:prSet presAssocID="{1F6DB808-9BAB-455B-A91B-21718C92E2AD}" presName="compNode" presStyleCnt="0"/>
      <dgm:spPr/>
    </dgm:pt>
    <dgm:pt modelId="{68DED4ED-647E-4C64-9EF4-4907DA3C420B}" type="pres">
      <dgm:prSet presAssocID="{1F6DB808-9BAB-455B-A91B-21718C92E2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83137592-741C-47E3-9CD6-41CA0B78D689}" type="pres">
      <dgm:prSet presAssocID="{1F6DB808-9BAB-455B-A91B-21718C92E2AD}" presName="spaceRect" presStyleCnt="0"/>
      <dgm:spPr/>
    </dgm:pt>
    <dgm:pt modelId="{1D2EB81A-F4D4-4939-9047-698319BD86F7}" type="pres">
      <dgm:prSet presAssocID="{1F6DB808-9BAB-455B-A91B-21718C92E2AD}" presName="textRect" presStyleLbl="revTx" presStyleIdx="0" presStyleCnt="2">
        <dgm:presLayoutVars>
          <dgm:chMax val="1"/>
          <dgm:chPref val="1"/>
        </dgm:presLayoutVars>
      </dgm:prSet>
      <dgm:spPr/>
    </dgm:pt>
    <dgm:pt modelId="{79998B92-86E2-4B72-8382-A3C0E762A71B}" type="pres">
      <dgm:prSet presAssocID="{4345E70E-5B86-48CE-BFB1-90AFACA4FCEB}" presName="sibTrans" presStyleCnt="0"/>
      <dgm:spPr/>
    </dgm:pt>
    <dgm:pt modelId="{6F507469-AE90-47FA-A8A6-2918C24B4C8B}" type="pres">
      <dgm:prSet presAssocID="{5578AE2E-03BB-4349-A153-E41D72DBC31E}" presName="compNode" presStyleCnt="0"/>
      <dgm:spPr/>
    </dgm:pt>
    <dgm:pt modelId="{EFDD4A76-2B89-406F-B03D-9BB548E5EA4A}" type="pres">
      <dgm:prSet presAssocID="{5578AE2E-03BB-4349-A153-E41D72DBC3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DA53E0B8-AB64-4E53-84CE-3E54AB82D66E}" type="pres">
      <dgm:prSet presAssocID="{5578AE2E-03BB-4349-A153-E41D72DBC31E}" presName="spaceRect" presStyleCnt="0"/>
      <dgm:spPr/>
    </dgm:pt>
    <dgm:pt modelId="{8E47CB89-71D0-457E-954F-C4A9DE282F65}" type="pres">
      <dgm:prSet presAssocID="{5578AE2E-03BB-4349-A153-E41D72DBC31E}" presName="textRect" presStyleLbl="revTx" presStyleIdx="1" presStyleCnt="2">
        <dgm:presLayoutVars>
          <dgm:chMax val="1"/>
          <dgm:chPref val="1"/>
        </dgm:presLayoutVars>
      </dgm:prSet>
      <dgm:spPr/>
    </dgm:pt>
  </dgm:ptLst>
  <dgm:cxnLst>
    <dgm:cxn modelId="{E1EE9810-E2FF-4B38-92B0-466DF1F36751}" srcId="{0F45547A-C6F4-4746-9521-0356244997CB}" destId="{1F6DB808-9BAB-455B-A91B-21718C92E2AD}" srcOrd="0" destOrd="0" parTransId="{19B68ED4-89CC-4E05-B429-A0C445856FE5}" sibTransId="{4345E70E-5B86-48CE-BFB1-90AFACA4FCEB}"/>
    <dgm:cxn modelId="{BC4E9D30-4DF0-45E1-8A4C-651D43A93F4B}" type="presOf" srcId="{1F6DB808-9BAB-455B-A91B-21718C92E2AD}" destId="{1D2EB81A-F4D4-4939-9047-698319BD86F7}" srcOrd="0" destOrd="0" presId="urn:microsoft.com/office/officeart/2018/2/layout/IconLabelList"/>
    <dgm:cxn modelId="{33790173-0666-4C53-93E1-A059FDA9564E}" type="presOf" srcId="{5578AE2E-03BB-4349-A153-E41D72DBC31E}" destId="{8E47CB89-71D0-457E-954F-C4A9DE282F65}" srcOrd="0" destOrd="0" presId="urn:microsoft.com/office/officeart/2018/2/layout/IconLabelList"/>
    <dgm:cxn modelId="{AA1433A4-BD49-4E93-A90F-DA2AC708F95A}" srcId="{0F45547A-C6F4-4746-9521-0356244997CB}" destId="{5578AE2E-03BB-4349-A153-E41D72DBC31E}" srcOrd="1" destOrd="0" parTransId="{83F60846-5E18-4E78-AA1D-517CDE62471B}" sibTransId="{D0989B25-BC01-4428-A9B5-36D503FB351C}"/>
    <dgm:cxn modelId="{29E7F9B2-45D5-42A4-8F25-6BEA7D133837}" type="presOf" srcId="{0F45547A-C6F4-4746-9521-0356244997CB}" destId="{46085804-BDC5-4276-88EB-0594A3E95D57}" srcOrd="0" destOrd="0" presId="urn:microsoft.com/office/officeart/2018/2/layout/IconLabelList"/>
    <dgm:cxn modelId="{3477FF7F-C7B6-46F8-BAAF-15456494BB48}" type="presParOf" srcId="{46085804-BDC5-4276-88EB-0594A3E95D57}" destId="{88BBD9F0-21A0-4845-B9FF-0D592B40F51C}" srcOrd="0" destOrd="0" presId="urn:microsoft.com/office/officeart/2018/2/layout/IconLabelList"/>
    <dgm:cxn modelId="{D7AA3107-2A4E-4B0C-BAAB-898D94302B09}" type="presParOf" srcId="{88BBD9F0-21A0-4845-B9FF-0D592B40F51C}" destId="{68DED4ED-647E-4C64-9EF4-4907DA3C420B}" srcOrd="0" destOrd="0" presId="urn:microsoft.com/office/officeart/2018/2/layout/IconLabelList"/>
    <dgm:cxn modelId="{592CB0C6-16A7-496E-86C7-B600FD728675}" type="presParOf" srcId="{88BBD9F0-21A0-4845-B9FF-0D592B40F51C}" destId="{83137592-741C-47E3-9CD6-41CA0B78D689}" srcOrd="1" destOrd="0" presId="urn:microsoft.com/office/officeart/2018/2/layout/IconLabelList"/>
    <dgm:cxn modelId="{0E3703DE-152B-487E-B021-50A91DC25EB7}" type="presParOf" srcId="{88BBD9F0-21A0-4845-B9FF-0D592B40F51C}" destId="{1D2EB81A-F4D4-4939-9047-698319BD86F7}" srcOrd="2" destOrd="0" presId="urn:microsoft.com/office/officeart/2018/2/layout/IconLabelList"/>
    <dgm:cxn modelId="{CAA4D22F-7B74-42A8-A0A9-F317F3EF0E29}" type="presParOf" srcId="{46085804-BDC5-4276-88EB-0594A3E95D57}" destId="{79998B92-86E2-4B72-8382-A3C0E762A71B}" srcOrd="1" destOrd="0" presId="urn:microsoft.com/office/officeart/2018/2/layout/IconLabelList"/>
    <dgm:cxn modelId="{26B71A71-2F9C-4295-A4C4-E9CA4F64DCF2}" type="presParOf" srcId="{46085804-BDC5-4276-88EB-0594A3E95D57}" destId="{6F507469-AE90-47FA-A8A6-2918C24B4C8B}" srcOrd="2" destOrd="0" presId="urn:microsoft.com/office/officeart/2018/2/layout/IconLabelList"/>
    <dgm:cxn modelId="{85C4A487-F282-439C-9023-CCE505E695E8}" type="presParOf" srcId="{6F507469-AE90-47FA-A8A6-2918C24B4C8B}" destId="{EFDD4A76-2B89-406F-B03D-9BB548E5EA4A}" srcOrd="0" destOrd="0" presId="urn:microsoft.com/office/officeart/2018/2/layout/IconLabelList"/>
    <dgm:cxn modelId="{AF1F4A2C-59FE-4782-A14D-EA7AFF2C6972}" type="presParOf" srcId="{6F507469-AE90-47FA-A8A6-2918C24B4C8B}" destId="{DA53E0B8-AB64-4E53-84CE-3E54AB82D66E}" srcOrd="1" destOrd="0" presId="urn:microsoft.com/office/officeart/2018/2/layout/IconLabelList"/>
    <dgm:cxn modelId="{91868CD8-8904-4A8E-8EFA-54EB63821D00}" type="presParOf" srcId="{6F507469-AE90-47FA-A8A6-2918C24B4C8B}" destId="{8E47CB89-71D0-457E-954F-C4A9DE282F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FEF9E2-5FD1-4E87-B1BA-0094A73C95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53ED75-AC0B-45E4-A966-CD65CB58087E}">
      <dgm:prSet custT="1"/>
      <dgm:spPr/>
      <dgm:t>
        <a:bodyPr/>
        <a:lstStyle/>
        <a:p>
          <a:r>
            <a:rPr lang="en-IN" sz="1800" dirty="0">
              <a:latin typeface="Arial" panose="020B0604020202020204" pitchFamily="34" charset="0"/>
              <a:cs typeface="Arial" panose="020B0604020202020204" pitchFamily="34" charset="0"/>
            </a:rPr>
            <a:t>We are adding a convolution layer with activation function as “relu” and with a small filter size (3,3) and number of filters (32) followed by a max pooling layer</a:t>
          </a:r>
          <a:endParaRPr lang="en-US" sz="1800" dirty="0">
            <a:latin typeface="Arial" panose="020B0604020202020204" pitchFamily="34" charset="0"/>
            <a:cs typeface="Arial" panose="020B0604020202020204" pitchFamily="34" charset="0"/>
          </a:endParaRPr>
        </a:p>
      </dgm:t>
    </dgm:pt>
    <dgm:pt modelId="{C44FF2B6-E27F-4792-A696-F377BE73AACF}" type="parTrans" cxnId="{DAA8AF7F-BEC8-4E55-A825-F11940B6ECBA}">
      <dgm:prSet/>
      <dgm:spPr/>
      <dgm:t>
        <a:bodyPr/>
        <a:lstStyle/>
        <a:p>
          <a:endParaRPr lang="en-US"/>
        </a:p>
      </dgm:t>
    </dgm:pt>
    <dgm:pt modelId="{7245FF0C-CF49-4A99-95D9-B44F1FF6D5CD}" type="sibTrans" cxnId="{DAA8AF7F-BEC8-4E55-A825-F11940B6ECBA}">
      <dgm:prSet/>
      <dgm:spPr/>
      <dgm:t>
        <a:bodyPr/>
        <a:lstStyle/>
        <a:p>
          <a:endParaRPr lang="en-US"/>
        </a:p>
      </dgm:t>
    </dgm:pt>
    <dgm:pt modelId="{5F66288A-CF54-49C1-B0F7-4BD0F9346F4E}">
      <dgm:prSet custT="1"/>
      <dgm:spPr/>
      <dgm:t>
        <a:bodyPr/>
        <a:lstStyle/>
        <a:p>
          <a:r>
            <a:rPr lang="en-IN" sz="1800" dirty="0">
              <a:latin typeface="Arial" panose="020B0604020202020204" pitchFamily="34" charset="0"/>
              <a:cs typeface="Arial" panose="020B0604020202020204" pitchFamily="34" charset="0"/>
            </a:rPr>
            <a:t>Maxpool layer is used to downsample the input</a:t>
          </a:r>
          <a:endParaRPr lang="en-US" sz="1800" dirty="0">
            <a:latin typeface="Arial" panose="020B0604020202020204" pitchFamily="34" charset="0"/>
            <a:cs typeface="Arial" panose="020B0604020202020204" pitchFamily="34" charset="0"/>
          </a:endParaRPr>
        </a:p>
      </dgm:t>
    </dgm:pt>
    <dgm:pt modelId="{673CAF03-FD56-4DCC-AFD5-C815771AF27B}" type="parTrans" cxnId="{7EA1D5ED-2137-476F-84C5-7003BD9DB36D}">
      <dgm:prSet/>
      <dgm:spPr/>
      <dgm:t>
        <a:bodyPr/>
        <a:lstStyle/>
        <a:p>
          <a:endParaRPr lang="en-US"/>
        </a:p>
      </dgm:t>
    </dgm:pt>
    <dgm:pt modelId="{CDAA5162-B36F-4926-B23A-97E9B37DEB8D}" type="sibTrans" cxnId="{7EA1D5ED-2137-476F-84C5-7003BD9DB36D}">
      <dgm:prSet/>
      <dgm:spPr/>
      <dgm:t>
        <a:bodyPr/>
        <a:lstStyle/>
        <a:p>
          <a:endParaRPr lang="en-US"/>
        </a:p>
      </dgm:t>
    </dgm:pt>
    <dgm:pt modelId="{7FABF8EE-AF5A-4618-8FC6-686F0BCF2F7B}">
      <dgm:prSet custT="1"/>
      <dgm:spPr/>
      <dgm:t>
        <a:bodyPr/>
        <a:lstStyle/>
        <a:p>
          <a:r>
            <a:rPr lang="en-IN" sz="1800" dirty="0">
              <a:latin typeface="Arial" panose="020B0604020202020204" pitchFamily="34" charset="0"/>
              <a:cs typeface="Arial" panose="020B0604020202020204" pitchFamily="34" charset="0"/>
            </a:rPr>
            <a:t>Flatten layer flattens the output </a:t>
          </a:r>
          <a:endParaRPr lang="en-US" sz="1800" dirty="0">
            <a:latin typeface="Arial" panose="020B0604020202020204" pitchFamily="34" charset="0"/>
            <a:cs typeface="Arial" panose="020B0604020202020204" pitchFamily="34" charset="0"/>
          </a:endParaRPr>
        </a:p>
      </dgm:t>
    </dgm:pt>
    <dgm:pt modelId="{B1025501-52C1-4FD5-9988-163E918EBBDA}" type="parTrans" cxnId="{9A8D4D24-1423-4E7C-ABAD-0A0DB33F5D0E}">
      <dgm:prSet/>
      <dgm:spPr/>
      <dgm:t>
        <a:bodyPr/>
        <a:lstStyle/>
        <a:p>
          <a:endParaRPr lang="en-US"/>
        </a:p>
      </dgm:t>
    </dgm:pt>
    <dgm:pt modelId="{AAAB8B12-AF54-4D6E-8192-969563171066}" type="sibTrans" cxnId="{9A8D4D24-1423-4E7C-ABAD-0A0DB33F5D0E}">
      <dgm:prSet/>
      <dgm:spPr/>
      <dgm:t>
        <a:bodyPr/>
        <a:lstStyle/>
        <a:p>
          <a:endParaRPr lang="en-US"/>
        </a:p>
      </dgm:t>
    </dgm:pt>
    <dgm:pt modelId="{48AB4C51-841C-41FA-A2E8-F8D1BD45644B}" type="pres">
      <dgm:prSet presAssocID="{E9FEF9E2-5FD1-4E87-B1BA-0094A73C9511}" presName="linear" presStyleCnt="0">
        <dgm:presLayoutVars>
          <dgm:animLvl val="lvl"/>
          <dgm:resizeHandles val="exact"/>
        </dgm:presLayoutVars>
      </dgm:prSet>
      <dgm:spPr/>
    </dgm:pt>
    <dgm:pt modelId="{67B51779-7ADF-4A0A-A50A-C764E36E23A4}" type="pres">
      <dgm:prSet presAssocID="{CF53ED75-AC0B-45E4-A966-CD65CB58087E}" presName="parentText" presStyleLbl="node1" presStyleIdx="0" presStyleCnt="3" custScaleY="113729">
        <dgm:presLayoutVars>
          <dgm:chMax val="0"/>
          <dgm:bulletEnabled val="1"/>
        </dgm:presLayoutVars>
      </dgm:prSet>
      <dgm:spPr/>
    </dgm:pt>
    <dgm:pt modelId="{9EBA17A9-1F72-44EB-9A3D-8450F32F7D04}" type="pres">
      <dgm:prSet presAssocID="{7245FF0C-CF49-4A99-95D9-B44F1FF6D5CD}" presName="spacer" presStyleCnt="0"/>
      <dgm:spPr/>
    </dgm:pt>
    <dgm:pt modelId="{83815D54-739B-425A-B5E9-43FDE32FF976}" type="pres">
      <dgm:prSet presAssocID="{5F66288A-CF54-49C1-B0F7-4BD0F9346F4E}" presName="parentText" presStyleLbl="node1" presStyleIdx="1" presStyleCnt="3" custScaleY="65226">
        <dgm:presLayoutVars>
          <dgm:chMax val="0"/>
          <dgm:bulletEnabled val="1"/>
        </dgm:presLayoutVars>
      </dgm:prSet>
      <dgm:spPr/>
    </dgm:pt>
    <dgm:pt modelId="{E6477BA4-C686-4D3A-B2F2-AEEDE7E7EC36}" type="pres">
      <dgm:prSet presAssocID="{CDAA5162-B36F-4926-B23A-97E9B37DEB8D}" presName="spacer" presStyleCnt="0"/>
      <dgm:spPr/>
    </dgm:pt>
    <dgm:pt modelId="{6954E368-33C0-41C4-94BB-A5D41BCA4D28}" type="pres">
      <dgm:prSet presAssocID="{7FABF8EE-AF5A-4618-8FC6-686F0BCF2F7B}" presName="parentText" presStyleLbl="node1" presStyleIdx="2" presStyleCnt="3" custScaleY="64311">
        <dgm:presLayoutVars>
          <dgm:chMax val="0"/>
          <dgm:bulletEnabled val="1"/>
        </dgm:presLayoutVars>
      </dgm:prSet>
      <dgm:spPr/>
    </dgm:pt>
  </dgm:ptLst>
  <dgm:cxnLst>
    <dgm:cxn modelId="{62521309-1786-47AA-B84B-54FE834508A2}" type="presOf" srcId="{5F66288A-CF54-49C1-B0F7-4BD0F9346F4E}" destId="{83815D54-739B-425A-B5E9-43FDE32FF976}" srcOrd="0" destOrd="0" presId="urn:microsoft.com/office/officeart/2005/8/layout/vList2"/>
    <dgm:cxn modelId="{9A8D4D24-1423-4E7C-ABAD-0A0DB33F5D0E}" srcId="{E9FEF9E2-5FD1-4E87-B1BA-0094A73C9511}" destId="{7FABF8EE-AF5A-4618-8FC6-686F0BCF2F7B}" srcOrd="2" destOrd="0" parTransId="{B1025501-52C1-4FD5-9988-163E918EBBDA}" sibTransId="{AAAB8B12-AF54-4D6E-8192-969563171066}"/>
    <dgm:cxn modelId="{DAA8AF7F-BEC8-4E55-A825-F11940B6ECBA}" srcId="{E9FEF9E2-5FD1-4E87-B1BA-0094A73C9511}" destId="{CF53ED75-AC0B-45E4-A966-CD65CB58087E}" srcOrd="0" destOrd="0" parTransId="{C44FF2B6-E27F-4792-A696-F377BE73AACF}" sibTransId="{7245FF0C-CF49-4A99-95D9-B44F1FF6D5CD}"/>
    <dgm:cxn modelId="{CF350F8C-C0C4-4B2A-B0A5-58D960AAD3D1}" type="presOf" srcId="{CF53ED75-AC0B-45E4-A966-CD65CB58087E}" destId="{67B51779-7ADF-4A0A-A50A-C764E36E23A4}" srcOrd="0" destOrd="0" presId="urn:microsoft.com/office/officeart/2005/8/layout/vList2"/>
    <dgm:cxn modelId="{296B9595-E663-46AC-BC8C-B7FF31A5AEE6}" type="presOf" srcId="{7FABF8EE-AF5A-4618-8FC6-686F0BCF2F7B}" destId="{6954E368-33C0-41C4-94BB-A5D41BCA4D28}" srcOrd="0" destOrd="0" presId="urn:microsoft.com/office/officeart/2005/8/layout/vList2"/>
    <dgm:cxn modelId="{993FB7B8-017A-4422-82AC-73B7AB0FD178}" type="presOf" srcId="{E9FEF9E2-5FD1-4E87-B1BA-0094A73C9511}" destId="{48AB4C51-841C-41FA-A2E8-F8D1BD45644B}" srcOrd="0" destOrd="0" presId="urn:microsoft.com/office/officeart/2005/8/layout/vList2"/>
    <dgm:cxn modelId="{7EA1D5ED-2137-476F-84C5-7003BD9DB36D}" srcId="{E9FEF9E2-5FD1-4E87-B1BA-0094A73C9511}" destId="{5F66288A-CF54-49C1-B0F7-4BD0F9346F4E}" srcOrd="1" destOrd="0" parTransId="{673CAF03-FD56-4DCC-AFD5-C815771AF27B}" sibTransId="{CDAA5162-B36F-4926-B23A-97E9B37DEB8D}"/>
    <dgm:cxn modelId="{768D860E-7756-46A8-A824-D120608C646B}" type="presParOf" srcId="{48AB4C51-841C-41FA-A2E8-F8D1BD45644B}" destId="{67B51779-7ADF-4A0A-A50A-C764E36E23A4}" srcOrd="0" destOrd="0" presId="urn:microsoft.com/office/officeart/2005/8/layout/vList2"/>
    <dgm:cxn modelId="{6FD30EE1-983B-46FB-AC28-9529CFC2D40A}" type="presParOf" srcId="{48AB4C51-841C-41FA-A2E8-F8D1BD45644B}" destId="{9EBA17A9-1F72-44EB-9A3D-8450F32F7D04}" srcOrd="1" destOrd="0" presId="urn:microsoft.com/office/officeart/2005/8/layout/vList2"/>
    <dgm:cxn modelId="{E9C123A4-3E70-49C6-A845-EC6453E73B56}" type="presParOf" srcId="{48AB4C51-841C-41FA-A2E8-F8D1BD45644B}" destId="{83815D54-739B-425A-B5E9-43FDE32FF976}" srcOrd="2" destOrd="0" presId="urn:microsoft.com/office/officeart/2005/8/layout/vList2"/>
    <dgm:cxn modelId="{87EF2675-531C-40BB-B3B2-9FDD4D53CF66}" type="presParOf" srcId="{48AB4C51-841C-41FA-A2E8-F8D1BD45644B}" destId="{E6477BA4-C686-4D3A-B2F2-AEEDE7E7EC36}" srcOrd="3" destOrd="0" presId="urn:microsoft.com/office/officeart/2005/8/layout/vList2"/>
    <dgm:cxn modelId="{9E53ADC1-5363-4BC9-8AEE-C9026BFA2A4F}" type="presParOf" srcId="{48AB4C51-841C-41FA-A2E8-F8D1BD45644B}" destId="{6954E368-33C0-41C4-94BB-A5D41BCA4D2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AFC7E9-99C3-4EF7-B0F6-BB3410FA84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8BB42C6-5024-481A-A8A6-AB28CE60FB7D}">
      <dgm:prSet/>
      <dgm:spPr/>
      <dgm:t>
        <a:bodyPr/>
        <a:lstStyle/>
        <a:p>
          <a:pPr>
            <a:lnSpc>
              <a:spcPct val="100000"/>
            </a:lnSpc>
          </a:pPr>
          <a:r>
            <a:rPr lang="en-IN" dirty="0">
              <a:latin typeface="Arial" panose="020B0604020202020204" pitchFamily="34" charset="0"/>
              <a:cs typeface="Arial" panose="020B0604020202020204" pitchFamily="34" charset="0"/>
            </a:rPr>
            <a:t>The compilation is the final step in creating the model. Once the compilation is done, we can move on to the training process. </a:t>
          </a:r>
          <a:endParaRPr lang="en-US" dirty="0">
            <a:latin typeface="Arial" panose="020B0604020202020204" pitchFamily="34" charset="0"/>
            <a:cs typeface="Arial" panose="020B0604020202020204" pitchFamily="34" charset="0"/>
          </a:endParaRPr>
        </a:p>
      </dgm:t>
    </dgm:pt>
    <dgm:pt modelId="{D342EFF0-6F09-48C5-834C-6A6E48439736}" type="parTrans" cxnId="{B6E9ECB9-3B08-4E07-AD46-02A89317CB00}">
      <dgm:prSet/>
      <dgm:spPr/>
      <dgm:t>
        <a:bodyPr/>
        <a:lstStyle/>
        <a:p>
          <a:endParaRPr lang="en-US"/>
        </a:p>
      </dgm:t>
    </dgm:pt>
    <dgm:pt modelId="{4F92008D-C3F6-44DF-864B-34AFB2E3230C}" type="sibTrans" cxnId="{B6E9ECB9-3B08-4E07-AD46-02A89317CB00}">
      <dgm:prSet/>
      <dgm:spPr/>
      <dgm:t>
        <a:bodyPr/>
        <a:lstStyle/>
        <a:p>
          <a:endParaRPr lang="en-US"/>
        </a:p>
      </dgm:t>
    </dgm:pt>
    <dgm:pt modelId="{0ADDA029-B4B5-4075-ABCC-272157E14611}">
      <dgm:prSet/>
      <dgm:spPr/>
      <dgm:t>
        <a:bodyPr/>
        <a:lstStyle/>
        <a:p>
          <a:pPr>
            <a:lnSpc>
              <a:spcPct val="100000"/>
            </a:lnSpc>
          </a:pPr>
          <a:r>
            <a:rPr lang="en-IN" dirty="0">
              <a:latin typeface="Arial" panose="020B0604020202020204" pitchFamily="34" charset="0"/>
              <a:cs typeface="Arial" panose="020B0604020202020204" pitchFamily="34" charset="0"/>
            </a:rPr>
            <a:t>Optimization is an important process which optimize the input weights by comparing the prediction and the loss function</a:t>
          </a:r>
          <a:endParaRPr lang="en-US" dirty="0">
            <a:latin typeface="Arial" panose="020B0604020202020204" pitchFamily="34" charset="0"/>
            <a:cs typeface="Arial" panose="020B0604020202020204" pitchFamily="34" charset="0"/>
          </a:endParaRPr>
        </a:p>
      </dgm:t>
    </dgm:pt>
    <dgm:pt modelId="{98BF6041-D4ED-4954-8A26-7AA06DB30EA5}" type="parTrans" cxnId="{83A4A4B5-78A4-4832-A2E3-62E521BDB5C2}">
      <dgm:prSet/>
      <dgm:spPr/>
      <dgm:t>
        <a:bodyPr/>
        <a:lstStyle/>
        <a:p>
          <a:endParaRPr lang="en-US"/>
        </a:p>
      </dgm:t>
    </dgm:pt>
    <dgm:pt modelId="{AD40F14C-22C0-4A7A-9872-F3B33142BF27}" type="sibTrans" cxnId="{83A4A4B5-78A4-4832-A2E3-62E521BDB5C2}">
      <dgm:prSet/>
      <dgm:spPr/>
      <dgm:t>
        <a:bodyPr/>
        <a:lstStyle/>
        <a:p>
          <a:endParaRPr lang="en-US"/>
        </a:p>
      </dgm:t>
    </dgm:pt>
    <dgm:pt modelId="{DA4B942D-056E-4EC6-9149-4BB9E98BA149}">
      <dgm:prSet/>
      <dgm:spPr/>
      <dgm:t>
        <a:bodyPr/>
        <a:lstStyle/>
        <a:p>
          <a:pPr>
            <a:lnSpc>
              <a:spcPct val="100000"/>
            </a:lnSpc>
          </a:pPr>
          <a:r>
            <a:rPr lang="en-IN" dirty="0">
              <a:latin typeface="Arial" panose="020B0604020202020204" pitchFamily="34" charset="0"/>
              <a:cs typeface="Arial" panose="020B0604020202020204" pitchFamily="34" charset="0"/>
            </a:rPr>
            <a:t>Metrics is used to evaluate the performance of our model. It is similar to loss function, but not used in training process</a:t>
          </a:r>
          <a:endParaRPr lang="en-US" dirty="0">
            <a:latin typeface="Arial" panose="020B0604020202020204" pitchFamily="34" charset="0"/>
            <a:cs typeface="Arial" panose="020B0604020202020204" pitchFamily="34" charset="0"/>
          </a:endParaRPr>
        </a:p>
      </dgm:t>
    </dgm:pt>
    <dgm:pt modelId="{466A5A1C-DCD7-4237-A4C9-446856E5876D}" type="parTrans" cxnId="{E2FE0D42-AA68-4AE4-A48D-EA4B2FCADA27}">
      <dgm:prSet/>
      <dgm:spPr/>
      <dgm:t>
        <a:bodyPr/>
        <a:lstStyle/>
        <a:p>
          <a:endParaRPr lang="en-US"/>
        </a:p>
      </dgm:t>
    </dgm:pt>
    <dgm:pt modelId="{4367C561-4A7A-4EF0-9128-325BDF5BBF27}" type="sibTrans" cxnId="{E2FE0D42-AA68-4AE4-A48D-EA4B2FCADA27}">
      <dgm:prSet/>
      <dgm:spPr/>
      <dgm:t>
        <a:bodyPr/>
        <a:lstStyle/>
        <a:p>
          <a:endParaRPr lang="en-US"/>
        </a:p>
      </dgm:t>
    </dgm:pt>
    <dgm:pt modelId="{D2F3B357-9BB3-4012-9E88-243CEBF29A56}" type="pres">
      <dgm:prSet presAssocID="{4AAFC7E9-99C3-4EF7-B0F6-BB3410FA8432}" presName="root" presStyleCnt="0">
        <dgm:presLayoutVars>
          <dgm:dir/>
          <dgm:resizeHandles val="exact"/>
        </dgm:presLayoutVars>
      </dgm:prSet>
      <dgm:spPr/>
    </dgm:pt>
    <dgm:pt modelId="{13210394-B24C-4248-84A5-758262393392}" type="pres">
      <dgm:prSet presAssocID="{68BB42C6-5024-481A-A8A6-AB28CE60FB7D}" presName="compNode" presStyleCnt="0"/>
      <dgm:spPr/>
    </dgm:pt>
    <dgm:pt modelId="{C260FDAD-9F66-4E68-AA21-EE607706822A}" type="pres">
      <dgm:prSet presAssocID="{68BB42C6-5024-481A-A8A6-AB28CE60FB7D}" presName="bgRect" presStyleLbl="bgShp" presStyleIdx="0" presStyleCnt="3"/>
      <dgm:spPr/>
    </dgm:pt>
    <dgm:pt modelId="{FBBE731A-039C-4C8C-A49C-E950E77A2E4B}" type="pres">
      <dgm:prSet presAssocID="{68BB42C6-5024-481A-A8A6-AB28CE60FB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7E111F4-32EC-4BE7-B4A1-360AB770C033}" type="pres">
      <dgm:prSet presAssocID="{68BB42C6-5024-481A-A8A6-AB28CE60FB7D}" presName="spaceRect" presStyleCnt="0"/>
      <dgm:spPr/>
    </dgm:pt>
    <dgm:pt modelId="{F2783DF7-65BE-407D-8660-9B2CA7A43200}" type="pres">
      <dgm:prSet presAssocID="{68BB42C6-5024-481A-A8A6-AB28CE60FB7D}" presName="parTx" presStyleLbl="revTx" presStyleIdx="0" presStyleCnt="3">
        <dgm:presLayoutVars>
          <dgm:chMax val="0"/>
          <dgm:chPref val="0"/>
        </dgm:presLayoutVars>
      </dgm:prSet>
      <dgm:spPr/>
    </dgm:pt>
    <dgm:pt modelId="{C64C00C1-9F35-4075-B89E-B82497E8E3AA}" type="pres">
      <dgm:prSet presAssocID="{4F92008D-C3F6-44DF-864B-34AFB2E3230C}" presName="sibTrans" presStyleCnt="0"/>
      <dgm:spPr/>
    </dgm:pt>
    <dgm:pt modelId="{CEF45520-0388-418F-9DBE-997D8B0AF0EF}" type="pres">
      <dgm:prSet presAssocID="{0ADDA029-B4B5-4075-ABCC-272157E14611}" presName="compNode" presStyleCnt="0"/>
      <dgm:spPr/>
    </dgm:pt>
    <dgm:pt modelId="{A7BF72FD-B906-411D-AA01-3C7A6D08A108}" type="pres">
      <dgm:prSet presAssocID="{0ADDA029-B4B5-4075-ABCC-272157E14611}" presName="bgRect" presStyleLbl="bgShp" presStyleIdx="1" presStyleCnt="3"/>
      <dgm:spPr/>
    </dgm:pt>
    <dgm:pt modelId="{C0D512AC-F690-43F6-A2A2-03C595DFC175}" type="pres">
      <dgm:prSet presAssocID="{0ADDA029-B4B5-4075-ABCC-272157E146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D8C2F65-2D61-49D5-AA8A-4365EE39C742}" type="pres">
      <dgm:prSet presAssocID="{0ADDA029-B4B5-4075-ABCC-272157E14611}" presName="spaceRect" presStyleCnt="0"/>
      <dgm:spPr/>
    </dgm:pt>
    <dgm:pt modelId="{B7C766DB-A5C3-46E5-8F47-B48152F4C4A7}" type="pres">
      <dgm:prSet presAssocID="{0ADDA029-B4B5-4075-ABCC-272157E14611}" presName="parTx" presStyleLbl="revTx" presStyleIdx="1" presStyleCnt="3">
        <dgm:presLayoutVars>
          <dgm:chMax val="0"/>
          <dgm:chPref val="0"/>
        </dgm:presLayoutVars>
      </dgm:prSet>
      <dgm:spPr/>
    </dgm:pt>
    <dgm:pt modelId="{C05B40CF-B8C8-459A-976D-D0872E6B4A9C}" type="pres">
      <dgm:prSet presAssocID="{AD40F14C-22C0-4A7A-9872-F3B33142BF27}" presName="sibTrans" presStyleCnt="0"/>
      <dgm:spPr/>
    </dgm:pt>
    <dgm:pt modelId="{8F6E64B8-4F8A-426D-983F-6350EBB75A6E}" type="pres">
      <dgm:prSet presAssocID="{DA4B942D-056E-4EC6-9149-4BB9E98BA149}" presName="compNode" presStyleCnt="0"/>
      <dgm:spPr/>
    </dgm:pt>
    <dgm:pt modelId="{AAD2DE52-8ECA-4B36-B400-FAFD0430FBFA}" type="pres">
      <dgm:prSet presAssocID="{DA4B942D-056E-4EC6-9149-4BB9E98BA149}" presName="bgRect" presStyleLbl="bgShp" presStyleIdx="2" presStyleCnt="3"/>
      <dgm:spPr/>
    </dgm:pt>
    <dgm:pt modelId="{CFBBE65D-AD43-47D9-A849-473DF76DB104}" type="pres">
      <dgm:prSet presAssocID="{DA4B942D-056E-4EC6-9149-4BB9E98BA1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DEB336E-0370-4169-B533-62016E094049}" type="pres">
      <dgm:prSet presAssocID="{DA4B942D-056E-4EC6-9149-4BB9E98BA149}" presName="spaceRect" presStyleCnt="0"/>
      <dgm:spPr/>
    </dgm:pt>
    <dgm:pt modelId="{85761322-FC71-4062-AA6E-FA587651C129}" type="pres">
      <dgm:prSet presAssocID="{DA4B942D-056E-4EC6-9149-4BB9E98BA149}" presName="parTx" presStyleLbl="revTx" presStyleIdx="2" presStyleCnt="3">
        <dgm:presLayoutVars>
          <dgm:chMax val="0"/>
          <dgm:chPref val="0"/>
        </dgm:presLayoutVars>
      </dgm:prSet>
      <dgm:spPr/>
    </dgm:pt>
  </dgm:ptLst>
  <dgm:cxnLst>
    <dgm:cxn modelId="{4AE80B0A-621C-4B14-B767-4A025944A413}" type="presOf" srcId="{68BB42C6-5024-481A-A8A6-AB28CE60FB7D}" destId="{F2783DF7-65BE-407D-8660-9B2CA7A43200}" srcOrd="0" destOrd="0" presId="urn:microsoft.com/office/officeart/2018/2/layout/IconVerticalSolidList"/>
    <dgm:cxn modelId="{E2FE0D42-AA68-4AE4-A48D-EA4B2FCADA27}" srcId="{4AAFC7E9-99C3-4EF7-B0F6-BB3410FA8432}" destId="{DA4B942D-056E-4EC6-9149-4BB9E98BA149}" srcOrd="2" destOrd="0" parTransId="{466A5A1C-DCD7-4237-A4C9-446856E5876D}" sibTransId="{4367C561-4A7A-4EF0-9128-325BDF5BBF27}"/>
    <dgm:cxn modelId="{EDB6466E-F13C-4AC3-811D-F4451DCAF440}" type="presOf" srcId="{0ADDA029-B4B5-4075-ABCC-272157E14611}" destId="{B7C766DB-A5C3-46E5-8F47-B48152F4C4A7}" srcOrd="0" destOrd="0" presId="urn:microsoft.com/office/officeart/2018/2/layout/IconVerticalSolidList"/>
    <dgm:cxn modelId="{7D26C1A2-0A4E-4FC9-88A2-75DF49A639C9}" type="presOf" srcId="{4AAFC7E9-99C3-4EF7-B0F6-BB3410FA8432}" destId="{D2F3B357-9BB3-4012-9E88-243CEBF29A56}" srcOrd="0" destOrd="0" presId="urn:microsoft.com/office/officeart/2018/2/layout/IconVerticalSolidList"/>
    <dgm:cxn modelId="{83A4A4B5-78A4-4832-A2E3-62E521BDB5C2}" srcId="{4AAFC7E9-99C3-4EF7-B0F6-BB3410FA8432}" destId="{0ADDA029-B4B5-4075-ABCC-272157E14611}" srcOrd="1" destOrd="0" parTransId="{98BF6041-D4ED-4954-8A26-7AA06DB30EA5}" sibTransId="{AD40F14C-22C0-4A7A-9872-F3B33142BF27}"/>
    <dgm:cxn modelId="{B6E9ECB9-3B08-4E07-AD46-02A89317CB00}" srcId="{4AAFC7E9-99C3-4EF7-B0F6-BB3410FA8432}" destId="{68BB42C6-5024-481A-A8A6-AB28CE60FB7D}" srcOrd="0" destOrd="0" parTransId="{D342EFF0-6F09-48C5-834C-6A6E48439736}" sibTransId="{4F92008D-C3F6-44DF-864B-34AFB2E3230C}"/>
    <dgm:cxn modelId="{7075BAC6-9A40-4A59-BECC-4C6469424798}" type="presOf" srcId="{DA4B942D-056E-4EC6-9149-4BB9E98BA149}" destId="{85761322-FC71-4062-AA6E-FA587651C129}" srcOrd="0" destOrd="0" presId="urn:microsoft.com/office/officeart/2018/2/layout/IconVerticalSolidList"/>
    <dgm:cxn modelId="{B275E322-D3E4-4DF5-992E-A017D2875873}" type="presParOf" srcId="{D2F3B357-9BB3-4012-9E88-243CEBF29A56}" destId="{13210394-B24C-4248-84A5-758262393392}" srcOrd="0" destOrd="0" presId="urn:microsoft.com/office/officeart/2018/2/layout/IconVerticalSolidList"/>
    <dgm:cxn modelId="{999320B7-EC6E-420A-AE77-473936A084AD}" type="presParOf" srcId="{13210394-B24C-4248-84A5-758262393392}" destId="{C260FDAD-9F66-4E68-AA21-EE607706822A}" srcOrd="0" destOrd="0" presId="urn:microsoft.com/office/officeart/2018/2/layout/IconVerticalSolidList"/>
    <dgm:cxn modelId="{957BC459-9E58-402C-B046-42D9FBB0C8C9}" type="presParOf" srcId="{13210394-B24C-4248-84A5-758262393392}" destId="{FBBE731A-039C-4C8C-A49C-E950E77A2E4B}" srcOrd="1" destOrd="0" presId="urn:microsoft.com/office/officeart/2018/2/layout/IconVerticalSolidList"/>
    <dgm:cxn modelId="{BB440F8B-E07A-441F-8A5A-0DEEC1A0D1B1}" type="presParOf" srcId="{13210394-B24C-4248-84A5-758262393392}" destId="{E7E111F4-32EC-4BE7-B4A1-360AB770C033}" srcOrd="2" destOrd="0" presId="urn:microsoft.com/office/officeart/2018/2/layout/IconVerticalSolidList"/>
    <dgm:cxn modelId="{B2177E15-0C84-4815-92C1-BD80FED60429}" type="presParOf" srcId="{13210394-B24C-4248-84A5-758262393392}" destId="{F2783DF7-65BE-407D-8660-9B2CA7A43200}" srcOrd="3" destOrd="0" presId="urn:microsoft.com/office/officeart/2018/2/layout/IconVerticalSolidList"/>
    <dgm:cxn modelId="{46D70E13-0C77-40BC-A069-7B24A4B2C871}" type="presParOf" srcId="{D2F3B357-9BB3-4012-9E88-243CEBF29A56}" destId="{C64C00C1-9F35-4075-B89E-B82497E8E3AA}" srcOrd="1" destOrd="0" presId="urn:microsoft.com/office/officeart/2018/2/layout/IconVerticalSolidList"/>
    <dgm:cxn modelId="{D70DBE07-3E3F-4714-8B14-0E50EFFB8FDF}" type="presParOf" srcId="{D2F3B357-9BB3-4012-9E88-243CEBF29A56}" destId="{CEF45520-0388-418F-9DBE-997D8B0AF0EF}" srcOrd="2" destOrd="0" presId="urn:microsoft.com/office/officeart/2018/2/layout/IconVerticalSolidList"/>
    <dgm:cxn modelId="{846B3752-1491-455D-9C70-C1C22B0B8E97}" type="presParOf" srcId="{CEF45520-0388-418F-9DBE-997D8B0AF0EF}" destId="{A7BF72FD-B906-411D-AA01-3C7A6D08A108}" srcOrd="0" destOrd="0" presId="urn:microsoft.com/office/officeart/2018/2/layout/IconVerticalSolidList"/>
    <dgm:cxn modelId="{B615A2F3-AC3E-43CF-82F1-6E18635EE17F}" type="presParOf" srcId="{CEF45520-0388-418F-9DBE-997D8B0AF0EF}" destId="{C0D512AC-F690-43F6-A2A2-03C595DFC175}" srcOrd="1" destOrd="0" presId="urn:microsoft.com/office/officeart/2018/2/layout/IconVerticalSolidList"/>
    <dgm:cxn modelId="{C0431805-3B3D-400D-ABD8-664F5938F843}" type="presParOf" srcId="{CEF45520-0388-418F-9DBE-997D8B0AF0EF}" destId="{3D8C2F65-2D61-49D5-AA8A-4365EE39C742}" srcOrd="2" destOrd="0" presId="urn:microsoft.com/office/officeart/2018/2/layout/IconVerticalSolidList"/>
    <dgm:cxn modelId="{9613F79A-2B33-4845-9896-897CB1629033}" type="presParOf" srcId="{CEF45520-0388-418F-9DBE-997D8B0AF0EF}" destId="{B7C766DB-A5C3-46E5-8F47-B48152F4C4A7}" srcOrd="3" destOrd="0" presId="urn:microsoft.com/office/officeart/2018/2/layout/IconVerticalSolidList"/>
    <dgm:cxn modelId="{513E57E4-DE5B-407B-82D7-5ADE073C933E}" type="presParOf" srcId="{D2F3B357-9BB3-4012-9E88-243CEBF29A56}" destId="{C05B40CF-B8C8-459A-976D-D0872E6B4A9C}" srcOrd="3" destOrd="0" presId="urn:microsoft.com/office/officeart/2018/2/layout/IconVerticalSolidList"/>
    <dgm:cxn modelId="{9298DC1F-E5B0-425C-9409-86090F04182C}" type="presParOf" srcId="{D2F3B357-9BB3-4012-9E88-243CEBF29A56}" destId="{8F6E64B8-4F8A-426D-983F-6350EBB75A6E}" srcOrd="4" destOrd="0" presId="urn:microsoft.com/office/officeart/2018/2/layout/IconVerticalSolidList"/>
    <dgm:cxn modelId="{8E452286-302B-4B97-B912-0144019C9962}" type="presParOf" srcId="{8F6E64B8-4F8A-426D-983F-6350EBB75A6E}" destId="{AAD2DE52-8ECA-4B36-B400-FAFD0430FBFA}" srcOrd="0" destOrd="0" presId="urn:microsoft.com/office/officeart/2018/2/layout/IconVerticalSolidList"/>
    <dgm:cxn modelId="{5EDB18B8-FFB8-437A-BC10-2CF84C0F6B40}" type="presParOf" srcId="{8F6E64B8-4F8A-426D-983F-6350EBB75A6E}" destId="{CFBBE65D-AD43-47D9-A849-473DF76DB104}" srcOrd="1" destOrd="0" presId="urn:microsoft.com/office/officeart/2018/2/layout/IconVerticalSolidList"/>
    <dgm:cxn modelId="{3939FE7C-FBAB-489D-BFA3-F9B04C63ACF9}" type="presParOf" srcId="{8F6E64B8-4F8A-426D-983F-6350EBB75A6E}" destId="{9DEB336E-0370-4169-B533-62016E094049}" srcOrd="2" destOrd="0" presId="urn:microsoft.com/office/officeart/2018/2/layout/IconVerticalSolidList"/>
    <dgm:cxn modelId="{3CA8D954-50CD-49A3-85E9-957109D03D00}" type="presParOf" srcId="{8F6E64B8-4F8A-426D-983F-6350EBB75A6E}" destId="{85761322-FC71-4062-AA6E-FA587651C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BA3DD4-48AB-4818-89BC-DB24B9278910}"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3F187FDE-DF4D-4CAC-B2DB-F038779E3798}">
      <dgm:prSet custT="1"/>
      <dgm:spPr/>
      <dgm:t>
        <a:bodyPr/>
        <a:lstStyle/>
        <a:p>
          <a:pPr>
            <a:lnSpc>
              <a:spcPct val="100000"/>
            </a:lnSpc>
            <a:defRPr b="1"/>
          </a:pPr>
          <a:r>
            <a:rPr lang="en-IN" sz="1000" b="0" dirty="0">
              <a:latin typeface="Arial" panose="020B0604020202020204" pitchFamily="34" charset="0"/>
              <a:cs typeface="Arial" panose="020B0604020202020204" pitchFamily="34" charset="0"/>
            </a:rPr>
            <a:t>Fit_generator functions are used to train a deep learning neural network </a:t>
          </a:r>
          <a:endParaRPr lang="en-US" sz="1000" b="0" dirty="0">
            <a:latin typeface="Arial" panose="020B0604020202020204" pitchFamily="34" charset="0"/>
            <a:cs typeface="Arial" panose="020B0604020202020204" pitchFamily="34" charset="0"/>
          </a:endParaRPr>
        </a:p>
      </dgm:t>
    </dgm:pt>
    <dgm:pt modelId="{1DECCAAB-7331-403B-BDC1-9AF61004ACA7}" type="parTrans" cxnId="{3DE2CBD6-7555-4318-BF7C-EB98C2D9BB32}">
      <dgm:prSet/>
      <dgm:spPr/>
      <dgm:t>
        <a:bodyPr/>
        <a:lstStyle/>
        <a:p>
          <a:endParaRPr lang="en-US"/>
        </a:p>
      </dgm:t>
    </dgm:pt>
    <dgm:pt modelId="{6E96CD38-0F83-4296-87B2-743582EFEEFD}" type="sibTrans" cxnId="{3DE2CBD6-7555-4318-BF7C-EB98C2D9BB32}">
      <dgm:prSet/>
      <dgm:spPr/>
      <dgm:t>
        <a:bodyPr/>
        <a:lstStyle/>
        <a:p>
          <a:endParaRPr lang="en-US"/>
        </a:p>
      </dgm:t>
    </dgm:pt>
    <dgm:pt modelId="{2DF95DA9-DA1F-40E4-888B-5E54C19E0975}">
      <dgm:prSet/>
      <dgm:spPr/>
      <dgm:t>
        <a:bodyPr/>
        <a:lstStyle/>
        <a:p>
          <a:pPr>
            <a:lnSpc>
              <a:spcPct val="100000"/>
            </a:lnSpc>
            <a:defRPr b="1"/>
          </a:pPr>
          <a:r>
            <a:rPr lang="en-IN" dirty="0"/>
            <a:t>Arguments</a:t>
          </a:r>
          <a:endParaRPr lang="en-US" dirty="0"/>
        </a:p>
      </dgm:t>
    </dgm:pt>
    <dgm:pt modelId="{D5444F33-2802-49C9-A586-989EF22EED47}" type="parTrans" cxnId="{9FFAEE66-F37F-4B23-A068-C096930869C7}">
      <dgm:prSet/>
      <dgm:spPr/>
      <dgm:t>
        <a:bodyPr/>
        <a:lstStyle/>
        <a:p>
          <a:endParaRPr lang="en-US"/>
        </a:p>
      </dgm:t>
    </dgm:pt>
    <dgm:pt modelId="{39462E16-A95B-43F6-8B2F-644FF6168E67}" type="sibTrans" cxnId="{9FFAEE66-F37F-4B23-A068-C096930869C7}">
      <dgm:prSet/>
      <dgm:spPr/>
      <dgm:t>
        <a:bodyPr/>
        <a:lstStyle/>
        <a:p>
          <a:endParaRPr lang="en-US"/>
        </a:p>
      </dgm:t>
    </dgm:pt>
    <dgm:pt modelId="{E1E93659-E83D-48EE-A917-0B21F9AF306D}">
      <dgm:prSet custT="1"/>
      <dgm:spPr/>
      <dgm:t>
        <a:bodyPr/>
        <a:lstStyle/>
        <a:p>
          <a:pPr>
            <a:lnSpc>
              <a:spcPct val="100000"/>
            </a:lnSpc>
          </a:pPr>
          <a:r>
            <a:rPr lang="en-IN" sz="1000" dirty="0">
              <a:latin typeface="Arial" panose="020B0604020202020204" pitchFamily="34" charset="0"/>
              <a:cs typeface="Arial" panose="020B0604020202020204" pitchFamily="34" charset="0"/>
            </a:rPr>
            <a:t>Steps_per_epoch : It specifies the total number of steps taken from the generator as soon as one epoch is finished and next epoch has started.</a:t>
          </a:r>
          <a:endParaRPr lang="en-US" sz="1000" dirty="0">
            <a:latin typeface="Arial" panose="020B0604020202020204" pitchFamily="34" charset="0"/>
            <a:cs typeface="Arial" panose="020B0604020202020204" pitchFamily="34" charset="0"/>
          </a:endParaRPr>
        </a:p>
      </dgm:t>
    </dgm:pt>
    <dgm:pt modelId="{E377E78B-2153-4663-BFC4-42EF76357F24}" type="parTrans" cxnId="{9BB8460D-859B-41A1-8CB6-28008ACF0625}">
      <dgm:prSet/>
      <dgm:spPr/>
      <dgm:t>
        <a:bodyPr/>
        <a:lstStyle/>
        <a:p>
          <a:endParaRPr lang="en-US"/>
        </a:p>
      </dgm:t>
    </dgm:pt>
    <dgm:pt modelId="{F275686D-DFA2-4E06-BFB1-BEBD1054EE59}" type="sibTrans" cxnId="{9BB8460D-859B-41A1-8CB6-28008ACF0625}">
      <dgm:prSet/>
      <dgm:spPr/>
      <dgm:t>
        <a:bodyPr/>
        <a:lstStyle/>
        <a:p>
          <a:endParaRPr lang="en-US"/>
        </a:p>
      </dgm:t>
    </dgm:pt>
    <dgm:pt modelId="{951987BE-85C9-487D-98E9-40713EFDD0CE}">
      <dgm:prSet custT="1"/>
      <dgm:spPr/>
      <dgm:t>
        <a:bodyPr/>
        <a:lstStyle/>
        <a:p>
          <a:pPr>
            <a:lnSpc>
              <a:spcPct val="100000"/>
            </a:lnSpc>
          </a:pPr>
          <a:r>
            <a:rPr lang="en-IN" sz="1000" dirty="0">
              <a:latin typeface="Arial" panose="020B0604020202020204" pitchFamily="34" charset="0"/>
              <a:cs typeface="Arial" panose="020B0604020202020204" pitchFamily="34" charset="0"/>
            </a:rPr>
            <a:t>Epochs : an integer and number of epochs we want to train our model for</a:t>
          </a:r>
          <a:endParaRPr lang="en-US" sz="1000" dirty="0">
            <a:latin typeface="Arial" panose="020B0604020202020204" pitchFamily="34" charset="0"/>
            <a:cs typeface="Arial" panose="020B0604020202020204" pitchFamily="34" charset="0"/>
          </a:endParaRPr>
        </a:p>
      </dgm:t>
    </dgm:pt>
    <dgm:pt modelId="{95F6AAF2-B3AE-42B2-A5F9-9FBC5FA4E70B}" type="parTrans" cxnId="{76027CF7-1BEA-4C4F-9325-CD352863C7A3}">
      <dgm:prSet/>
      <dgm:spPr/>
      <dgm:t>
        <a:bodyPr/>
        <a:lstStyle/>
        <a:p>
          <a:endParaRPr lang="en-US"/>
        </a:p>
      </dgm:t>
    </dgm:pt>
    <dgm:pt modelId="{468F6252-0C25-4088-A540-A3BC6F2F1A5A}" type="sibTrans" cxnId="{76027CF7-1BEA-4C4F-9325-CD352863C7A3}">
      <dgm:prSet/>
      <dgm:spPr/>
      <dgm:t>
        <a:bodyPr/>
        <a:lstStyle/>
        <a:p>
          <a:endParaRPr lang="en-US"/>
        </a:p>
      </dgm:t>
    </dgm:pt>
    <dgm:pt modelId="{16FF0049-90D2-4E05-A31A-B0760301838A}">
      <dgm:prSet custT="1"/>
      <dgm:spPr/>
      <dgm:t>
        <a:bodyPr/>
        <a:lstStyle/>
        <a:p>
          <a:pPr>
            <a:lnSpc>
              <a:spcPct val="100000"/>
            </a:lnSpc>
          </a:pPr>
          <a:r>
            <a:rPr lang="en-IN" sz="1000" dirty="0">
              <a:latin typeface="Arial" panose="020B0604020202020204" pitchFamily="34" charset="0"/>
              <a:cs typeface="Arial" panose="020B0604020202020204" pitchFamily="34" charset="0"/>
            </a:rPr>
            <a:t>Validation_data can be either </a:t>
          </a:r>
          <a:endParaRPr lang="en-US" sz="1000" dirty="0">
            <a:latin typeface="Arial" panose="020B0604020202020204" pitchFamily="34" charset="0"/>
            <a:cs typeface="Arial" panose="020B0604020202020204" pitchFamily="34" charset="0"/>
          </a:endParaRPr>
        </a:p>
      </dgm:t>
    </dgm:pt>
    <dgm:pt modelId="{F2118403-9373-4EC4-B99B-C1BF5BD9796C}" type="parTrans" cxnId="{A6663B76-D865-4B3E-B2DA-315D749C53F3}">
      <dgm:prSet/>
      <dgm:spPr/>
      <dgm:t>
        <a:bodyPr/>
        <a:lstStyle/>
        <a:p>
          <a:endParaRPr lang="en-US"/>
        </a:p>
      </dgm:t>
    </dgm:pt>
    <dgm:pt modelId="{AD5099BC-A034-4A45-B093-7FBF34D665E9}" type="sibTrans" cxnId="{A6663B76-D865-4B3E-B2DA-315D749C53F3}">
      <dgm:prSet/>
      <dgm:spPr/>
      <dgm:t>
        <a:bodyPr/>
        <a:lstStyle/>
        <a:p>
          <a:endParaRPr lang="en-US"/>
        </a:p>
      </dgm:t>
    </dgm:pt>
    <dgm:pt modelId="{B52DC2E8-0AEF-465C-A34A-7DB442166745}">
      <dgm:prSet custT="1"/>
      <dgm:spPr/>
      <dgm:t>
        <a:bodyPr/>
        <a:lstStyle/>
        <a:p>
          <a:r>
            <a:rPr lang="en-IN" sz="1000" dirty="0">
              <a:latin typeface="Arial" panose="020B0604020202020204" pitchFamily="34" charset="0"/>
              <a:cs typeface="Arial" panose="020B0604020202020204" pitchFamily="34" charset="0"/>
            </a:rPr>
            <a:t>An inputs and targets list</a:t>
          </a:r>
          <a:endParaRPr lang="en-US" sz="1000" dirty="0">
            <a:latin typeface="Arial" panose="020B0604020202020204" pitchFamily="34" charset="0"/>
            <a:cs typeface="Arial" panose="020B0604020202020204" pitchFamily="34" charset="0"/>
          </a:endParaRPr>
        </a:p>
      </dgm:t>
    </dgm:pt>
    <dgm:pt modelId="{1985C33B-4AEF-4371-BF53-584FAAB62046}" type="parTrans" cxnId="{6A57F61E-C871-4EB6-B81E-54A23BA0D6E7}">
      <dgm:prSet/>
      <dgm:spPr/>
      <dgm:t>
        <a:bodyPr/>
        <a:lstStyle/>
        <a:p>
          <a:endParaRPr lang="en-US"/>
        </a:p>
      </dgm:t>
    </dgm:pt>
    <dgm:pt modelId="{A60B2380-7E79-4298-85E8-25C89079C36D}" type="sibTrans" cxnId="{6A57F61E-C871-4EB6-B81E-54A23BA0D6E7}">
      <dgm:prSet/>
      <dgm:spPr/>
      <dgm:t>
        <a:bodyPr/>
        <a:lstStyle/>
        <a:p>
          <a:endParaRPr lang="en-US"/>
        </a:p>
      </dgm:t>
    </dgm:pt>
    <dgm:pt modelId="{6F66E206-5583-4F17-90D3-FB453407BD83}">
      <dgm:prSet custT="1"/>
      <dgm:spPr/>
      <dgm:t>
        <a:bodyPr/>
        <a:lstStyle/>
        <a:p>
          <a:r>
            <a:rPr lang="en-IN" sz="1000" dirty="0">
              <a:latin typeface="Arial" panose="020B0604020202020204" pitchFamily="34" charset="0"/>
              <a:cs typeface="Arial" panose="020B0604020202020204" pitchFamily="34" charset="0"/>
            </a:rPr>
            <a:t>A generator</a:t>
          </a:r>
          <a:endParaRPr lang="en-US" sz="1000" dirty="0">
            <a:latin typeface="Arial" panose="020B0604020202020204" pitchFamily="34" charset="0"/>
            <a:cs typeface="Arial" panose="020B0604020202020204" pitchFamily="34" charset="0"/>
          </a:endParaRPr>
        </a:p>
      </dgm:t>
    </dgm:pt>
    <dgm:pt modelId="{3353BA9F-133A-4349-B93A-6F6E694D1403}" type="parTrans" cxnId="{18D82B93-6A58-46EC-B387-8AF36CDE8E72}">
      <dgm:prSet/>
      <dgm:spPr/>
      <dgm:t>
        <a:bodyPr/>
        <a:lstStyle/>
        <a:p>
          <a:endParaRPr lang="en-US"/>
        </a:p>
      </dgm:t>
    </dgm:pt>
    <dgm:pt modelId="{F4CBDD62-87B0-43D9-BA28-42CB7EEB5331}" type="sibTrans" cxnId="{18D82B93-6A58-46EC-B387-8AF36CDE8E72}">
      <dgm:prSet/>
      <dgm:spPr/>
      <dgm:t>
        <a:bodyPr/>
        <a:lstStyle/>
        <a:p>
          <a:endParaRPr lang="en-US"/>
        </a:p>
      </dgm:t>
    </dgm:pt>
    <dgm:pt modelId="{3854818C-DC58-4A20-8947-7610A0FE93BF}">
      <dgm:prSet custT="1"/>
      <dgm:spPr/>
      <dgm:t>
        <a:bodyPr/>
        <a:lstStyle/>
        <a:p>
          <a:r>
            <a:rPr lang="en-IN" sz="1000" dirty="0">
              <a:latin typeface="Arial" panose="020B0604020202020204" pitchFamily="34" charset="0"/>
              <a:cs typeface="Arial" panose="020B0604020202020204" pitchFamily="34" charset="0"/>
            </a:rPr>
            <a:t>An inputs, targets and sample_weights list which can be used to evaluate the loss and metrics for any model after any epoch has ended.</a:t>
          </a:r>
          <a:endParaRPr lang="en-US" sz="1000" dirty="0">
            <a:latin typeface="Arial" panose="020B0604020202020204" pitchFamily="34" charset="0"/>
            <a:cs typeface="Arial" panose="020B0604020202020204" pitchFamily="34" charset="0"/>
          </a:endParaRPr>
        </a:p>
      </dgm:t>
    </dgm:pt>
    <dgm:pt modelId="{FCC5D38C-2E83-47AE-9BA7-0402B43125BB}" type="parTrans" cxnId="{C792F028-C411-4578-B270-88AD63455F8C}">
      <dgm:prSet/>
      <dgm:spPr/>
      <dgm:t>
        <a:bodyPr/>
        <a:lstStyle/>
        <a:p>
          <a:endParaRPr lang="en-US"/>
        </a:p>
      </dgm:t>
    </dgm:pt>
    <dgm:pt modelId="{BE12788F-C0DC-47C0-970E-6CE0CD653FBC}" type="sibTrans" cxnId="{C792F028-C411-4578-B270-88AD63455F8C}">
      <dgm:prSet/>
      <dgm:spPr/>
      <dgm:t>
        <a:bodyPr/>
        <a:lstStyle/>
        <a:p>
          <a:endParaRPr lang="en-US"/>
        </a:p>
      </dgm:t>
    </dgm:pt>
    <dgm:pt modelId="{1D93F402-C0EB-4106-9A2E-61868031B006}" type="pres">
      <dgm:prSet presAssocID="{EEBA3DD4-48AB-4818-89BC-DB24B9278910}" presName="root" presStyleCnt="0">
        <dgm:presLayoutVars>
          <dgm:dir/>
          <dgm:resizeHandles val="exact"/>
        </dgm:presLayoutVars>
      </dgm:prSet>
      <dgm:spPr/>
    </dgm:pt>
    <dgm:pt modelId="{8B042803-7318-4607-86E0-FACE3755DC5B}" type="pres">
      <dgm:prSet presAssocID="{3F187FDE-DF4D-4CAC-B2DB-F038779E3798}" presName="compNode" presStyleCnt="0"/>
      <dgm:spPr/>
    </dgm:pt>
    <dgm:pt modelId="{86903F80-191D-4549-8270-198E3020F0C4}" type="pres">
      <dgm:prSet presAssocID="{3F187FDE-DF4D-4CAC-B2DB-F038779E37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D9B0EA2C-DE5B-4FDE-AC08-0F2B4860ED5C}" type="pres">
      <dgm:prSet presAssocID="{3F187FDE-DF4D-4CAC-B2DB-F038779E3798}" presName="iconSpace" presStyleCnt="0"/>
      <dgm:spPr/>
    </dgm:pt>
    <dgm:pt modelId="{1D90190F-8621-4370-9067-18D9563EDA8B}" type="pres">
      <dgm:prSet presAssocID="{3F187FDE-DF4D-4CAC-B2DB-F038779E3798}" presName="parTx" presStyleLbl="revTx" presStyleIdx="0" presStyleCnt="4">
        <dgm:presLayoutVars>
          <dgm:chMax val="0"/>
          <dgm:chPref val="0"/>
        </dgm:presLayoutVars>
      </dgm:prSet>
      <dgm:spPr/>
    </dgm:pt>
    <dgm:pt modelId="{40F9D6FA-1234-4360-ADF4-F9AA820E994C}" type="pres">
      <dgm:prSet presAssocID="{3F187FDE-DF4D-4CAC-B2DB-F038779E3798}" presName="txSpace" presStyleCnt="0"/>
      <dgm:spPr/>
    </dgm:pt>
    <dgm:pt modelId="{F711E46F-D5C5-42F5-88C4-07E3F3CD2B65}" type="pres">
      <dgm:prSet presAssocID="{3F187FDE-DF4D-4CAC-B2DB-F038779E3798}" presName="desTx" presStyleLbl="revTx" presStyleIdx="1" presStyleCnt="4">
        <dgm:presLayoutVars/>
      </dgm:prSet>
      <dgm:spPr/>
    </dgm:pt>
    <dgm:pt modelId="{D751B396-77EE-409D-8652-10CC085376DF}" type="pres">
      <dgm:prSet presAssocID="{6E96CD38-0F83-4296-87B2-743582EFEEFD}" presName="sibTrans" presStyleCnt="0"/>
      <dgm:spPr/>
    </dgm:pt>
    <dgm:pt modelId="{7EEE2A62-A64B-4AD4-98C7-6ABABEDF091A}" type="pres">
      <dgm:prSet presAssocID="{2DF95DA9-DA1F-40E4-888B-5E54C19E0975}" presName="compNode" presStyleCnt="0"/>
      <dgm:spPr/>
    </dgm:pt>
    <dgm:pt modelId="{0932E9E6-D5E8-4A86-8E93-E2AD67036F04}" type="pres">
      <dgm:prSet presAssocID="{2DF95DA9-DA1F-40E4-888B-5E54C19E09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D52568A-4671-4586-9EC7-A0446B5C44B4}" type="pres">
      <dgm:prSet presAssocID="{2DF95DA9-DA1F-40E4-888B-5E54C19E0975}" presName="iconSpace" presStyleCnt="0"/>
      <dgm:spPr/>
    </dgm:pt>
    <dgm:pt modelId="{1BD96966-EC26-4878-A98A-F49DDF833F72}" type="pres">
      <dgm:prSet presAssocID="{2DF95DA9-DA1F-40E4-888B-5E54C19E0975}" presName="parTx" presStyleLbl="revTx" presStyleIdx="2" presStyleCnt="4">
        <dgm:presLayoutVars>
          <dgm:chMax val="0"/>
          <dgm:chPref val="0"/>
        </dgm:presLayoutVars>
      </dgm:prSet>
      <dgm:spPr/>
    </dgm:pt>
    <dgm:pt modelId="{3534C91A-42FF-4A98-A58D-3F1FAC494AC7}" type="pres">
      <dgm:prSet presAssocID="{2DF95DA9-DA1F-40E4-888B-5E54C19E0975}" presName="txSpace" presStyleCnt="0"/>
      <dgm:spPr/>
    </dgm:pt>
    <dgm:pt modelId="{E935271A-CF98-47F3-B524-D247E0D9EB0E}" type="pres">
      <dgm:prSet presAssocID="{2DF95DA9-DA1F-40E4-888B-5E54C19E0975}" presName="desTx" presStyleLbl="revTx" presStyleIdx="3" presStyleCnt="4">
        <dgm:presLayoutVars/>
      </dgm:prSet>
      <dgm:spPr/>
    </dgm:pt>
  </dgm:ptLst>
  <dgm:cxnLst>
    <dgm:cxn modelId="{063E2C0B-5D90-4F9E-A1DE-F8BC7A61F8CE}" type="presOf" srcId="{3854818C-DC58-4A20-8947-7610A0FE93BF}" destId="{E935271A-CF98-47F3-B524-D247E0D9EB0E}" srcOrd="0" destOrd="5" presId="urn:microsoft.com/office/officeart/2018/5/layout/CenteredIconLabelDescriptionList"/>
    <dgm:cxn modelId="{9BB8460D-859B-41A1-8CB6-28008ACF0625}" srcId="{2DF95DA9-DA1F-40E4-888B-5E54C19E0975}" destId="{E1E93659-E83D-48EE-A917-0B21F9AF306D}" srcOrd="0" destOrd="0" parTransId="{E377E78B-2153-4663-BFC4-42EF76357F24}" sibTransId="{F275686D-DFA2-4E06-BFB1-BEBD1054EE59}"/>
    <dgm:cxn modelId="{E393E60F-56E2-4449-9C42-9A3B9C76AB27}" type="presOf" srcId="{B52DC2E8-0AEF-465C-A34A-7DB442166745}" destId="{E935271A-CF98-47F3-B524-D247E0D9EB0E}" srcOrd="0" destOrd="3" presId="urn:microsoft.com/office/officeart/2018/5/layout/CenteredIconLabelDescriptionList"/>
    <dgm:cxn modelId="{6A57F61E-C871-4EB6-B81E-54A23BA0D6E7}" srcId="{16FF0049-90D2-4E05-A31A-B0760301838A}" destId="{B52DC2E8-0AEF-465C-A34A-7DB442166745}" srcOrd="0" destOrd="0" parTransId="{1985C33B-4AEF-4371-BF53-584FAAB62046}" sibTransId="{A60B2380-7E79-4298-85E8-25C89079C36D}"/>
    <dgm:cxn modelId="{C792F028-C411-4578-B270-88AD63455F8C}" srcId="{16FF0049-90D2-4E05-A31A-B0760301838A}" destId="{3854818C-DC58-4A20-8947-7610A0FE93BF}" srcOrd="2" destOrd="0" parTransId="{FCC5D38C-2E83-47AE-9BA7-0402B43125BB}" sibTransId="{BE12788F-C0DC-47C0-970E-6CE0CD653FBC}"/>
    <dgm:cxn modelId="{9A858141-3895-4169-ACA3-9FEA223E9F1A}" type="presOf" srcId="{E1E93659-E83D-48EE-A917-0B21F9AF306D}" destId="{E935271A-CF98-47F3-B524-D247E0D9EB0E}" srcOrd="0" destOrd="0" presId="urn:microsoft.com/office/officeart/2018/5/layout/CenteredIconLabelDescriptionList"/>
    <dgm:cxn modelId="{9FFAEE66-F37F-4B23-A068-C096930869C7}" srcId="{EEBA3DD4-48AB-4818-89BC-DB24B9278910}" destId="{2DF95DA9-DA1F-40E4-888B-5E54C19E0975}" srcOrd="1" destOrd="0" parTransId="{D5444F33-2802-49C9-A586-989EF22EED47}" sibTransId="{39462E16-A95B-43F6-8B2F-644FF6168E67}"/>
    <dgm:cxn modelId="{A435126C-86D5-4B23-8EBC-0619C3B4CAAC}" type="presOf" srcId="{3F187FDE-DF4D-4CAC-B2DB-F038779E3798}" destId="{1D90190F-8621-4370-9067-18D9563EDA8B}" srcOrd="0" destOrd="0" presId="urn:microsoft.com/office/officeart/2018/5/layout/CenteredIconLabelDescriptionList"/>
    <dgm:cxn modelId="{A6663B76-D865-4B3E-B2DA-315D749C53F3}" srcId="{2DF95DA9-DA1F-40E4-888B-5E54C19E0975}" destId="{16FF0049-90D2-4E05-A31A-B0760301838A}" srcOrd="2" destOrd="0" parTransId="{F2118403-9373-4EC4-B99B-C1BF5BD9796C}" sibTransId="{AD5099BC-A034-4A45-B093-7FBF34D665E9}"/>
    <dgm:cxn modelId="{18D82B93-6A58-46EC-B387-8AF36CDE8E72}" srcId="{16FF0049-90D2-4E05-A31A-B0760301838A}" destId="{6F66E206-5583-4F17-90D3-FB453407BD83}" srcOrd="1" destOrd="0" parTransId="{3353BA9F-133A-4349-B93A-6F6E694D1403}" sibTransId="{F4CBDD62-87B0-43D9-BA28-42CB7EEB5331}"/>
    <dgm:cxn modelId="{BE11439C-29E2-4505-A667-20BCC1128D62}" type="presOf" srcId="{16FF0049-90D2-4E05-A31A-B0760301838A}" destId="{E935271A-CF98-47F3-B524-D247E0D9EB0E}" srcOrd="0" destOrd="2" presId="urn:microsoft.com/office/officeart/2018/5/layout/CenteredIconLabelDescriptionList"/>
    <dgm:cxn modelId="{AAB942B6-2CE7-47A5-9523-1EEA39568147}" type="presOf" srcId="{951987BE-85C9-487D-98E9-40713EFDD0CE}" destId="{E935271A-CF98-47F3-B524-D247E0D9EB0E}" srcOrd="0" destOrd="1" presId="urn:microsoft.com/office/officeart/2018/5/layout/CenteredIconLabelDescriptionList"/>
    <dgm:cxn modelId="{3DE2CBD6-7555-4318-BF7C-EB98C2D9BB32}" srcId="{EEBA3DD4-48AB-4818-89BC-DB24B9278910}" destId="{3F187FDE-DF4D-4CAC-B2DB-F038779E3798}" srcOrd="0" destOrd="0" parTransId="{1DECCAAB-7331-403B-BDC1-9AF61004ACA7}" sibTransId="{6E96CD38-0F83-4296-87B2-743582EFEEFD}"/>
    <dgm:cxn modelId="{FEE0E3DA-6EC2-44BB-BE9F-95ABD73C1369}" type="presOf" srcId="{6F66E206-5583-4F17-90D3-FB453407BD83}" destId="{E935271A-CF98-47F3-B524-D247E0D9EB0E}" srcOrd="0" destOrd="4" presId="urn:microsoft.com/office/officeart/2018/5/layout/CenteredIconLabelDescriptionList"/>
    <dgm:cxn modelId="{6B1442E9-4599-42E4-B9C2-1F8C1CEEEC98}" type="presOf" srcId="{2DF95DA9-DA1F-40E4-888B-5E54C19E0975}" destId="{1BD96966-EC26-4878-A98A-F49DDF833F72}" srcOrd="0" destOrd="0" presId="urn:microsoft.com/office/officeart/2018/5/layout/CenteredIconLabelDescriptionList"/>
    <dgm:cxn modelId="{FE206EF1-A5F2-4D08-8630-5E8F3375A31A}" type="presOf" srcId="{EEBA3DD4-48AB-4818-89BC-DB24B9278910}" destId="{1D93F402-C0EB-4106-9A2E-61868031B006}" srcOrd="0" destOrd="0" presId="urn:microsoft.com/office/officeart/2018/5/layout/CenteredIconLabelDescriptionList"/>
    <dgm:cxn modelId="{76027CF7-1BEA-4C4F-9325-CD352863C7A3}" srcId="{2DF95DA9-DA1F-40E4-888B-5E54C19E0975}" destId="{951987BE-85C9-487D-98E9-40713EFDD0CE}" srcOrd="1" destOrd="0" parTransId="{95F6AAF2-B3AE-42B2-A5F9-9FBC5FA4E70B}" sibTransId="{468F6252-0C25-4088-A540-A3BC6F2F1A5A}"/>
    <dgm:cxn modelId="{848B132C-6F08-4A26-8AE9-5E31E46A3065}" type="presParOf" srcId="{1D93F402-C0EB-4106-9A2E-61868031B006}" destId="{8B042803-7318-4607-86E0-FACE3755DC5B}" srcOrd="0" destOrd="0" presId="urn:microsoft.com/office/officeart/2018/5/layout/CenteredIconLabelDescriptionList"/>
    <dgm:cxn modelId="{755E8F7B-2578-454B-B281-F4BFC443108B}" type="presParOf" srcId="{8B042803-7318-4607-86E0-FACE3755DC5B}" destId="{86903F80-191D-4549-8270-198E3020F0C4}" srcOrd="0" destOrd="0" presId="urn:microsoft.com/office/officeart/2018/5/layout/CenteredIconLabelDescriptionList"/>
    <dgm:cxn modelId="{81907DB0-C018-4372-BEA4-2D88B5E2E226}" type="presParOf" srcId="{8B042803-7318-4607-86E0-FACE3755DC5B}" destId="{D9B0EA2C-DE5B-4FDE-AC08-0F2B4860ED5C}" srcOrd="1" destOrd="0" presId="urn:microsoft.com/office/officeart/2018/5/layout/CenteredIconLabelDescriptionList"/>
    <dgm:cxn modelId="{8CD89A1E-80AA-48FB-A641-A1B1A93FAC45}" type="presParOf" srcId="{8B042803-7318-4607-86E0-FACE3755DC5B}" destId="{1D90190F-8621-4370-9067-18D9563EDA8B}" srcOrd="2" destOrd="0" presId="urn:microsoft.com/office/officeart/2018/5/layout/CenteredIconLabelDescriptionList"/>
    <dgm:cxn modelId="{987D2622-A4A4-410B-B14D-DA00D34E2B99}" type="presParOf" srcId="{8B042803-7318-4607-86E0-FACE3755DC5B}" destId="{40F9D6FA-1234-4360-ADF4-F9AA820E994C}" srcOrd="3" destOrd="0" presId="urn:microsoft.com/office/officeart/2018/5/layout/CenteredIconLabelDescriptionList"/>
    <dgm:cxn modelId="{47137118-97E2-4D77-ADE7-6BA4C7C6B822}" type="presParOf" srcId="{8B042803-7318-4607-86E0-FACE3755DC5B}" destId="{F711E46F-D5C5-42F5-88C4-07E3F3CD2B65}" srcOrd="4" destOrd="0" presId="urn:microsoft.com/office/officeart/2018/5/layout/CenteredIconLabelDescriptionList"/>
    <dgm:cxn modelId="{5C324F5B-4DFF-45DB-91AE-A6CA45AC620D}" type="presParOf" srcId="{1D93F402-C0EB-4106-9A2E-61868031B006}" destId="{D751B396-77EE-409D-8652-10CC085376DF}" srcOrd="1" destOrd="0" presId="urn:microsoft.com/office/officeart/2018/5/layout/CenteredIconLabelDescriptionList"/>
    <dgm:cxn modelId="{BCEEBABF-6B52-465B-9904-8F892D7EF3AD}" type="presParOf" srcId="{1D93F402-C0EB-4106-9A2E-61868031B006}" destId="{7EEE2A62-A64B-4AD4-98C7-6ABABEDF091A}" srcOrd="2" destOrd="0" presId="urn:microsoft.com/office/officeart/2018/5/layout/CenteredIconLabelDescriptionList"/>
    <dgm:cxn modelId="{E71DB857-6A52-49FF-8BFF-169CA762FA48}" type="presParOf" srcId="{7EEE2A62-A64B-4AD4-98C7-6ABABEDF091A}" destId="{0932E9E6-D5E8-4A86-8E93-E2AD67036F04}" srcOrd="0" destOrd="0" presId="urn:microsoft.com/office/officeart/2018/5/layout/CenteredIconLabelDescriptionList"/>
    <dgm:cxn modelId="{BA4CB1F7-DB43-4FFF-9C8B-A525F99239A9}" type="presParOf" srcId="{7EEE2A62-A64B-4AD4-98C7-6ABABEDF091A}" destId="{9D52568A-4671-4586-9EC7-A0446B5C44B4}" srcOrd="1" destOrd="0" presId="urn:microsoft.com/office/officeart/2018/5/layout/CenteredIconLabelDescriptionList"/>
    <dgm:cxn modelId="{AF8EE40F-F006-48DF-8677-3E532D0D04BA}" type="presParOf" srcId="{7EEE2A62-A64B-4AD4-98C7-6ABABEDF091A}" destId="{1BD96966-EC26-4878-A98A-F49DDF833F72}" srcOrd="2" destOrd="0" presId="urn:microsoft.com/office/officeart/2018/5/layout/CenteredIconLabelDescriptionList"/>
    <dgm:cxn modelId="{57C4AC3B-94BF-4CD1-93EE-17F9EF80FFC2}" type="presParOf" srcId="{7EEE2A62-A64B-4AD4-98C7-6ABABEDF091A}" destId="{3534C91A-42FF-4A98-A58D-3F1FAC494AC7}" srcOrd="3" destOrd="0" presId="urn:microsoft.com/office/officeart/2018/5/layout/CenteredIconLabelDescriptionList"/>
    <dgm:cxn modelId="{65A7C43F-F70F-40C7-9E18-CA522939196C}" type="presParOf" srcId="{7EEE2A62-A64B-4AD4-98C7-6ABABEDF091A}" destId="{E935271A-CF98-47F3-B524-D247E0D9EB0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A9F520-5F19-421D-9A03-95F6C67C1BE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7F40CF6F-0927-461D-B623-3A4EDF021CDC}">
      <dgm:prSet custT="1"/>
      <dgm:spPr/>
      <dgm:t>
        <a:bodyPr/>
        <a:lstStyle/>
        <a:p>
          <a:r>
            <a:rPr lang="en-IN" sz="1800" dirty="0">
              <a:latin typeface="Arial" panose="020B0604020202020204" pitchFamily="34" charset="0"/>
              <a:cs typeface="Arial" panose="020B0604020202020204" pitchFamily="34" charset="0"/>
            </a:rPr>
            <a:t>We use HTML to create the front end part of the web page</a:t>
          </a:r>
          <a:endParaRPr lang="en-US" sz="1800" dirty="0">
            <a:latin typeface="Arial" panose="020B0604020202020204" pitchFamily="34" charset="0"/>
            <a:cs typeface="Arial" panose="020B0604020202020204" pitchFamily="34" charset="0"/>
          </a:endParaRPr>
        </a:p>
      </dgm:t>
    </dgm:pt>
    <dgm:pt modelId="{F1801688-B0EA-4493-A1F4-85F4DD2272D2}" type="parTrans" cxnId="{E2237C38-368D-438D-9882-FC01DB93B9AF}">
      <dgm:prSet/>
      <dgm:spPr/>
      <dgm:t>
        <a:bodyPr/>
        <a:lstStyle/>
        <a:p>
          <a:endParaRPr lang="en-US"/>
        </a:p>
      </dgm:t>
    </dgm:pt>
    <dgm:pt modelId="{89380173-343E-452D-8A3F-ECC6D36E34C1}" type="sibTrans" cxnId="{E2237C38-368D-438D-9882-FC01DB93B9AF}">
      <dgm:prSet/>
      <dgm:spPr/>
      <dgm:t>
        <a:bodyPr/>
        <a:lstStyle/>
        <a:p>
          <a:endParaRPr lang="en-US"/>
        </a:p>
      </dgm:t>
    </dgm:pt>
    <dgm:pt modelId="{3F4762F6-3B1E-4581-9CBD-3B91ED41C73E}">
      <dgm:prSet custT="1"/>
      <dgm:spPr/>
      <dgm:t>
        <a:bodyPr/>
        <a:lstStyle/>
        <a:p>
          <a:r>
            <a:rPr lang="en-IN" sz="1800" dirty="0">
              <a:latin typeface="Arial" panose="020B0604020202020204" pitchFamily="34" charset="0"/>
              <a:cs typeface="Arial" panose="020B0604020202020204" pitchFamily="34" charset="0"/>
            </a:rPr>
            <a:t>Here, we created 3 HTML pages – home.html, intro.html and index6.html</a:t>
          </a:r>
          <a:endParaRPr lang="en-US" sz="1800" dirty="0">
            <a:latin typeface="Arial" panose="020B0604020202020204" pitchFamily="34" charset="0"/>
            <a:cs typeface="Arial" panose="020B0604020202020204" pitchFamily="34" charset="0"/>
          </a:endParaRPr>
        </a:p>
      </dgm:t>
    </dgm:pt>
    <dgm:pt modelId="{A9D0B124-7858-4158-9672-41962578FD88}" type="parTrans" cxnId="{8907A5CB-C265-4662-A8D7-97A917726AD2}">
      <dgm:prSet/>
      <dgm:spPr/>
      <dgm:t>
        <a:bodyPr/>
        <a:lstStyle/>
        <a:p>
          <a:endParaRPr lang="en-US"/>
        </a:p>
      </dgm:t>
    </dgm:pt>
    <dgm:pt modelId="{B34C8F3F-F30F-4E13-9F37-3C552AE5CA97}" type="sibTrans" cxnId="{8907A5CB-C265-4662-A8D7-97A917726AD2}">
      <dgm:prSet/>
      <dgm:spPr/>
      <dgm:t>
        <a:bodyPr/>
        <a:lstStyle/>
        <a:p>
          <a:endParaRPr lang="en-US"/>
        </a:p>
      </dgm:t>
    </dgm:pt>
    <dgm:pt modelId="{48826AF2-B1B7-4063-9E40-2F05F1C0CA8A}">
      <dgm:prSet custT="1"/>
      <dgm:spPr/>
      <dgm:t>
        <a:bodyPr/>
        <a:lstStyle/>
        <a:p>
          <a:r>
            <a:rPr lang="en-IN" sz="1800" dirty="0">
              <a:latin typeface="Arial" panose="020B0604020202020204" pitchFamily="34" charset="0"/>
              <a:cs typeface="Arial" panose="020B0604020202020204" pitchFamily="34" charset="0"/>
            </a:rPr>
            <a:t>Home.html displays the home page</a:t>
          </a:r>
          <a:endParaRPr lang="en-US" sz="1800" dirty="0">
            <a:latin typeface="Arial" panose="020B0604020202020204" pitchFamily="34" charset="0"/>
            <a:cs typeface="Arial" panose="020B0604020202020204" pitchFamily="34" charset="0"/>
          </a:endParaRPr>
        </a:p>
      </dgm:t>
    </dgm:pt>
    <dgm:pt modelId="{CB18F46B-E0E0-4DE8-876B-A320D9BA7C18}" type="parTrans" cxnId="{17584158-2134-460D-BECF-E6B67956B3FD}">
      <dgm:prSet/>
      <dgm:spPr/>
      <dgm:t>
        <a:bodyPr/>
        <a:lstStyle/>
        <a:p>
          <a:endParaRPr lang="en-US"/>
        </a:p>
      </dgm:t>
    </dgm:pt>
    <dgm:pt modelId="{B0A9279F-27AA-46C7-9CD5-54EB4A22E16F}" type="sibTrans" cxnId="{17584158-2134-460D-BECF-E6B67956B3FD}">
      <dgm:prSet/>
      <dgm:spPr/>
      <dgm:t>
        <a:bodyPr/>
        <a:lstStyle/>
        <a:p>
          <a:endParaRPr lang="en-US"/>
        </a:p>
      </dgm:t>
    </dgm:pt>
    <dgm:pt modelId="{52B445B1-543C-4456-A788-75FF115FE90E}">
      <dgm:prSet custT="1"/>
      <dgm:spPr/>
      <dgm:t>
        <a:bodyPr/>
        <a:lstStyle/>
        <a:p>
          <a:r>
            <a:rPr lang="en-IN" sz="1800" dirty="0">
              <a:latin typeface="Arial" panose="020B0604020202020204" pitchFamily="34" charset="0"/>
              <a:cs typeface="Arial" panose="020B0604020202020204" pitchFamily="34" charset="0"/>
            </a:rPr>
            <a:t>Intro.html displays the introduction about the hand gesture recognition</a:t>
          </a:r>
          <a:endParaRPr lang="en-US" sz="1800" dirty="0">
            <a:latin typeface="Arial" panose="020B0604020202020204" pitchFamily="34" charset="0"/>
            <a:cs typeface="Arial" panose="020B0604020202020204" pitchFamily="34" charset="0"/>
          </a:endParaRPr>
        </a:p>
      </dgm:t>
    </dgm:pt>
    <dgm:pt modelId="{BDC6D747-BFB8-4020-AC86-C2E7EE9DF609}" type="parTrans" cxnId="{F7AF1D2F-7A9E-4CE2-9D18-D17848E16B34}">
      <dgm:prSet/>
      <dgm:spPr/>
      <dgm:t>
        <a:bodyPr/>
        <a:lstStyle/>
        <a:p>
          <a:endParaRPr lang="en-US"/>
        </a:p>
      </dgm:t>
    </dgm:pt>
    <dgm:pt modelId="{6C1533C3-0382-46F9-8FCC-6CB1F6A56C07}" type="sibTrans" cxnId="{F7AF1D2F-7A9E-4CE2-9D18-D17848E16B34}">
      <dgm:prSet/>
      <dgm:spPr/>
      <dgm:t>
        <a:bodyPr/>
        <a:lstStyle/>
        <a:p>
          <a:endParaRPr lang="en-US"/>
        </a:p>
      </dgm:t>
    </dgm:pt>
    <dgm:pt modelId="{C1C7DCE4-61ED-46DF-B8F6-355BA3A63C83}">
      <dgm:prSet custT="1"/>
      <dgm:spPr/>
      <dgm:t>
        <a:bodyPr/>
        <a:lstStyle/>
        <a:p>
          <a:r>
            <a:rPr lang="en-IN" sz="1800" dirty="0">
              <a:latin typeface="Arial" panose="020B0604020202020204" pitchFamily="34" charset="0"/>
              <a:cs typeface="Arial" panose="020B0604020202020204" pitchFamily="34" charset="0"/>
            </a:rPr>
            <a:t>Index6.html accepts the input from the user and predicts the values.</a:t>
          </a:r>
          <a:endParaRPr lang="en-US" sz="1800" dirty="0">
            <a:latin typeface="Arial" panose="020B0604020202020204" pitchFamily="34" charset="0"/>
            <a:cs typeface="Arial" panose="020B0604020202020204" pitchFamily="34" charset="0"/>
          </a:endParaRPr>
        </a:p>
      </dgm:t>
    </dgm:pt>
    <dgm:pt modelId="{EE466D83-57E6-4639-9069-BA8B2B4D8F6E}" type="parTrans" cxnId="{9092D7E8-1D6B-4AD5-9BCB-5D689B395693}">
      <dgm:prSet/>
      <dgm:spPr/>
      <dgm:t>
        <a:bodyPr/>
        <a:lstStyle/>
        <a:p>
          <a:endParaRPr lang="en-US"/>
        </a:p>
      </dgm:t>
    </dgm:pt>
    <dgm:pt modelId="{494127CE-A89F-4244-9085-1A4E1C5E90FC}" type="sibTrans" cxnId="{9092D7E8-1D6B-4AD5-9BCB-5D689B395693}">
      <dgm:prSet/>
      <dgm:spPr/>
      <dgm:t>
        <a:bodyPr/>
        <a:lstStyle/>
        <a:p>
          <a:endParaRPr lang="en-US"/>
        </a:p>
      </dgm:t>
    </dgm:pt>
    <dgm:pt modelId="{9F00E4CE-56CA-4756-9B72-3B4F5BF67555}">
      <dgm:prSet/>
      <dgm:spPr/>
      <dgm:t>
        <a:bodyPr/>
        <a:lstStyle/>
        <a:p>
          <a:r>
            <a:rPr lang="en-IN" dirty="0">
              <a:latin typeface="Arial" panose="020B0604020202020204" pitchFamily="34" charset="0"/>
              <a:cs typeface="Arial" panose="020B0604020202020204" pitchFamily="34" charset="0"/>
            </a:rPr>
            <a:t>We also use JavaScript-main.js and CSS-main.css to enhance our functionality and view of HTML pages</a:t>
          </a:r>
          <a:endParaRPr lang="en-US" dirty="0">
            <a:latin typeface="Arial" panose="020B0604020202020204" pitchFamily="34" charset="0"/>
            <a:cs typeface="Arial" panose="020B0604020202020204" pitchFamily="34" charset="0"/>
          </a:endParaRPr>
        </a:p>
      </dgm:t>
    </dgm:pt>
    <dgm:pt modelId="{977EC807-DE8E-485D-8620-752832AA018D}" type="parTrans" cxnId="{7B355256-8EC3-4D6C-A501-F82FBEA6E316}">
      <dgm:prSet/>
      <dgm:spPr/>
      <dgm:t>
        <a:bodyPr/>
        <a:lstStyle/>
        <a:p>
          <a:endParaRPr lang="en-US"/>
        </a:p>
      </dgm:t>
    </dgm:pt>
    <dgm:pt modelId="{4DCB9594-0D53-4322-8A89-83F223D2E924}" type="sibTrans" cxnId="{7B355256-8EC3-4D6C-A501-F82FBEA6E316}">
      <dgm:prSet/>
      <dgm:spPr/>
      <dgm:t>
        <a:bodyPr/>
        <a:lstStyle/>
        <a:p>
          <a:endParaRPr lang="en-US"/>
        </a:p>
      </dgm:t>
    </dgm:pt>
    <dgm:pt modelId="{55B5B322-AFCF-4E18-92FC-110FFF4EDC55}" type="pres">
      <dgm:prSet presAssocID="{83A9F520-5F19-421D-9A03-95F6C67C1BE8}" presName="diagram" presStyleCnt="0">
        <dgm:presLayoutVars>
          <dgm:dir/>
          <dgm:resizeHandles val="exact"/>
        </dgm:presLayoutVars>
      </dgm:prSet>
      <dgm:spPr/>
    </dgm:pt>
    <dgm:pt modelId="{2519C6EE-299C-4438-AC01-E2721D9731ED}" type="pres">
      <dgm:prSet presAssocID="{7F40CF6F-0927-461D-B623-3A4EDF021CDC}" presName="node" presStyleLbl="node1" presStyleIdx="0" presStyleCnt="6">
        <dgm:presLayoutVars>
          <dgm:bulletEnabled val="1"/>
        </dgm:presLayoutVars>
      </dgm:prSet>
      <dgm:spPr/>
    </dgm:pt>
    <dgm:pt modelId="{4B7C3C6B-498B-4200-BEF9-32C9B36338A9}" type="pres">
      <dgm:prSet presAssocID="{89380173-343E-452D-8A3F-ECC6D36E34C1}" presName="sibTrans" presStyleCnt="0"/>
      <dgm:spPr/>
    </dgm:pt>
    <dgm:pt modelId="{42F3D162-7D05-4416-93FC-07A4091CAFCC}" type="pres">
      <dgm:prSet presAssocID="{3F4762F6-3B1E-4581-9CBD-3B91ED41C73E}" presName="node" presStyleLbl="node1" presStyleIdx="1" presStyleCnt="6">
        <dgm:presLayoutVars>
          <dgm:bulletEnabled val="1"/>
        </dgm:presLayoutVars>
      </dgm:prSet>
      <dgm:spPr/>
    </dgm:pt>
    <dgm:pt modelId="{8A0ABE3D-9160-4B56-9D50-EE707C201D88}" type="pres">
      <dgm:prSet presAssocID="{B34C8F3F-F30F-4E13-9F37-3C552AE5CA97}" presName="sibTrans" presStyleCnt="0"/>
      <dgm:spPr/>
    </dgm:pt>
    <dgm:pt modelId="{A63C0C66-81E8-4C12-B0F9-ECD61990ECAD}" type="pres">
      <dgm:prSet presAssocID="{48826AF2-B1B7-4063-9E40-2F05F1C0CA8A}" presName="node" presStyleLbl="node1" presStyleIdx="2" presStyleCnt="6">
        <dgm:presLayoutVars>
          <dgm:bulletEnabled val="1"/>
        </dgm:presLayoutVars>
      </dgm:prSet>
      <dgm:spPr/>
    </dgm:pt>
    <dgm:pt modelId="{5DC0C4D1-F67D-4418-A90C-8C7F053CFA4E}" type="pres">
      <dgm:prSet presAssocID="{B0A9279F-27AA-46C7-9CD5-54EB4A22E16F}" presName="sibTrans" presStyleCnt="0"/>
      <dgm:spPr/>
    </dgm:pt>
    <dgm:pt modelId="{03430C08-FD63-4231-969C-C377997743AE}" type="pres">
      <dgm:prSet presAssocID="{52B445B1-543C-4456-A788-75FF115FE90E}" presName="node" presStyleLbl="node1" presStyleIdx="3" presStyleCnt="6">
        <dgm:presLayoutVars>
          <dgm:bulletEnabled val="1"/>
        </dgm:presLayoutVars>
      </dgm:prSet>
      <dgm:spPr/>
    </dgm:pt>
    <dgm:pt modelId="{8449511C-F5BC-403E-A09A-D5CC3BFBCB85}" type="pres">
      <dgm:prSet presAssocID="{6C1533C3-0382-46F9-8FCC-6CB1F6A56C07}" presName="sibTrans" presStyleCnt="0"/>
      <dgm:spPr/>
    </dgm:pt>
    <dgm:pt modelId="{EBB8A05B-42B2-4C81-9493-261041B6F984}" type="pres">
      <dgm:prSet presAssocID="{C1C7DCE4-61ED-46DF-B8F6-355BA3A63C83}" presName="node" presStyleLbl="node1" presStyleIdx="4" presStyleCnt="6">
        <dgm:presLayoutVars>
          <dgm:bulletEnabled val="1"/>
        </dgm:presLayoutVars>
      </dgm:prSet>
      <dgm:spPr/>
    </dgm:pt>
    <dgm:pt modelId="{4B8DF650-A906-42D9-977F-CE3D1FABB816}" type="pres">
      <dgm:prSet presAssocID="{494127CE-A89F-4244-9085-1A4E1C5E90FC}" presName="sibTrans" presStyleCnt="0"/>
      <dgm:spPr/>
    </dgm:pt>
    <dgm:pt modelId="{E19EB9B0-21DE-46C4-BD9D-DD675D5A0A11}" type="pres">
      <dgm:prSet presAssocID="{9F00E4CE-56CA-4756-9B72-3B4F5BF67555}" presName="node" presStyleLbl="node1" presStyleIdx="5" presStyleCnt="6">
        <dgm:presLayoutVars>
          <dgm:bulletEnabled val="1"/>
        </dgm:presLayoutVars>
      </dgm:prSet>
      <dgm:spPr/>
    </dgm:pt>
  </dgm:ptLst>
  <dgm:cxnLst>
    <dgm:cxn modelId="{F13E6511-E90C-4273-A9FE-4B2CC69B831B}" type="presOf" srcId="{C1C7DCE4-61ED-46DF-B8F6-355BA3A63C83}" destId="{EBB8A05B-42B2-4C81-9493-261041B6F984}" srcOrd="0" destOrd="0" presId="urn:microsoft.com/office/officeart/2005/8/layout/default"/>
    <dgm:cxn modelId="{2418D712-B2FA-4737-9A4B-E850CB3AFBAC}" type="presOf" srcId="{7F40CF6F-0927-461D-B623-3A4EDF021CDC}" destId="{2519C6EE-299C-4438-AC01-E2721D9731ED}" srcOrd="0" destOrd="0" presId="urn:microsoft.com/office/officeart/2005/8/layout/default"/>
    <dgm:cxn modelId="{A4F1E82E-6CA5-4406-8845-6294D7BC5099}" type="presOf" srcId="{3F4762F6-3B1E-4581-9CBD-3B91ED41C73E}" destId="{42F3D162-7D05-4416-93FC-07A4091CAFCC}" srcOrd="0" destOrd="0" presId="urn:microsoft.com/office/officeart/2005/8/layout/default"/>
    <dgm:cxn modelId="{F7AF1D2F-7A9E-4CE2-9D18-D17848E16B34}" srcId="{83A9F520-5F19-421D-9A03-95F6C67C1BE8}" destId="{52B445B1-543C-4456-A788-75FF115FE90E}" srcOrd="3" destOrd="0" parTransId="{BDC6D747-BFB8-4020-AC86-C2E7EE9DF609}" sibTransId="{6C1533C3-0382-46F9-8FCC-6CB1F6A56C07}"/>
    <dgm:cxn modelId="{E2237C38-368D-438D-9882-FC01DB93B9AF}" srcId="{83A9F520-5F19-421D-9A03-95F6C67C1BE8}" destId="{7F40CF6F-0927-461D-B623-3A4EDF021CDC}" srcOrd="0" destOrd="0" parTransId="{F1801688-B0EA-4493-A1F4-85F4DD2272D2}" sibTransId="{89380173-343E-452D-8A3F-ECC6D36E34C1}"/>
    <dgm:cxn modelId="{AC885165-9AB2-4617-93EA-3EEF778E0A91}" type="presOf" srcId="{9F00E4CE-56CA-4756-9B72-3B4F5BF67555}" destId="{E19EB9B0-21DE-46C4-BD9D-DD675D5A0A11}" srcOrd="0" destOrd="0" presId="urn:microsoft.com/office/officeart/2005/8/layout/default"/>
    <dgm:cxn modelId="{7B355256-8EC3-4D6C-A501-F82FBEA6E316}" srcId="{83A9F520-5F19-421D-9A03-95F6C67C1BE8}" destId="{9F00E4CE-56CA-4756-9B72-3B4F5BF67555}" srcOrd="5" destOrd="0" parTransId="{977EC807-DE8E-485D-8620-752832AA018D}" sibTransId="{4DCB9594-0D53-4322-8A89-83F223D2E924}"/>
    <dgm:cxn modelId="{17584158-2134-460D-BECF-E6B67956B3FD}" srcId="{83A9F520-5F19-421D-9A03-95F6C67C1BE8}" destId="{48826AF2-B1B7-4063-9E40-2F05F1C0CA8A}" srcOrd="2" destOrd="0" parTransId="{CB18F46B-E0E0-4DE8-876B-A320D9BA7C18}" sibTransId="{B0A9279F-27AA-46C7-9CD5-54EB4A22E16F}"/>
    <dgm:cxn modelId="{662E5EB3-822B-4851-89FD-0265C8822A6F}" type="presOf" srcId="{48826AF2-B1B7-4063-9E40-2F05F1C0CA8A}" destId="{A63C0C66-81E8-4C12-B0F9-ECD61990ECAD}" srcOrd="0" destOrd="0" presId="urn:microsoft.com/office/officeart/2005/8/layout/default"/>
    <dgm:cxn modelId="{97996EBC-CED9-47F0-A5DB-0B5100C15BD8}" type="presOf" srcId="{52B445B1-543C-4456-A788-75FF115FE90E}" destId="{03430C08-FD63-4231-969C-C377997743AE}" srcOrd="0" destOrd="0" presId="urn:microsoft.com/office/officeart/2005/8/layout/default"/>
    <dgm:cxn modelId="{8C523AC8-61F1-4D0B-99A5-A88205FA3A4B}" type="presOf" srcId="{83A9F520-5F19-421D-9A03-95F6C67C1BE8}" destId="{55B5B322-AFCF-4E18-92FC-110FFF4EDC55}" srcOrd="0" destOrd="0" presId="urn:microsoft.com/office/officeart/2005/8/layout/default"/>
    <dgm:cxn modelId="{8907A5CB-C265-4662-A8D7-97A917726AD2}" srcId="{83A9F520-5F19-421D-9A03-95F6C67C1BE8}" destId="{3F4762F6-3B1E-4581-9CBD-3B91ED41C73E}" srcOrd="1" destOrd="0" parTransId="{A9D0B124-7858-4158-9672-41962578FD88}" sibTransId="{B34C8F3F-F30F-4E13-9F37-3C552AE5CA97}"/>
    <dgm:cxn modelId="{9092D7E8-1D6B-4AD5-9BCB-5D689B395693}" srcId="{83A9F520-5F19-421D-9A03-95F6C67C1BE8}" destId="{C1C7DCE4-61ED-46DF-B8F6-355BA3A63C83}" srcOrd="4" destOrd="0" parTransId="{EE466D83-57E6-4639-9069-BA8B2B4D8F6E}" sibTransId="{494127CE-A89F-4244-9085-1A4E1C5E90FC}"/>
    <dgm:cxn modelId="{8D777339-6486-49CB-92EC-397CD6657840}" type="presParOf" srcId="{55B5B322-AFCF-4E18-92FC-110FFF4EDC55}" destId="{2519C6EE-299C-4438-AC01-E2721D9731ED}" srcOrd="0" destOrd="0" presId="urn:microsoft.com/office/officeart/2005/8/layout/default"/>
    <dgm:cxn modelId="{19466E07-D972-4450-A2CF-720279FFDEFD}" type="presParOf" srcId="{55B5B322-AFCF-4E18-92FC-110FFF4EDC55}" destId="{4B7C3C6B-498B-4200-BEF9-32C9B36338A9}" srcOrd="1" destOrd="0" presId="urn:microsoft.com/office/officeart/2005/8/layout/default"/>
    <dgm:cxn modelId="{B2BBF45F-5046-40B9-9B1E-1505947D027F}" type="presParOf" srcId="{55B5B322-AFCF-4E18-92FC-110FFF4EDC55}" destId="{42F3D162-7D05-4416-93FC-07A4091CAFCC}" srcOrd="2" destOrd="0" presId="urn:microsoft.com/office/officeart/2005/8/layout/default"/>
    <dgm:cxn modelId="{9B09B9F5-F6E8-417D-9A1F-9DFCE3594DE2}" type="presParOf" srcId="{55B5B322-AFCF-4E18-92FC-110FFF4EDC55}" destId="{8A0ABE3D-9160-4B56-9D50-EE707C201D88}" srcOrd="3" destOrd="0" presId="urn:microsoft.com/office/officeart/2005/8/layout/default"/>
    <dgm:cxn modelId="{A3C3018E-5085-49A0-B730-094C592DC02D}" type="presParOf" srcId="{55B5B322-AFCF-4E18-92FC-110FFF4EDC55}" destId="{A63C0C66-81E8-4C12-B0F9-ECD61990ECAD}" srcOrd="4" destOrd="0" presId="urn:microsoft.com/office/officeart/2005/8/layout/default"/>
    <dgm:cxn modelId="{9EF9218D-A7C6-4FCD-8C73-B20408821504}" type="presParOf" srcId="{55B5B322-AFCF-4E18-92FC-110FFF4EDC55}" destId="{5DC0C4D1-F67D-4418-A90C-8C7F053CFA4E}" srcOrd="5" destOrd="0" presId="urn:microsoft.com/office/officeart/2005/8/layout/default"/>
    <dgm:cxn modelId="{CA10F6A4-FE95-4C9C-A388-FA858E12C69E}" type="presParOf" srcId="{55B5B322-AFCF-4E18-92FC-110FFF4EDC55}" destId="{03430C08-FD63-4231-969C-C377997743AE}" srcOrd="6" destOrd="0" presId="urn:microsoft.com/office/officeart/2005/8/layout/default"/>
    <dgm:cxn modelId="{0133D1D9-0865-4328-A634-E3F907A777C0}" type="presParOf" srcId="{55B5B322-AFCF-4E18-92FC-110FFF4EDC55}" destId="{8449511C-F5BC-403E-A09A-D5CC3BFBCB85}" srcOrd="7" destOrd="0" presId="urn:microsoft.com/office/officeart/2005/8/layout/default"/>
    <dgm:cxn modelId="{F5A40109-5DD2-4169-A319-B1BBF0A8DBD5}" type="presParOf" srcId="{55B5B322-AFCF-4E18-92FC-110FFF4EDC55}" destId="{EBB8A05B-42B2-4C81-9493-261041B6F984}" srcOrd="8" destOrd="0" presId="urn:microsoft.com/office/officeart/2005/8/layout/default"/>
    <dgm:cxn modelId="{11B44BD8-C1C9-4C98-B378-65484CE5CF4F}" type="presParOf" srcId="{55B5B322-AFCF-4E18-92FC-110FFF4EDC55}" destId="{4B8DF650-A906-42D9-977F-CE3D1FABB816}" srcOrd="9" destOrd="0" presId="urn:microsoft.com/office/officeart/2005/8/layout/default"/>
    <dgm:cxn modelId="{17A13A11-A2C6-4B4B-9B34-FFACF772C05C}" type="presParOf" srcId="{55B5B322-AFCF-4E18-92FC-110FFF4EDC55}" destId="{E19EB9B0-21DE-46C4-BD9D-DD675D5A0A1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D0205-22E2-4496-801B-9E4B0D586C97}">
      <dsp:nvSpPr>
        <dsp:cNvPr id="0" name=""/>
        <dsp:cNvSpPr/>
      </dsp:nvSpPr>
      <dsp:spPr>
        <a:xfrm>
          <a:off x="680409" y="879340"/>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0C21E6-FC97-4B2A-A821-1B8237B97510}">
      <dsp:nvSpPr>
        <dsp:cNvPr id="0" name=""/>
        <dsp:cNvSpPr/>
      </dsp:nvSpPr>
      <dsp:spPr>
        <a:xfrm>
          <a:off x="33815" y="2255215"/>
          <a:ext cx="235125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pPr>
          <a:r>
            <a:rPr lang="en-IN" sz="1000" kern="1200" dirty="0">
              <a:latin typeface="Arial" panose="020B0604020202020204" pitchFamily="34" charset="0"/>
              <a:cs typeface="Arial" panose="020B0604020202020204" pitchFamily="34" charset="0"/>
            </a:rPr>
            <a:t>Image data augmentation is a technique that can be used t artificially expand the size of a training dataset by creating modified versions of images in the dataset.</a:t>
          </a:r>
          <a:endParaRPr lang="en-US" sz="1000" kern="1200" dirty="0">
            <a:latin typeface="Arial" panose="020B0604020202020204" pitchFamily="34" charset="0"/>
            <a:cs typeface="Arial" panose="020B0604020202020204" pitchFamily="34" charset="0"/>
          </a:endParaRPr>
        </a:p>
      </dsp:txBody>
      <dsp:txXfrm>
        <a:off x="33815" y="2255215"/>
        <a:ext cx="2351250" cy="742500"/>
      </dsp:txXfrm>
    </dsp:sp>
    <dsp:sp modelId="{4CD16660-3430-4533-BE88-97EFC4685E9A}">
      <dsp:nvSpPr>
        <dsp:cNvPr id="0" name=""/>
        <dsp:cNvSpPr/>
      </dsp:nvSpPr>
      <dsp:spPr>
        <a:xfrm>
          <a:off x="3443128" y="879340"/>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9D96F5-353D-4D1E-9A3E-647E8994C870}">
      <dsp:nvSpPr>
        <dsp:cNvPr id="0" name=""/>
        <dsp:cNvSpPr/>
      </dsp:nvSpPr>
      <dsp:spPr>
        <a:xfrm>
          <a:off x="2796534" y="2255215"/>
          <a:ext cx="235125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pPr>
          <a:r>
            <a:rPr lang="en-IN" sz="1000" kern="1200" dirty="0">
              <a:latin typeface="Arial" panose="020B0604020202020204" pitchFamily="34" charset="0"/>
              <a:cs typeface="Arial" panose="020B0604020202020204" pitchFamily="34" charset="0"/>
            </a:rPr>
            <a:t>The keras deep learning neural network library provides the capability to fit models using image data augmentation via the ImageDataGenerator class</a:t>
          </a:r>
          <a:endParaRPr lang="en-US" sz="1000" kern="1200" dirty="0">
            <a:latin typeface="Arial" panose="020B0604020202020204" pitchFamily="34" charset="0"/>
            <a:cs typeface="Arial" panose="020B0604020202020204" pitchFamily="34" charset="0"/>
          </a:endParaRPr>
        </a:p>
      </dsp:txBody>
      <dsp:txXfrm>
        <a:off x="2796534" y="2255215"/>
        <a:ext cx="2351250"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ED4ED-647E-4C64-9EF4-4907DA3C420B}">
      <dsp:nvSpPr>
        <dsp:cNvPr id="0" name=""/>
        <dsp:cNvSpPr/>
      </dsp:nvSpPr>
      <dsp:spPr>
        <a:xfrm>
          <a:off x="680409" y="892521"/>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2EB81A-F4D4-4939-9047-698319BD86F7}">
      <dsp:nvSpPr>
        <dsp:cNvPr id="0" name=""/>
        <dsp:cNvSpPr/>
      </dsp:nvSpPr>
      <dsp:spPr>
        <a:xfrm>
          <a:off x="33815" y="2264534"/>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latin typeface="Arial" panose="020B0604020202020204" pitchFamily="34" charset="0"/>
              <a:cs typeface="Arial" panose="020B0604020202020204" pitchFamily="34" charset="0"/>
            </a:rPr>
            <a:t>Sequential model is a linear stack of layers. </a:t>
          </a:r>
          <a:endParaRPr lang="en-US" sz="1200" kern="1200" dirty="0">
            <a:latin typeface="Arial" panose="020B0604020202020204" pitchFamily="34" charset="0"/>
            <a:cs typeface="Arial" panose="020B0604020202020204" pitchFamily="34" charset="0"/>
          </a:endParaRPr>
        </a:p>
      </dsp:txBody>
      <dsp:txXfrm>
        <a:off x="33815" y="2264534"/>
        <a:ext cx="2351250" cy="720000"/>
      </dsp:txXfrm>
    </dsp:sp>
    <dsp:sp modelId="{EFDD4A76-2B89-406F-B03D-9BB548E5EA4A}">
      <dsp:nvSpPr>
        <dsp:cNvPr id="0" name=""/>
        <dsp:cNvSpPr/>
      </dsp:nvSpPr>
      <dsp:spPr>
        <a:xfrm>
          <a:off x="3443128" y="892521"/>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47CB89-71D0-457E-954F-C4A9DE282F65}">
      <dsp:nvSpPr>
        <dsp:cNvPr id="0" name=""/>
        <dsp:cNvSpPr/>
      </dsp:nvSpPr>
      <dsp:spPr>
        <a:xfrm>
          <a:off x="2796534" y="2264534"/>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latin typeface="Arial" panose="020B0604020202020204" pitchFamily="34" charset="0"/>
              <a:cs typeface="Arial" panose="020B0604020202020204" pitchFamily="34" charset="0"/>
            </a:rPr>
            <a:t>You can create a sequential model by passing a list of layer instances to the constructor from keras models import Sequential from keras</a:t>
          </a:r>
          <a:endParaRPr lang="en-US" sz="1100" kern="1200" dirty="0">
            <a:latin typeface="Arial" panose="020B0604020202020204" pitchFamily="34" charset="0"/>
            <a:cs typeface="Arial" panose="020B0604020202020204" pitchFamily="34" charset="0"/>
          </a:endParaRPr>
        </a:p>
      </dsp:txBody>
      <dsp:txXfrm>
        <a:off x="2796534" y="2264534"/>
        <a:ext cx="235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51779-7ADF-4A0A-A50A-C764E36E23A4}">
      <dsp:nvSpPr>
        <dsp:cNvPr id="0" name=""/>
        <dsp:cNvSpPr/>
      </dsp:nvSpPr>
      <dsp:spPr>
        <a:xfrm>
          <a:off x="0" y="271297"/>
          <a:ext cx="5181600" cy="13838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We are adding a convolution layer with activation function as “relu” and with a small filter size (3,3) and number of filters (32) followed by a max pooling layer</a:t>
          </a:r>
          <a:endParaRPr lang="en-US" sz="1800" kern="1200" dirty="0">
            <a:latin typeface="Arial" panose="020B0604020202020204" pitchFamily="34" charset="0"/>
            <a:cs typeface="Arial" panose="020B0604020202020204" pitchFamily="34" charset="0"/>
          </a:endParaRPr>
        </a:p>
      </dsp:txBody>
      <dsp:txXfrm>
        <a:off x="67554" y="338851"/>
        <a:ext cx="5046492" cy="1248746"/>
      </dsp:txXfrm>
    </dsp:sp>
    <dsp:sp modelId="{83815D54-739B-425A-B5E9-43FDE32FF976}">
      <dsp:nvSpPr>
        <dsp:cNvPr id="0" name=""/>
        <dsp:cNvSpPr/>
      </dsp:nvSpPr>
      <dsp:spPr>
        <a:xfrm>
          <a:off x="0" y="1842352"/>
          <a:ext cx="5181600" cy="7936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Maxpool layer is used to downsample the input</a:t>
          </a:r>
          <a:endParaRPr lang="en-US" sz="1800" kern="1200" dirty="0">
            <a:latin typeface="Arial" panose="020B0604020202020204" pitchFamily="34" charset="0"/>
            <a:cs typeface="Arial" panose="020B0604020202020204" pitchFamily="34" charset="0"/>
          </a:endParaRPr>
        </a:p>
      </dsp:txBody>
      <dsp:txXfrm>
        <a:off x="38744" y="1881096"/>
        <a:ext cx="5104112" cy="716181"/>
      </dsp:txXfrm>
    </dsp:sp>
    <dsp:sp modelId="{6954E368-33C0-41C4-94BB-A5D41BCA4D28}">
      <dsp:nvSpPr>
        <dsp:cNvPr id="0" name=""/>
        <dsp:cNvSpPr/>
      </dsp:nvSpPr>
      <dsp:spPr>
        <a:xfrm>
          <a:off x="0" y="2823222"/>
          <a:ext cx="5181600" cy="7825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Flatten layer flattens the output </a:t>
          </a:r>
          <a:endParaRPr lang="en-US" sz="1800" kern="1200" dirty="0">
            <a:latin typeface="Arial" panose="020B0604020202020204" pitchFamily="34" charset="0"/>
            <a:cs typeface="Arial" panose="020B0604020202020204" pitchFamily="34" charset="0"/>
          </a:endParaRPr>
        </a:p>
      </dsp:txBody>
      <dsp:txXfrm>
        <a:off x="38200" y="2861422"/>
        <a:ext cx="5105200" cy="706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0FDAD-9F66-4E68-AA21-EE607706822A}">
      <dsp:nvSpPr>
        <dsp:cNvPr id="0" name=""/>
        <dsp:cNvSpPr/>
      </dsp:nvSpPr>
      <dsp:spPr>
        <a:xfrm>
          <a:off x="0" y="411"/>
          <a:ext cx="5181600" cy="9636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E731A-039C-4C8C-A49C-E950E77A2E4B}">
      <dsp:nvSpPr>
        <dsp:cNvPr id="0" name=""/>
        <dsp:cNvSpPr/>
      </dsp:nvSpPr>
      <dsp:spPr>
        <a:xfrm>
          <a:off x="291496" y="217227"/>
          <a:ext cx="529994" cy="5299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783DF7-65BE-407D-8660-9B2CA7A43200}">
      <dsp:nvSpPr>
        <dsp:cNvPr id="0" name=""/>
        <dsp:cNvSpPr/>
      </dsp:nvSpPr>
      <dsp:spPr>
        <a:xfrm>
          <a:off x="1112988" y="411"/>
          <a:ext cx="4068611" cy="963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84" tIns="101984" rIns="101984" bIns="101984" numCol="1" spcCol="1270" anchor="ctr" anchorCtr="0">
          <a:noAutofit/>
        </a:bodyPr>
        <a:lstStyle/>
        <a:p>
          <a:pPr marL="0" lvl="0" indent="0" algn="l" defTabSz="666750">
            <a:lnSpc>
              <a:spcPct val="100000"/>
            </a:lnSpc>
            <a:spcBef>
              <a:spcPct val="0"/>
            </a:spcBef>
            <a:spcAft>
              <a:spcPct val="35000"/>
            </a:spcAft>
            <a:buNone/>
          </a:pPr>
          <a:r>
            <a:rPr lang="en-IN" sz="1500" kern="1200" dirty="0">
              <a:latin typeface="Arial" panose="020B0604020202020204" pitchFamily="34" charset="0"/>
              <a:cs typeface="Arial" panose="020B0604020202020204" pitchFamily="34" charset="0"/>
            </a:rPr>
            <a:t>The compilation is the final step in creating the model. Once the compilation is done, we can move on to the training process. </a:t>
          </a:r>
          <a:endParaRPr lang="en-US" sz="1500" kern="1200" dirty="0">
            <a:latin typeface="Arial" panose="020B0604020202020204" pitchFamily="34" charset="0"/>
            <a:cs typeface="Arial" panose="020B0604020202020204" pitchFamily="34" charset="0"/>
          </a:endParaRPr>
        </a:p>
      </dsp:txBody>
      <dsp:txXfrm>
        <a:off x="1112988" y="411"/>
        <a:ext cx="4068611" cy="963626"/>
      </dsp:txXfrm>
    </dsp:sp>
    <dsp:sp modelId="{A7BF72FD-B906-411D-AA01-3C7A6D08A108}">
      <dsp:nvSpPr>
        <dsp:cNvPr id="0" name=""/>
        <dsp:cNvSpPr/>
      </dsp:nvSpPr>
      <dsp:spPr>
        <a:xfrm>
          <a:off x="0" y="1204944"/>
          <a:ext cx="5181600" cy="9636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512AC-F690-43F6-A2A2-03C595DFC175}">
      <dsp:nvSpPr>
        <dsp:cNvPr id="0" name=""/>
        <dsp:cNvSpPr/>
      </dsp:nvSpPr>
      <dsp:spPr>
        <a:xfrm>
          <a:off x="291496" y="1421760"/>
          <a:ext cx="529994" cy="5299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766DB-A5C3-46E5-8F47-B48152F4C4A7}">
      <dsp:nvSpPr>
        <dsp:cNvPr id="0" name=""/>
        <dsp:cNvSpPr/>
      </dsp:nvSpPr>
      <dsp:spPr>
        <a:xfrm>
          <a:off x="1112988" y="1204944"/>
          <a:ext cx="4068611" cy="963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84" tIns="101984" rIns="101984" bIns="101984" numCol="1" spcCol="1270" anchor="ctr" anchorCtr="0">
          <a:noAutofit/>
        </a:bodyPr>
        <a:lstStyle/>
        <a:p>
          <a:pPr marL="0" lvl="0" indent="0" algn="l" defTabSz="666750">
            <a:lnSpc>
              <a:spcPct val="100000"/>
            </a:lnSpc>
            <a:spcBef>
              <a:spcPct val="0"/>
            </a:spcBef>
            <a:spcAft>
              <a:spcPct val="35000"/>
            </a:spcAft>
            <a:buNone/>
          </a:pPr>
          <a:r>
            <a:rPr lang="en-IN" sz="1500" kern="1200" dirty="0">
              <a:latin typeface="Arial" panose="020B0604020202020204" pitchFamily="34" charset="0"/>
              <a:cs typeface="Arial" panose="020B0604020202020204" pitchFamily="34" charset="0"/>
            </a:rPr>
            <a:t>Optimization is an important process which optimize the input weights by comparing the prediction and the loss function</a:t>
          </a:r>
          <a:endParaRPr lang="en-US" sz="1500" kern="1200" dirty="0">
            <a:latin typeface="Arial" panose="020B0604020202020204" pitchFamily="34" charset="0"/>
            <a:cs typeface="Arial" panose="020B0604020202020204" pitchFamily="34" charset="0"/>
          </a:endParaRPr>
        </a:p>
      </dsp:txBody>
      <dsp:txXfrm>
        <a:off x="1112988" y="1204944"/>
        <a:ext cx="4068611" cy="963626"/>
      </dsp:txXfrm>
    </dsp:sp>
    <dsp:sp modelId="{AAD2DE52-8ECA-4B36-B400-FAFD0430FBFA}">
      <dsp:nvSpPr>
        <dsp:cNvPr id="0" name=""/>
        <dsp:cNvSpPr/>
      </dsp:nvSpPr>
      <dsp:spPr>
        <a:xfrm>
          <a:off x="0" y="2409477"/>
          <a:ext cx="5181600" cy="9636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BE65D-AD43-47D9-A849-473DF76DB104}">
      <dsp:nvSpPr>
        <dsp:cNvPr id="0" name=""/>
        <dsp:cNvSpPr/>
      </dsp:nvSpPr>
      <dsp:spPr>
        <a:xfrm>
          <a:off x="291496" y="2626292"/>
          <a:ext cx="529994" cy="5299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761322-FC71-4062-AA6E-FA587651C129}">
      <dsp:nvSpPr>
        <dsp:cNvPr id="0" name=""/>
        <dsp:cNvSpPr/>
      </dsp:nvSpPr>
      <dsp:spPr>
        <a:xfrm>
          <a:off x="1112988" y="2409477"/>
          <a:ext cx="4068611" cy="963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84" tIns="101984" rIns="101984" bIns="101984" numCol="1" spcCol="1270" anchor="ctr" anchorCtr="0">
          <a:noAutofit/>
        </a:bodyPr>
        <a:lstStyle/>
        <a:p>
          <a:pPr marL="0" lvl="0" indent="0" algn="l" defTabSz="666750">
            <a:lnSpc>
              <a:spcPct val="100000"/>
            </a:lnSpc>
            <a:spcBef>
              <a:spcPct val="0"/>
            </a:spcBef>
            <a:spcAft>
              <a:spcPct val="35000"/>
            </a:spcAft>
            <a:buNone/>
          </a:pPr>
          <a:r>
            <a:rPr lang="en-IN" sz="1500" kern="1200" dirty="0">
              <a:latin typeface="Arial" panose="020B0604020202020204" pitchFamily="34" charset="0"/>
              <a:cs typeface="Arial" panose="020B0604020202020204" pitchFamily="34" charset="0"/>
            </a:rPr>
            <a:t>Metrics is used to evaluate the performance of our model. It is similar to loss function, but not used in training process</a:t>
          </a:r>
          <a:endParaRPr lang="en-US" sz="1500" kern="1200" dirty="0">
            <a:latin typeface="Arial" panose="020B0604020202020204" pitchFamily="34" charset="0"/>
            <a:cs typeface="Arial" panose="020B0604020202020204" pitchFamily="34" charset="0"/>
          </a:endParaRPr>
        </a:p>
      </dsp:txBody>
      <dsp:txXfrm>
        <a:off x="1112988" y="2409477"/>
        <a:ext cx="4068611" cy="9636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03F80-191D-4549-8270-198E3020F0C4}">
      <dsp:nvSpPr>
        <dsp:cNvPr id="0" name=""/>
        <dsp:cNvSpPr/>
      </dsp:nvSpPr>
      <dsp:spPr>
        <a:xfrm>
          <a:off x="776526" y="204927"/>
          <a:ext cx="832781" cy="8327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90190F-8621-4370-9067-18D9563EDA8B}">
      <dsp:nvSpPr>
        <dsp:cNvPr id="0" name=""/>
        <dsp:cNvSpPr/>
      </dsp:nvSpPr>
      <dsp:spPr>
        <a:xfrm>
          <a:off x="3229" y="1186798"/>
          <a:ext cx="2379375" cy="356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b="1"/>
          </a:pPr>
          <a:r>
            <a:rPr lang="en-IN" sz="1000" b="0" kern="1200" dirty="0">
              <a:latin typeface="Arial" panose="020B0604020202020204" pitchFamily="34" charset="0"/>
              <a:cs typeface="Arial" panose="020B0604020202020204" pitchFamily="34" charset="0"/>
            </a:rPr>
            <a:t>Fit_generator functions are used to train a deep learning neural network </a:t>
          </a:r>
          <a:endParaRPr lang="en-US" sz="1000" b="0" kern="1200" dirty="0">
            <a:latin typeface="Arial" panose="020B0604020202020204" pitchFamily="34" charset="0"/>
            <a:cs typeface="Arial" panose="020B0604020202020204" pitchFamily="34" charset="0"/>
          </a:endParaRPr>
        </a:p>
      </dsp:txBody>
      <dsp:txXfrm>
        <a:off x="3229" y="1186798"/>
        <a:ext cx="2379375" cy="356906"/>
      </dsp:txXfrm>
    </dsp:sp>
    <dsp:sp modelId="{F711E46F-D5C5-42F5-88C4-07E3F3CD2B65}">
      <dsp:nvSpPr>
        <dsp:cNvPr id="0" name=""/>
        <dsp:cNvSpPr/>
      </dsp:nvSpPr>
      <dsp:spPr>
        <a:xfrm>
          <a:off x="3229" y="1613048"/>
          <a:ext cx="2379375" cy="2059080"/>
        </a:xfrm>
        <a:prstGeom prst="rect">
          <a:avLst/>
        </a:prstGeom>
        <a:noFill/>
        <a:ln>
          <a:noFill/>
        </a:ln>
        <a:effectLst/>
      </dsp:spPr>
      <dsp:style>
        <a:lnRef idx="0">
          <a:scrgbClr r="0" g="0" b="0"/>
        </a:lnRef>
        <a:fillRef idx="0">
          <a:scrgbClr r="0" g="0" b="0"/>
        </a:fillRef>
        <a:effectRef idx="0">
          <a:scrgbClr r="0" g="0" b="0"/>
        </a:effectRef>
        <a:fontRef idx="minor"/>
      </dsp:style>
    </dsp:sp>
    <dsp:sp modelId="{0932E9E6-D5E8-4A86-8E93-E2AD67036F04}">
      <dsp:nvSpPr>
        <dsp:cNvPr id="0" name=""/>
        <dsp:cNvSpPr/>
      </dsp:nvSpPr>
      <dsp:spPr>
        <a:xfrm>
          <a:off x="3572292" y="204927"/>
          <a:ext cx="832781" cy="8327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96966-EC26-4878-A98A-F49DDF833F72}">
      <dsp:nvSpPr>
        <dsp:cNvPr id="0" name=""/>
        <dsp:cNvSpPr/>
      </dsp:nvSpPr>
      <dsp:spPr>
        <a:xfrm>
          <a:off x="2798995" y="1186798"/>
          <a:ext cx="2379375" cy="356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IN" sz="2400" kern="1200" dirty="0"/>
            <a:t>Arguments</a:t>
          </a:r>
          <a:endParaRPr lang="en-US" sz="2400" kern="1200" dirty="0"/>
        </a:p>
      </dsp:txBody>
      <dsp:txXfrm>
        <a:off x="2798995" y="1186798"/>
        <a:ext cx="2379375" cy="356906"/>
      </dsp:txXfrm>
    </dsp:sp>
    <dsp:sp modelId="{E935271A-CF98-47F3-B524-D247E0D9EB0E}">
      <dsp:nvSpPr>
        <dsp:cNvPr id="0" name=""/>
        <dsp:cNvSpPr/>
      </dsp:nvSpPr>
      <dsp:spPr>
        <a:xfrm>
          <a:off x="2798995" y="1613048"/>
          <a:ext cx="2379375" cy="205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100000"/>
            </a:lnSpc>
            <a:spcBef>
              <a:spcPct val="0"/>
            </a:spcBef>
            <a:spcAft>
              <a:spcPct val="35000"/>
            </a:spcAft>
            <a:buNone/>
          </a:pPr>
          <a:r>
            <a:rPr lang="en-IN" sz="1000" kern="1200" dirty="0">
              <a:latin typeface="Arial" panose="020B0604020202020204" pitchFamily="34" charset="0"/>
              <a:cs typeface="Arial" panose="020B0604020202020204" pitchFamily="34" charset="0"/>
            </a:rPr>
            <a:t>Steps_per_epoch : It specifies the total number of steps taken from the generator as soon as one epoch is finished and next epoch has started.</a:t>
          </a:r>
          <a:endParaRPr lang="en-US" sz="1000" kern="1200" dirty="0">
            <a:latin typeface="Arial" panose="020B0604020202020204" pitchFamily="34" charset="0"/>
            <a:cs typeface="Arial" panose="020B0604020202020204" pitchFamily="34" charset="0"/>
          </a:endParaRPr>
        </a:p>
        <a:p>
          <a:pPr marL="0" lvl="0" indent="0" algn="l" defTabSz="444500">
            <a:lnSpc>
              <a:spcPct val="100000"/>
            </a:lnSpc>
            <a:spcBef>
              <a:spcPct val="0"/>
            </a:spcBef>
            <a:spcAft>
              <a:spcPct val="35000"/>
            </a:spcAft>
            <a:buNone/>
          </a:pPr>
          <a:r>
            <a:rPr lang="en-IN" sz="1000" kern="1200" dirty="0">
              <a:latin typeface="Arial" panose="020B0604020202020204" pitchFamily="34" charset="0"/>
              <a:cs typeface="Arial" panose="020B0604020202020204" pitchFamily="34" charset="0"/>
            </a:rPr>
            <a:t>Epochs : an integer and number of epochs we want to train our model for</a:t>
          </a:r>
          <a:endParaRPr lang="en-US" sz="1000" kern="1200" dirty="0">
            <a:latin typeface="Arial" panose="020B0604020202020204" pitchFamily="34" charset="0"/>
            <a:cs typeface="Arial" panose="020B0604020202020204" pitchFamily="34" charset="0"/>
          </a:endParaRPr>
        </a:p>
        <a:p>
          <a:pPr marL="0" lvl="0" indent="0" algn="l" defTabSz="444500">
            <a:lnSpc>
              <a:spcPct val="100000"/>
            </a:lnSpc>
            <a:spcBef>
              <a:spcPct val="0"/>
            </a:spcBef>
            <a:spcAft>
              <a:spcPct val="35000"/>
            </a:spcAft>
            <a:buNone/>
          </a:pPr>
          <a:r>
            <a:rPr lang="en-IN" sz="1000" kern="1200" dirty="0">
              <a:latin typeface="Arial" panose="020B0604020202020204" pitchFamily="34" charset="0"/>
              <a:cs typeface="Arial" panose="020B0604020202020204" pitchFamily="34" charset="0"/>
            </a:rPr>
            <a:t>Validation_data can be either </a:t>
          </a:r>
          <a:endParaRPr lang="en-US" sz="1000" kern="1200" dirty="0">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en-IN" sz="1000" kern="1200" dirty="0">
              <a:latin typeface="Arial" panose="020B0604020202020204" pitchFamily="34" charset="0"/>
              <a:cs typeface="Arial" panose="020B0604020202020204" pitchFamily="34" charset="0"/>
            </a:rPr>
            <a:t>An inputs and targets list</a:t>
          </a:r>
          <a:endParaRPr lang="en-US" sz="1000" kern="1200" dirty="0">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en-IN" sz="1000" kern="1200" dirty="0">
              <a:latin typeface="Arial" panose="020B0604020202020204" pitchFamily="34" charset="0"/>
              <a:cs typeface="Arial" panose="020B0604020202020204" pitchFamily="34" charset="0"/>
            </a:rPr>
            <a:t>A generator</a:t>
          </a:r>
          <a:endParaRPr lang="en-US" sz="1000" kern="1200" dirty="0">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en-IN" sz="1000" kern="1200" dirty="0">
              <a:latin typeface="Arial" panose="020B0604020202020204" pitchFamily="34" charset="0"/>
              <a:cs typeface="Arial" panose="020B0604020202020204" pitchFamily="34" charset="0"/>
            </a:rPr>
            <a:t>An inputs, targets and sample_weights list which can be used to evaluate the loss and metrics for any model after any epoch has ended.</a:t>
          </a:r>
          <a:endParaRPr lang="en-US" sz="1000" kern="1200" dirty="0">
            <a:latin typeface="Arial" panose="020B0604020202020204" pitchFamily="34" charset="0"/>
            <a:cs typeface="Arial" panose="020B0604020202020204" pitchFamily="34" charset="0"/>
          </a:endParaRPr>
        </a:p>
      </dsp:txBody>
      <dsp:txXfrm>
        <a:off x="2798995" y="1613048"/>
        <a:ext cx="2379375" cy="20590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9C6EE-299C-4438-AC01-E2721D9731ED}">
      <dsp:nvSpPr>
        <dsp:cNvPr id="0" name=""/>
        <dsp:cNvSpPr/>
      </dsp:nvSpPr>
      <dsp:spPr>
        <a:xfrm>
          <a:off x="1176867" y="286"/>
          <a:ext cx="2675667" cy="160540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We use HTML to create the front end part of the web page</a:t>
          </a:r>
          <a:endParaRPr lang="en-US" sz="1800" kern="1200" dirty="0">
            <a:latin typeface="Arial" panose="020B0604020202020204" pitchFamily="34" charset="0"/>
            <a:cs typeface="Arial" panose="020B0604020202020204" pitchFamily="34" charset="0"/>
          </a:endParaRPr>
        </a:p>
      </dsp:txBody>
      <dsp:txXfrm>
        <a:off x="1176867" y="286"/>
        <a:ext cx="2675667" cy="1605400"/>
      </dsp:txXfrm>
    </dsp:sp>
    <dsp:sp modelId="{42F3D162-7D05-4416-93FC-07A4091CAFCC}">
      <dsp:nvSpPr>
        <dsp:cNvPr id="0" name=""/>
        <dsp:cNvSpPr/>
      </dsp:nvSpPr>
      <dsp:spPr>
        <a:xfrm>
          <a:off x="4120100" y="286"/>
          <a:ext cx="2675667" cy="1605400"/>
        </a:xfrm>
        <a:prstGeom prst="rect">
          <a:avLst/>
        </a:prstGeom>
        <a:solidFill>
          <a:schemeClr val="accent5">
            <a:hueOff val="198633"/>
            <a:satOff val="115"/>
            <a:lumOff val="1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Here, we created 3 HTML pages – home.html, intro.html and index6.html</a:t>
          </a:r>
          <a:endParaRPr lang="en-US" sz="1800" kern="1200" dirty="0">
            <a:latin typeface="Arial" panose="020B0604020202020204" pitchFamily="34" charset="0"/>
            <a:cs typeface="Arial" panose="020B0604020202020204" pitchFamily="34" charset="0"/>
          </a:endParaRPr>
        </a:p>
      </dsp:txBody>
      <dsp:txXfrm>
        <a:off x="4120100" y="286"/>
        <a:ext cx="2675667" cy="1605400"/>
      </dsp:txXfrm>
    </dsp:sp>
    <dsp:sp modelId="{A63C0C66-81E8-4C12-B0F9-ECD61990ECAD}">
      <dsp:nvSpPr>
        <dsp:cNvPr id="0" name=""/>
        <dsp:cNvSpPr/>
      </dsp:nvSpPr>
      <dsp:spPr>
        <a:xfrm>
          <a:off x="7063334" y="286"/>
          <a:ext cx="2675667" cy="1605400"/>
        </a:xfrm>
        <a:prstGeom prst="rect">
          <a:avLst/>
        </a:prstGeom>
        <a:solidFill>
          <a:schemeClr val="accent5">
            <a:hueOff val="397266"/>
            <a:satOff val="230"/>
            <a:lumOff val="2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Home.html displays the home page</a:t>
          </a:r>
          <a:endParaRPr lang="en-US" sz="1800" kern="1200" dirty="0">
            <a:latin typeface="Arial" panose="020B0604020202020204" pitchFamily="34" charset="0"/>
            <a:cs typeface="Arial" panose="020B0604020202020204" pitchFamily="34" charset="0"/>
          </a:endParaRPr>
        </a:p>
      </dsp:txBody>
      <dsp:txXfrm>
        <a:off x="7063334" y="286"/>
        <a:ext cx="2675667" cy="1605400"/>
      </dsp:txXfrm>
    </dsp:sp>
    <dsp:sp modelId="{03430C08-FD63-4231-969C-C377997743AE}">
      <dsp:nvSpPr>
        <dsp:cNvPr id="0" name=""/>
        <dsp:cNvSpPr/>
      </dsp:nvSpPr>
      <dsp:spPr>
        <a:xfrm>
          <a:off x="1176867" y="1873253"/>
          <a:ext cx="2675667" cy="1605400"/>
        </a:xfrm>
        <a:prstGeom prst="rect">
          <a:avLst/>
        </a:prstGeom>
        <a:solidFill>
          <a:schemeClr val="accent5">
            <a:hueOff val="595899"/>
            <a:satOff val="346"/>
            <a:lumOff val="3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Intro.html displays the introduction about the hand gesture recognition</a:t>
          </a:r>
          <a:endParaRPr lang="en-US" sz="1800" kern="1200" dirty="0">
            <a:latin typeface="Arial" panose="020B0604020202020204" pitchFamily="34" charset="0"/>
            <a:cs typeface="Arial" panose="020B0604020202020204" pitchFamily="34" charset="0"/>
          </a:endParaRPr>
        </a:p>
      </dsp:txBody>
      <dsp:txXfrm>
        <a:off x="1176867" y="1873253"/>
        <a:ext cx="2675667" cy="1605400"/>
      </dsp:txXfrm>
    </dsp:sp>
    <dsp:sp modelId="{EBB8A05B-42B2-4C81-9493-261041B6F984}">
      <dsp:nvSpPr>
        <dsp:cNvPr id="0" name=""/>
        <dsp:cNvSpPr/>
      </dsp:nvSpPr>
      <dsp:spPr>
        <a:xfrm>
          <a:off x="4120100" y="1873253"/>
          <a:ext cx="2675667" cy="1605400"/>
        </a:xfrm>
        <a:prstGeom prst="rect">
          <a:avLst/>
        </a:prstGeom>
        <a:solidFill>
          <a:schemeClr val="accent5">
            <a:hueOff val="794532"/>
            <a:satOff val="461"/>
            <a:lumOff val="4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Index6.html accepts the input from the user and predicts the values.</a:t>
          </a:r>
          <a:endParaRPr lang="en-US" sz="1800" kern="1200" dirty="0">
            <a:latin typeface="Arial" panose="020B0604020202020204" pitchFamily="34" charset="0"/>
            <a:cs typeface="Arial" panose="020B0604020202020204" pitchFamily="34" charset="0"/>
          </a:endParaRPr>
        </a:p>
      </dsp:txBody>
      <dsp:txXfrm>
        <a:off x="4120100" y="1873253"/>
        <a:ext cx="2675667" cy="1605400"/>
      </dsp:txXfrm>
    </dsp:sp>
    <dsp:sp modelId="{E19EB9B0-21DE-46C4-BD9D-DD675D5A0A11}">
      <dsp:nvSpPr>
        <dsp:cNvPr id="0" name=""/>
        <dsp:cNvSpPr/>
      </dsp:nvSpPr>
      <dsp:spPr>
        <a:xfrm>
          <a:off x="7063334" y="1873253"/>
          <a:ext cx="2675667" cy="1605400"/>
        </a:xfrm>
        <a:prstGeom prst="rect">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We also use JavaScript-main.js and CSS-main.css to enhance our functionality and view of HTML pages</a:t>
          </a:r>
          <a:endParaRPr lang="en-US" sz="1800" kern="1200" dirty="0">
            <a:latin typeface="Arial" panose="020B0604020202020204" pitchFamily="34" charset="0"/>
            <a:cs typeface="Arial" panose="020B0604020202020204" pitchFamily="34" charset="0"/>
          </a:endParaRPr>
        </a:p>
      </dsp:txBody>
      <dsp:txXfrm>
        <a:off x="7063334" y="1873253"/>
        <a:ext cx="2675667" cy="16054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0.jp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0.jp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6.xml"/><Relationship Id="rId4" Type="http://schemas.openxmlformats.org/officeDocument/2006/relationships/image" Target="../media/image3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6.xml"/><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6.xml"/><Relationship Id="rId4" Type="http://schemas.openxmlformats.org/officeDocument/2006/relationships/image" Target="../media/image40.jpg"/></Relationships>
</file>

<file path=ppt/slides/_rels/slide2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D18C-4C39-41BE-8AD7-F5AC6533EF07}"/>
              </a:ext>
            </a:extLst>
          </p:cNvPr>
          <p:cNvSpPr>
            <a:spLocks noGrp="1"/>
          </p:cNvSpPr>
          <p:nvPr>
            <p:ph type="ctrTitle"/>
          </p:nvPr>
        </p:nvSpPr>
        <p:spPr>
          <a:xfrm>
            <a:off x="2692398" y="1997638"/>
            <a:ext cx="6815669" cy="1431362"/>
          </a:xfrm>
        </p:spPr>
        <p:txBody>
          <a:bodyPr/>
          <a:lstStyle/>
          <a:p>
            <a:r>
              <a:rPr lang="en-IN" sz="2400" dirty="0">
                <a:latin typeface="LEMON MILK Bold" panose="00000800000000000000" pitchFamily="50" charset="0"/>
              </a:rPr>
              <a:t>A gesture based tool for sterile browsing of radiology images CNN and open cv</a:t>
            </a:r>
            <a:endParaRPr lang="en-IN" sz="2400" dirty="0"/>
          </a:p>
        </p:txBody>
      </p:sp>
      <p:sp>
        <p:nvSpPr>
          <p:cNvPr id="3" name="Subtitle 2">
            <a:extLst>
              <a:ext uri="{FF2B5EF4-FFF2-40B4-BE49-F238E27FC236}">
                <a16:creationId xmlns:a16="http://schemas.microsoft.com/office/drawing/2014/main" id="{74857275-1217-479C-AB13-E7B7137D753D}"/>
              </a:ext>
            </a:extLst>
          </p:cNvPr>
          <p:cNvSpPr>
            <a:spLocks noGrp="1"/>
          </p:cNvSpPr>
          <p:nvPr>
            <p:ph type="subTitle" idx="1"/>
          </p:nvPr>
        </p:nvSpPr>
        <p:spPr>
          <a:xfrm>
            <a:off x="2692398" y="3817398"/>
            <a:ext cx="6815669" cy="1003177"/>
          </a:xfrm>
        </p:spPr>
        <p:txBody>
          <a:bodyPr>
            <a:normAutofit/>
          </a:bodyPr>
          <a:lstStyle/>
          <a:p>
            <a:r>
              <a:rPr lang="en-IN" sz="2400" dirty="0">
                <a:latin typeface="LEMON MILK Bold" panose="00000800000000000000" pitchFamily="50" charset="0"/>
              </a:rPr>
              <a:t>(Gesture based Automation Tool)</a:t>
            </a:r>
            <a:endParaRPr lang="en-IN" sz="2400" dirty="0"/>
          </a:p>
        </p:txBody>
      </p:sp>
    </p:spTree>
    <p:extLst>
      <p:ext uri="{BB962C8B-B14F-4D97-AF65-F5344CB8AC3E}">
        <p14:creationId xmlns:p14="http://schemas.microsoft.com/office/powerpoint/2010/main" val="1494323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413D-6F45-45DE-80CC-F48165AA10B9}"/>
              </a:ext>
            </a:extLst>
          </p:cNvPr>
          <p:cNvSpPr>
            <a:spLocks noGrp="1"/>
          </p:cNvSpPr>
          <p:nvPr>
            <p:ph type="title"/>
          </p:nvPr>
        </p:nvSpPr>
        <p:spPr>
          <a:xfrm>
            <a:off x="1295402" y="1124175"/>
            <a:ext cx="9601196" cy="1303867"/>
          </a:xfrm>
        </p:spPr>
        <p:txBody>
          <a:bodyPr/>
          <a:lstStyle/>
          <a:p>
            <a:r>
              <a:rPr lang="en-US" sz="4400" dirty="0">
                <a:solidFill>
                  <a:schemeClr val="tx1"/>
                </a:solidFill>
                <a:latin typeface="Arial" panose="020B0604020202020204" pitchFamily="34" charset="0"/>
                <a:cs typeface="Arial" panose="020B0604020202020204" pitchFamily="34" charset="0"/>
              </a:rPr>
              <a:t>Model Building</a:t>
            </a:r>
            <a:endParaRPr lang="en-IN" dirty="0"/>
          </a:p>
        </p:txBody>
      </p:sp>
      <p:sp>
        <p:nvSpPr>
          <p:cNvPr id="4" name="TextBox 3">
            <a:extLst>
              <a:ext uri="{FF2B5EF4-FFF2-40B4-BE49-F238E27FC236}">
                <a16:creationId xmlns:a16="http://schemas.microsoft.com/office/drawing/2014/main" id="{FF6CABF1-481F-4243-9E77-E11C56F6D8A2}"/>
              </a:ext>
            </a:extLst>
          </p:cNvPr>
          <p:cNvSpPr txBox="1"/>
          <p:nvPr/>
        </p:nvSpPr>
        <p:spPr>
          <a:xfrm>
            <a:off x="2493885" y="2828835"/>
            <a:ext cx="7204229" cy="1200329"/>
          </a:xfrm>
          <a:prstGeom prst="rect">
            <a:avLst/>
          </a:prstGeom>
          <a:noFill/>
        </p:spPr>
        <p:txBody>
          <a:bodyPr wrap="square">
            <a:spAutoFit/>
          </a:bodyPr>
          <a:lstStyle/>
          <a:p>
            <a:pPr marL="0" indent="0" algn="ctr"/>
            <a:r>
              <a:rPr lang="en-US" sz="2400" dirty="0">
                <a:solidFill>
                  <a:schemeClr val="tx1"/>
                </a:solidFill>
                <a:latin typeface="Arial" panose="020B0604020202020204" pitchFamily="34" charset="0"/>
                <a:cs typeface="Arial" panose="020B0604020202020204" pitchFamily="34" charset="0"/>
              </a:rPr>
              <a:t>Time to build our Convolutional Neural Networking which contains a input layer along with convolution, </a:t>
            </a:r>
            <a:r>
              <a:rPr lang="en-US" sz="2400" dirty="0" err="1">
                <a:solidFill>
                  <a:schemeClr val="tx1"/>
                </a:solidFill>
                <a:latin typeface="Arial" panose="020B0604020202020204" pitchFamily="34" charset="0"/>
                <a:cs typeface="Arial" panose="020B0604020202020204" pitchFamily="34" charset="0"/>
              </a:rPr>
              <a:t>maxpooling</a:t>
            </a:r>
            <a:r>
              <a:rPr lang="en-US" sz="2400" dirty="0">
                <a:solidFill>
                  <a:schemeClr val="tx1"/>
                </a:solidFill>
                <a:latin typeface="Arial" panose="020B0604020202020204" pitchFamily="34" charset="0"/>
                <a:cs typeface="Arial" panose="020B0604020202020204" pitchFamily="34" charset="0"/>
              </a:rPr>
              <a:t> and finally an output layer</a:t>
            </a:r>
          </a:p>
        </p:txBody>
      </p:sp>
    </p:spTree>
    <p:extLst>
      <p:ext uri="{BB962C8B-B14F-4D97-AF65-F5344CB8AC3E}">
        <p14:creationId xmlns:p14="http://schemas.microsoft.com/office/powerpoint/2010/main" val="83286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2E38-DD1F-4FBE-9FE4-5FBB09F1214E}"/>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Importing the model building libraries	</a:t>
            </a:r>
            <a:endParaRPr lang="en-IN" dirty="0"/>
          </a:p>
        </p:txBody>
      </p:sp>
      <p:pic>
        <p:nvPicPr>
          <p:cNvPr id="3" name="Content Placeholder 4" descr="Graphical user interface, text, application&#10;&#10;Description automatically generated">
            <a:extLst>
              <a:ext uri="{FF2B5EF4-FFF2-40B4-BE49-F238E27FC236}">
                <a16:creationId xmlns:a16="http://schemas.microsoft.com/office/drawing/2014/main" id="{37FC9A6D-366C-4E6D-B0A1-0E7BD1A2E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025" y="3058085"/>
            <a:ext cx="9518573" cy="1975104"/>
          </a:xfrm>
          <a:prstGeom prst="rect">
            <a:avLst/>
          </a:prstGeom>
        </p:spPr>
      </p:pic>
    </p:spTree>
    <p:extLst>
      <p:ext uri="{BB962C8B-B14F-4D97-AF65-F5344CB8AC3E}">
        <p14:creationId xmlns:p14="http://schemas.microsoft.com/office/powerpoint/2010/main" val="151709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66A6-B8E7-4CE6-A4A2-A3BC4299899A}"/>
              </a:ext>
            </a:extLst>
          </p:cNvPr>
          <p:cNvSpPr>
            <a:spLocks noGrp="1"/>
          </p:cNvSpPr>
          <p:nvPr>
            <p:ph type="title"/>
          </p:nvPr>
        </p:nvSpPr>
        <p:spPr>
          <a:xfrm>
            <a:off x="1295402" y="1331651"/>
            <a:ext cx="9601196" cy="1016492"/>
          </a:xfrm>
        </p:spPr>
        <p:txBody>
          <a:bodyPr/>
          <a:lstStyle/>
          <a:p>
            <a:r>
              <a:rPr lang="en-IN" sz="4400" dirty="0">
                <a:latin typeface="Arial" panose="020B0604020202020204" pitchFamily="34" charset="0"/>
                <a:cs typeface="Arial" panose="020B0604020202020204" pitchFamily="34" charset="0"/>
              </a:rPr>
              <a:t>Initializing the model</a:t>
            </a:r>
            <a:endParaRPr lang="en-IN" dirty="0"/>
          </a:p>
        </p:txBody>
      </p:sp>
      <p:pic>
        <p:nvPicPr>
          <p:cNvPr id="3" name="Content Placeholder 5" descr="Text&#10;&#10;Description automatically generated">
            <a:extLst>
              <a:ext uri="{FF2B5EF4-FFF2-40B4-BE49-F238E27FC236}">
                <a16:creationId xmlns:a16="http://schemas.microsoft.com/office/drawing/2014/main" id="{05E110F9-4DA8-4823-AEE0-56CE1DAB1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3517777"/>
            <a:ext cx="4363505" cy="729092"/>
          </a:xfrm>
          <a:prstGeom prst="rect">
            <a:avLst/>
          </a:prstGeom>
        </p:spPr>
      </p:pic>
      <p:graphicFrame>
        <p:nvGraphicFramePr>
          <p:cNvPr id="5" name="Content Placeholder 3">
            <a:extLst>
              <a:ext uri="{FF2B5EF4-FFF2-40B4-BE49-F238E27FC236}">
                <a16:creationId xmlns:a16="http://schemas.microsoft.com/office/drawing/2014/main" id="{81AF71CE-0F0F-4B94-A6E7-B086D92151D7}"/>
              </a:ext>
            </a:extLst>
          </p:cNvPr>
          <p:cNvGraphicFramePr>
            <a:graphicFrameLocks/>
          </p:cNvGraphicFramePr>
          <p:nvPr>
            <p:extLst>
              <p:ext uri="{D42A27DB-BD31-4B8C-83A1-F6EECF244321}">
                <p14:modId xmlns:p14="http://schemas.microsoft.com/office/powerpoint/2010/main" val="2877010204"/>
              </p:ext>
            </p:extLst>
          </p:nvPr>
        </p:nvGraphicFramePr>
        <p:xfrm>
          <a:off x="5714998" y="2308341"/>
          <a:ext cx="5181600" cy="387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07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51E7-5FB4-4687-9472-977A301D7600}"/>
              </a:ext>
            </a:extLst>
          </p:cNvPr>
          <p:cNvSpPr>
            <a:spLocks noGrp="1"/>
          </p:cNvSpPr>
          <p:nvPr>
            <p:ph type="title"/>
          </p:nvPr>
        </p:nvSpPr>
        <p:spPr/>
        <p:txBody>
          <a:bodyPr/>
          <a:lstStyle/>
          <a:p>
            <a:r>
              <a:rPr lang="en-IN" sz="4400" dirty="0">
                <a:latin typeface="Arial" panose="020B0604020202020204" pitchFamily="34" charset="0"/>
                <a:cs typeface="Arial" panose="020B0604020202020204" pitchFamily="34" charset="0"/>
              </a:rPr>
              <a:t>Adding CNN Layers</a:t>
            </a:r>
            <a:endParaRPr lang="en-IN" dirty="0"/>
          </a:p>
        </p:txBody>
      </p:sp>
      <p:pic>
        <p:nvPicPr>
          <p:cNvPr id="3" name="Content Placeholder 5" descr="Graphical user interface, text, application, email&#10;&#10;Description automatically generated">
            <a:extLst>
              <a:ext uri="{FF2B5EF4-FFF2-40B4-BE49-F238E27FC236}">
                <a16:creationId xmlns:a16="http://schemas.microsoft.com/office/drawing/2014/main" id="{6642C853-113D-47AD-819C-5E10930E3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504" y="3325785"/>
            <a:ext cx="5181600" cy="1690792"/>
          </a:xfrm>
          <a:prstGeom prst="rect">
            <a:avLst/>
          </a:prstGeom>
        </p:spPr>
      </p:pic>
      <p:graphicFrame>
        <p:nvGraphicFramePr>
          <p:cNvPr id="5" name="Content Placeholder 3">
            <a:extLst>
              <a:ext uri="{FF2B5EF4-FFF2-40B4-BE49-F238E27FC236}">
                <a16:creationId xmlns:a16="http://schemas.microsoft.com/office/drawing/2014/main" id="{C76DAF64-5F74-48A4-811B-5919938F45BF}"/>
              </a:ext>
            </a:extLst>
          </p:cNvPr>
          <p:cNvGraphicFramePr>
            <a:graphicFrameLocks/>
          </p:cNvGraphicFramePr>
          <p:nvPr>
            <p:extLst>
              <p:ext uri="{D42A27DB-BD31-4B8C-83A1-F6EECF244321}">
                <p14:modId xmlns:p14="http://schemas.microsoft.com/office/powerpoint/2010/main" val="1016013531"/>
              </p:ext>
            </p:extLst>
          </p:nvPr>
        </p:nvGraphicFramePr>
        <p:xfrm>
          <a:off x="5639539" y="2374776"/>
          <a:ext cx="5181600" cy="387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3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B8A2-C14D-4579-9540-B3AD08CA44C6}"/>
              </a:ext>
            </a:extLst>
          </p:cNvPr>
          <p:cNvSpPr>
            <a:spLocks noGrp="1"/>
          </p:cNvSpPr>
          <p:nvPr>
            <p:ph type="title"/>
          </p:nvPr>
        </p:nvSpPr>
        <p:spPr>
          <a:xfrm>
            <a:off x="1295402" y="1162975"/>
            <a:ext cx="9601196" cy="1123024"/>
          </a:xfrm>
        </p:spPr>
        <p:txBody>
          <a:bodyPr/>
          <a:lstStyle/>
          <a:p>
            <a:r>
              <a:rPr lang="en-US" sz="4400" dirty="0">
                <a:solidFill>
                  <a:schemeClr val="tx1"/>
                </a:solidFill>
                <a:latin typeface="Arial" panose="020B0604020202020204" pitchFamily="34" charset="0"/>
                <a:cs typeface="Arial" panose="020B0604020202020204" pitchFamily="34" charset="0"/>
              </a:rPr>
              <a:t>Adding Dense Layers</a:t>
            </a:r>
            <a:endParaRPr lang="en-IN" dirty="0">
              <a:solidFill>
                <a:schemeClr val="tx1"/>
              </a:solidFill>
            </a:endParaRPr>
          </a:p>
        </p:txBody>
      </p:sp>
      <p:sp>
        <p:nvSpPr>
          <p:cNvPr id="4" name="TextBox 3">
            <a:extLst>
              <a:ext uri="{FF2B5EF4-FFF2-40B4-BE49-F238E27FC236}">
                <a16:creationId xmlns:a16="http://schemas.microsoft.com/office/drawing/2014/main" id="{6BF99275-422B-450C-90C0-A670DECBBD01}"/>
              </a:ext>
            </a:extLst>
          </p:cNvPr>
          <p:cNvSpPr txBox="1"/>
          <p:nvPr/>
        </p:nvSpPr>
        <p:spPr>
          <a:xfrm>
            <a:off x="1105270" y="2817676"/>
            <a:ext cx="5828191" cy="1754326"/>
          </a:xfrm>
          <a:prstGeom prst="rect">
            <a:avLst/>
          </a:prstGeom>
          <a:noFill/>
        </p:spPr>
        <p:txBody>
          <a:bodyPr wrap="square">
            <a:spAutoFit/>
          </a:bodyPr>
          <a:lstStyle/>
          <a:p>
            <a:pPr marL="342900" indent="-228600">
              <a:buFont typeface="Arial" panose="020B0604020202020204" pitchFamily="34" charset="0"/>
              <a:buChar char="•"/>
            </a:pPr>
            <a:r>
              <a:rPr lang="en-US" dirty="0">
                <a:latin typeface="Arial" panose="020B0604020202020204" pitchFamily="34" charset="0"/>
                <a:cs typeface="Arial" panose="020B0604020202020204" pitchFamily="34" charset="0"/>
              </a:rPr>
              <a:t>Dense layer is deeply connected neural network layer. It is most common and frequently used layer.</a:t>
            </a:r>
          </a:p>
          <a:p>
            <a:pPr marL="342900" indent="-228600">
              <a:buFont typeface="Arial" panose="020B0604020202020204" pitchFamily="34" charset="0"/>
              <a:buChar char="•"/>
            </a:pPr>
            <a:r>
              <a:rPr lang="en-US" dirty="0">
                <a:latin typeface="Arial" panose="020B0604020202020204" pitchFamily="34" charset="0"/>
                <a:cs typeface="Arial" panose="020B0604020202020204" pitchFamily="34" charset="0"/>
              </a:rPr>
              <a:t>Understanding the model is very important phase to properly use it for training and prediction purposes. </a:t>
            </a:r>
          </a:p>
          <a:p>
            <a:pPr marL="342900" indent="-228600">
              <a:buFont typeface="Arial" panose="020B0604020202020204" pitchFamily="34" charset="0"/>
              <a:buChar char="•"/>
            </a:pPr>
            <a:r>
              <a:rPr lang="en-US" dirty="0" err="1">
                <a:latin typeface="Arial" panose="020B0604020202020204" pitchFamily="34" charset="0"/>
                <a:cs typeface="Arial" panose="020B0604020202020204" pitchFamily="34" charset="0"/>
              </a:rPr>
              <a:t>Keras</a:t>
            </a:r>
            <a:r>
              <a:rPr lang="en-US" dirty="0">
                <a:latin typeface="Arial" panose="020B0604020202020204" pitchFamily="34" charset="0"/>
                <a:cs typeface="Arial" panose="020B0604020202020204" pitchFamily="34" charset="0"/>
              </a:rPr>
              <a:t> provides a simple method, summary to get the full information about the models and its layers.</a:t>
            </a:r>
          </a:p>
        </p:txBody>
      </p:sp>
      <p:pic>
        <p:nvPicPr>
          <p:cNvPr id="5" name="Picture Placeholder 10" descr="Table&#10;&#10;Description automatically generated">
            <a:extLst>
              <a:ext uri="{FF2B5EF4-FFF2-40B4-BE49-F238E27FC236}">
                <a16:creationId xmlns:a16="http://schemas.microsoft.com/office/drawing/2014/main" id="{C8811CD2-07ED-46DC-B879-0B1A92E6A1D5}"/>
              </a:ext>
            </a:extLst>
          </p:cNvPr>
          <p:cNvPicPr>
            <a:picLocks noChangeAspect="1"/>
          </p:cNvPicPr>
          <p:nvPr/>
        </p:nvPicPr>
        <p:blipFill>
          <a:blip r:embed="rId2">
            <a:extLst>
              <a:ext uri="{28A0092B-C50C-407E-A947-70E740481C1C}">
                <a14:useLocalDpi xmlns:a14="http://schemas.microsoft.com/office/drawing/2010/main" val="0"/>
              </a:ext>
            </a:extLst>
          </a:blip>
          <a:srcRect l="17050" r="17050"/>
          <a:stretch>
            <a:fillRect/>
          </a:stretch>
        </p:blipFill>
        <p:spPr>
          <a:xfrm>
            <a:off x="7509106" y="2676640"/>
            <a:ext cx="2899679" cy="2926080"/>
          </a:xfrm>
          <a:prstGeom prst="rect">
            <a:avLst/>
          </a:prstGeom>
        </p:spPr>
      </p:pic>
      <p:pic>
        <p:nvPicPr>
          <p:cNvPr id="6" name="Picture Placeholder 8">
            <a:extLst>
              <a:ext uri="{FF2B5EF4-FFF2-40B4-BE49-F238E27FC236}">
                <a16:creationId xmlns:a16="http://schemas.microsoft.com/office/drawing/2014/main" id="{3295F0B2-A1D5-4302-B2F0-905845ACB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257" y="4797897"/>
            <a:ext cx="4014216" cy="897128"/>
          </a:xfrm>
          <a:prstGeom prst="rect">
            <a:avLst/>
          </a:prstGeom>
        </p:spPr>
      </p:pic>
    </p:spTree>
    <p:extLst>
      <p:ext uri="{BB962C8B-B14F-4D97-AF65-F5344CB8AC3E}">
        <p14:creationId xmlns:p14="http://schemas.microsoft.com/office/powerpoint/2010/main" val="402451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132F-BD54-4F94-8020-2EB3EB097C66}"/>
              </a:ext>
            </a:extLst>
          </p:cNvPr>
          <p:cNvSpPr>
            <a:spLocks noGrp="1"/>
          </p:cNvSpPr>
          <p:nvPr>
            <p:ph type="title"/>
          </p:nvPr>
        </p:nvSpPr>
        <p:spPr>
          <a:xfrm>
            <a:off x="1295402" y="1411550"/>
            <a:ext cx="9601196" cy="847816"/>
          </a:xfrm>
        </p:spPr>
        <p:txBody>
          <a:bodyPr/>
          <a:lstStyle/>
          <a:p>
            <a:r>
              <a:rPr lang="en-IN" sz="4400" dirty="0">
                <a:latin typeface="Arial" panose="020B0604020202020204" pitchFamily="34" charset="0"/>
                <a:cs typeface="Arial" panose="020B0604020202020204" pitchFamily="34" charset="0"/>
              </a:rPr>
              <a:t>Configure the learning process </a:t>
            </a:r>
            <a:endParaRPr lang="en-IN" dirty="0"/>
          </a:p>
        </p:txBody>
      </p:sp>
      <p:pic>
        <p:nvPicPr>
          <p:cNvPr id="4" name="Content Placeholder 5">
            <a:extLst>
              <a:ext uri="{FF2B5EF4-FFF2-40B4-BE49-F238E27FC236}">
                <a16:creationId xmlns:a16="http://schemas.microsoft.com/office/drawing/2014/main" id="{BE66EE35-8625-4D7D-AA35-C1177009B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769" y="3815290"/>
            <a:ext cx="5181600" cy="783345"/>
          </a:xfrm>
          <a:prstGeom prst="rect">
            <a:avLst/>
          </a:prstGeom>
        </p:spPr>
      </p:pic>
      <p:graphicFrame>
        <p:nvGraphicFramePr>
          <p:cNvPr id="5" name="Content Placeholder 2">
            <a:extLst>
              <a:ext uri="{FF2B5EF4-FFF2-40B4-BE49-F238E27FC236}">
                <a16:creationId xmlns:a16="http://schemas.microsoft.com/office/drawing/2014/main" id="{D39A062A-6448-4B00-8E87-2970429C0911}"/>
              </a:ext>
            </a:extLst>
          </p:cNvPr>
          <p:cNvGraphicFramePr>
            <a:graphicFrameLocks/>
          </p:cNvGraphicFramePr>
          <p:nvPr>
            <p:extLst>
              <p:ext uri="{D42A27DB-BD31-4B8C-83A1-F6EECF244321}">
                <p14:modId xmlns:p14="http://schemas.microsoft.com/office/powerpoint/2010/main" val="3089039841"/>
              </p:ext>
            </p:extLst>
          </p:nvPr>
        </p:nvGraphicFramePr>
        <p:xfrm>
          <a:off x="1057184" y="2655902"/>
          <a:ext cx="5181600" cy="3373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916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7F50-BD34-4729-A7D0-D6FD613F3217}"/>
              </a:ext>
            </a:extLst>
          </p:cNvPr>
          <p:cNvSpPr>
            <a:spLocks noGrp="1"/>
          </p:cNvSpPr>
          <p:nvPr>
            <p:ph type="title"/>
          </p:nvPr>
        </p:nvSpPr>
        <p:spPr>
          <a:xfrm>
            <a:off x="1295402" y="1384916"/>
            <a:ext cx="9601196" cy="954349"/>
          </a:xfrm>
        </p:spPr>
        <p:txBody>
          <a:bodyPr/>
          <a:lstStyle/>
          <a:p>
            <a:r>
              <a:rPr lang="en-IN" dirty="0">
                <a:latin typeface="Arial" panose="020B0604020202020204" pitchFamily="34" charset="0"/>
                <a:cs typeface="Arial" panose="020B0604020202020204" pitchFamily="34" charset="0"/>
              </a:rPr>
              <a:t>Train the model</a:t>
            </a:r>
            <a:endParaRPr lang="en-IN" dirty="0"/>
          </a:p>
        </p:txBody>
      </p:sp>
      <p:graphicFrame>
        <p:nvGraphicFramePr>
          <p:cNvPr id="3" name="Content Placeholder 2">
            <a:extLst>
              <a:ext uri="{FF2B5EF4-FFF2-40B4-BE49-F238E27FC236}">
                <a16:creationId xmlns:a16="http://schemas.microsoft.com/office/drawing/2014/main" id="{485268B9-FCE8-463C-B17A-0B34E2B7E12F}"/>
              </a:ext>
            </a:extLst>
          </p:cNvPr>
          <p:cNvGraphicFramePr>
            <a:graphicFrameLocks/>
          </p:cNvGraphicFramePr>
          <p:nvPr>
            <p:extLst>
              <p:ext uri="{D42A27DB-BD31-4B8C-83A1-F6EECF244321}">
                <p14:modId xmlns:p14="http://schemas.microsoft.com/office/powerpoint/2010/main" val="2029162414"/>
              </p:ext>
            </p:extLst>
          </p:nvPr>
        </p:nvGraphicFramePr>
        <p:xfrm>
          <a:off x="1202184" y="2343703"/>
          <a:ext cx="5181600"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5">
            <a:extLst>
              <a:ext uri="{FF2B5EF4-FFF2-40B4-BE49-F238E27FC236}">
                <a16:creationId xmlns:a16="http://schemas.microsoft.com/office/drawing/2014/main" id="{B4A2FE27-2618-4190-9682-25563C7DDA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078" y="4724574"/>
            <a:ext cx="5181600" cy="595515"/>
          </a:xfrm>
          <a:prstGeom prst="rect">
            <a:avLst/>
          </a:prstGeom>
        </p:spPr>
      </p:pic>
    </p:spTree>
    <p:extLst>
      <p:ext uri="{BB962C8B-B14F-4D97-AF65-F5344CB8AC3E}">
        <p14:creationId xmlns:p14="http://schemas.microsoft.com/office/powerpoint/2010/main" val="15382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7CDA-8AAA-494E-B2BE-110EE723DAC1}"/>
              </a:ext>
            </a:extLst>
          </p:cNvPr>
          <p:cNvSpPr>
            <a:spLocks noGrp="1"/>
          </p:cNvSpPr>
          <p:nvPr>
            <p:ph type="title"/>
          </p:nvPr>
        </p:nvSpPr>
        <p:spPr/>
        <p:txBody>
          <a:bodyPr>
            <a:normAutofit/>
          </a:bodyPr>
          <a:lstStyle/>
          <a:p>
            <a:r>
              <a:rPr lang="en-US" sz="4400" dirty="0">
                <a:solidFill>
                  <a:schemeClr val="tx1"/>
                </a:solidFill>
                <a:latin typeface="Arial" panose="020B0604020202020204" pitchFamily="34" charset="0"/>
                <a:cs typeface="Arial" panose="020B0604020202020204" pitchFamily="34" charset="0"/>
              </a:rPr>
              <a:t>Save the model</a:t>
            </a:r>
            <a:endParaRPr lang="en-IN" dirty="0">
              <a:solidFill>
                <a:schemeClr val="tx1"/>
              </a:solidFill>
            </a:endParaRPr>
          </a:p>
        </p:txBody>
      </p:sp>
      <p:sp>
        <p:nvSpPr>
          <p:cNvPr id="3" name="Title 1">
            <a:extLst>
              <a:ext uri="{FF2B5EF4-FFF2-40B4-BE49-F238E27FC236}">
                <a16:creationId xmlns:a16="http://schemas.microsoft.com/office/drawing/2014/main" id="{15DF8940-B64E-4534-961B-632C70640F15}"/>
              </a:ext>
            </a:extLst>
          </p:cNvPr>
          <p:cNvSpPr txBox="1">
            <a:spLocks/>
          </p:cNvSpPr>
          <p:nvPr/>
        </p:nvSpPr>
        <p:spPr>
          <a:xfrm>
            <a:off x="1039163" y="1762169"/>
            <a:ext cx="4073110" cy="312209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6000" dirty="0">
              <a:solidFill>
                <a:srgbClr val="FFFFFF"/>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3BF95FC3-7EAF-41E9-9AD5-77507C949E0B}"/>
              </a:ext>
            </a:extLst>
          </p:cNvPr>
          <p:cNvSpPr txBox="1">
            <a:spLocks/>
          </p:cNvSpPr>
          <p:nvPr/>
        </p:nvSpPr>
        <p:spPr>
          <a:xfrm>
            <a:off x="6480223" y="3229197"/>
            <a:ext cx="4672614" cy="1655064"/>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a:latin typeface="Arial" panose="020B0604020202020204" pitchFamily="34" charset="0"/>
                <a:cs typeface="Arial" panose="020B0604020202020204" pitchFamily="34" charset="0"/>
              </a:rPr>
              <a:t>The model is saved with .h5 extension.</a:t>
            </a:r>
          </a:p>
          <a:p>
            <a:r>
              <a:rPr lang="en-US" sz="2000" dirty="0">
                <a:latin typeface="Arial" panose="020B0604020202020204" pitchFamily="34" charset="0"/>
                <a:cs typeface="Arial" panose="020B0604020202020204" pitchFamily="34" charset="0"/>
              </a:rPr>
              <a:t>An H5 file is a data file saved in the Hierarchical Data Format (HDF)</a:t>
            </a:r>
          </a:p>
          <a:p>
            <a:r>
              <a:rPr lang="en-US" sz="2000" dirty="0">
                <a:latin typeface="Arial" panose="020B0604020202020204" pitchFamily="34" charset="0"/>
                <a:cs typeface="Arial" panose="020B0604020202020204" pitchFamily="34" charset="0"/>
              </a:rPr>
              <a:t>It contains multidimensional arrays of scientific data</a:t>
            </a:r>
          </a:p>
        </p:txBody>
      </p:sp>
      <p:pic>
        <p:nvPicPr>
          <p:cNvPr id="5" name="Content Placeholder 5" descr="Text&#10;&#10;Description automatically generated">
            <a:extLst>
              <a:ext uri="{FF2B5EF4-FFF2-40B4-BE49-F238E27FC236}">
                <a16:creationId xmlns:a16="http://schemas.microsoft.com/office/drawing/2014/main" id="{7EAB852E-3B80-4996-83B1-F07F6ED09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12" y="3153959"/>
            <a:ext cx="5452873" cy="1622229"/>
          </a:xfrm>
          <a:prstGeom prst="rect">
            <a:avLst/>
          </a:prstGeom>
        </p:spPr>
      </p:pic>
    </p:spTree>
    <p:extLst>
      <p:ext uri="{BB962C8B-B14F-4D97-AF65-F5344CB8AC3E}">
        <p14:creationId xmlns:p14="http://schemas.microsoft.com/office/powerpoint/2010/main" val="1884444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ABF2-7454-407F-9100-1CC802935263}"/>
              </a:ext>
            </a:extLst>
          </p:cNvPr>
          <p:cNvSpPr>
            <a:spLocks noGrp="1"/>
          </p:cNvSpPr>
          <p:nvPr>
            <p:ph type="title"/>
          </p:nvPr>
        </p:nvSpPr>
        <p:spPr>
          <a:xfrm>
            <a:off x="1295402" y="1420427"/>
            <a:ext cx="9601196" cy="914400"/>
          </a:xfrm>
        </p:spPr>
        <p:txBody>
          <a:bodyPr/>
          <a:lstStyle/>
          <a:p>
            <a:r>
              <a:rPr lang="en-US" sz="4400" dirty="0">
                <a:latin typeface="Arial" panose="020B0604020202020204" pitchFamily="34" charset="0"/>
                <a:cs typeface="Arial" panose="020B0604020202020204" pitchFamily="34" charset="0"/>
              </a:rPr>
              <a:t>Test the model</a:t>
            </a:r>
            <a:endParaRPr lang="en-IN" dirty="0"/>
          </a:p>
        </p:txBody>
      </p:sp>
      <p:sp>
        <p:nvSpPr>
          <p:cNvPr id="3" name="Content Placeholder 6">
            <a:extLst>
              <a:ext uri="{FF2B5EF4-FFF2-40B4-BE49-F238E27FC236}">
                <a16:creationId xmlns:a16="http://schemas.microsoft.com/office/drawing/2014/main" id="{4E0EDE21-1BCF-48D0-A1F8-CB503BE1B185}"/>
              </a:ext>
            </a:extLst>
          </p:cNvPr>
          <p:cNvSpPr txBox="1">
            <a:spLocks/>
          </p:cNvSpPr>
          <p:nvPr/>
        </p:nvSpPr>
        <p:spPr>
          <a:xfrm>
            <a:off x="1177927" y="3146147"/>
            <a:ext cx="5009808" cy="3268957"/>
          </a:xfrm>
          <a:prstGeom prst="rect">
            <a:avLst/>
          </a:prstGeom>
        </p:spPr>
        <p:txBody>
          <a:bodyPr vert="horz" lIns="91440" tIns="45720" rIns="91440" bIns="45720" rtlCol="0">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Evaluation is a process during development of the model to check whether the model is best fir for the given problem and corresponding data</a:t>
            </a:r>
          </a:p>
        </p:txBody>
      </p:sp>
      <p:pic>
        <p:nvPicPr>
          <p:cNvPr id="4" name="Picture 3" descr="Graphical user interface, text, application&#10;&#10;Description automatically generated">
            <a:extLst>
              <a:ext uri="{FF2B5EF4-FFF2-40B4-BE49-F238E27FC236}">
                <a16:creationId xmlns:a16="http://schemas.microsoft.com/office/drawing/2014/main" id="{95D29B11-964E-4FBD-A566-5845A7629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856" y="2734354"/>
            <a:ext cx="2603605" cy="823586"/>
          </a:xfrm>
          <a:prstGeom prst="rect">
            <a:avLst/>
          </a:prstGeom>
        </p:spPr>
      </p:pic>
      <p:pic>
        <p:nvPicPr>
          <p:cNvPr id="5" name="Picture 4" descr="Text&#10;&#10;Description automatically generated">
            <a:extLst>
              <a:ext uri="{FF2B5EF4-FFF2-40B4-BE49-F238E27FC236}">
                <a16:creationId xmlns:a16="http://schemas.microsoft.com/office/drawing/2014/main" id="{8104AC94-BBF2-44C6-A1C7-6EFF69755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652" y="5032345"/>
            <a:ext cx="5431536" cy="93693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D60C3863-0A68-4A79-8190-96EDF4848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1659" y="3911111"/>
            <a:ext cx="2829529" cy="768063"/>
          </a:xfrm>
          <a:prstGeom prst="rect">
            <a:avLst/>
          </a:prstGeom>
        </p:spPr>
      </p:pic>
    </p:spTree>
    <p:extLst>
      <p:ext uri="{BB962C8B-B14F-4D97-AF65-F5344CB8AC3E}">
        <p14:creationId xmlns:p14="http://schemas.microsoft.com/office/powerpoint/2010/main" val="2587467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F911-6E22-4BE0-AF1B-84C5312EBDDD}"/>
              </a:ext>
            </a:extLst>
          </p:cNvPr>
          <p:cNvSpPr>
            <a:spLocks noGrp="1"/>
          </p:cNvSpPr>
          <p:nvPr>
            <p:ph type="title"/>
          </p:nvPr>
        </p:nvSpPr>
        <p:spPr>
          <a:xfrm>
            <a:off x="1295402" y="1189608"/>
            <a:ext cx="9601196" cy="1096391"/>
          </a:xfrm>
        </p:spPr>
        <p:txBody>
          <a:bodyPr/>
          <a:lstStyle/>
          <a:p>
            <a:r>
              <a:rPr lang="en-US" sz="4400" dirty="0">
                <a:solidFill>
                  <a:schemeClr val="tx1"/>
                </a:solidFill>
                <a:latin typeface="Arial" panose="020B0604020202020204" pitchFamily="34" charset="0"/>
                <a:cs typeface="Arial" panose="020B0604020202020204" pitchFamily="34" charset="0"/>
              </a:rPr>
              <a:t>Application building</a:t>
            </a:r>
            <a:endParaRPr lang="en-IN" dirty="0"/>
          </a:p>
        </p:txBody>
      </p:sp>
      <p:sp>
        <p:nvSpPr>
          <p:cNvPr id="3" name="Text Placeholder 2">
            <a:extLst>
              <a:ext uri="{FF2B5EF4-FFF2-40B4-BE49-F238E27FC236}">
                <a16:creationId xmlns:a16="http://schemas.microsoft.com/office/drawing/2014/main" id="{190BBE0A-A0FB-4657-98D7-945217B37A8B}"/>
              </a:ext>
            </a:extLst>
          </p:cNvPr>
          <p:cNvSpPr txBox="1">
            <a:spLocks/>
          </p:cNvSpPr>
          <p:nvPr/>
        </p:nvSpPr>
        <p:spPr>
          <a:xfrm>
            <a:off x="1393794" y="2565645"/>
            <a:ext cx="9220112" cy="263666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800" dirty="0">
                <a:solidFill>
                  <a:schemeClr val="tx1"/>
                </a:solidFill>
                <a:latin typeface="Arial" panose="020B0604020202020204" pitchFamily="34" charset="0"/>
                <a:cs typeface="Arial" panose="020B0604020202020204" pitchFamily="34" charset="0"/>
              </a:rPr>
              <a:t>After the model is trained in this particular milestone, we will be building our flask application which will be running in out local browser with a user interface</a:t>
            </a:r>
          </a:p>
        </p:txBody>
      </p:sp>
    </p:spTree>
    <p:extLst>
      <p:ext uri="{BB962C8B-B14F-4D97-AF65-F5344CB8AC3E}">
        <p14:creationId xmlns:p14="http://schemas.microsoft.com/office/powerpoint/2010/main" val="248196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D6AC-082C-49CB-8CD2-BAC99FED7622}"/>
              </a:ext>
            </a:extLst>
          </p:cNvPr>
          <p:cNvSpPr>
            <a:spLocks noGrp="1"/>
          </p:cNvSpPr>
          <p:nvPr>
            <p:ph type="title"/>
          </p:nvPr>
        </p:nvSpPr>
        <p:spPr/>
        <p:txBody>
          <a:bodyPr/>
          <a:lstStyle/>
          <a:p>
            <a:r>
              <a:rPr lang="en-US" sz="4400" dirty="0">
                <a:latin typeface="Arial" panose="020B0604020202020204" pitchFamily="34" charset="0"/>
                <a:ea typeface="Segoe UI Symbol" panose="020B0502040204020203" pitchFamily="34" charset="0"/>
                <a:cs typeface="Arial" panose="020B0604020202020204" pitchFamily="34" charset="0"/>
              </a:rPr>
              <a:t>Group</a:t>
            </a:r>
            <a:r>
              <a:rPr lang="en-IN" sz="4400" dirty="0">
                <a:latin typeface="Arial" panose="020B0604020202020204" pitchFamily="34" charset="0"/>
                <a:ea typeface="Segoe UI Symbol" panose="020B0502040204020203" pitchFamily="34" charset="0"/>
                <a:cs typeface="Arial" panose="020B0604020202020204" pitchFamily="34" charset="0"/>
              </a:rPr>
              <a:t> -20</a:t>
            </a:r>
            <a:endParaRPr lang="en-IN" dirty="0"/>
          </a:p>
        </p:txBody>
      </p:sp>
      <p:sp>
        <p:nvSpPr>
          <p:cNvPr id="3" name="Content Placeholder 2">
            <a:extLst>
              <a:ext uri="{FF2B5EF4-FFF2-40B4-BE49-F238E27FC236}">
                <a16:creationId xmlns:a16="http://schemas.microsoft.com/office/drawing/2014/main" id="{B8A14C76-4AE1-4B90-9426-D3C4FA71D621}"/>
              </a:ext>
            </a:extLst>
          </p:cNvPr>
          <p:cNvSpPr>
            <a:spLocks noGrp="1"/>
          </p:cNvSpPr>
          <p:nvPr>
            <p:ph idx="1"/>
          </p:nvPr>
        </p:nvSpPr>
        <p:spPr/>
        <p:txBody>
          <a:bodyPr/>
          <a:lstStyle/>
          <a:p>
            <a:r>
              <a:rPr lang="en-IN" sz="2400" dirty="0">
                <a:latin typeface="Arial" panose="020B0604020202020204" pitchFamily="34" charset="0"/>
                <a:cs typeface="Arial" panose="020B0604020202020204" pitchFamily="34" charset="0"/>
              </a:rPr>
              <a:t>I AJAY KUMAR REDDY – 18BCE7183</a:t>
            </a:r>
          </a:p>
          <a:p>
            <a:r>
              <a:rPr lang="en-IN" sz="2400" dirty="0">
                <a:latin typeface="Arial" panose="020B0604020202020204" pitchFamily="34" charset="0"/>
                <a:cs typeface="Arial" panose="020B0604020202020204" pitchFamily="34" charset="0"/>
              </a:rPr>
              <a:t>ATLURI NIKHIL RAM – 18BCE7144</a:t>
            </a:r>
          </a:p>
          <a:p>
            <a:r>
              <a:rPr lang="en-IN" sz="2400" dirty="0">
                <a:latin typeface="Arial" panose="020B0604020202020204" pitchFamily="34" charset="0"/>
                <a:cs typeface="Arial" panose="020B0604020202020204" pitchFamily="34" charset="0"/>
              </a:rPr>
              <a:t>K MANI VAMSI KUMAR – 18BCE7331</a:t>
            </a:r>
          </a:p>
          <a:p>
            <a:r>
              <a:rPr lang="en-IN" sz="2400" dirty="0">
                <a:latin typeface="Arial" panose="020B0604020202020204" pitchFamily="34" charset="0"/>
                <a:cs typeface="Arial" panose="020B0604020202020204" pitchFamily="34" charset="0"/>
              </a:rPr>
              <a:t>ANURAG SOMANI – 19BCY10090</a:t>
            </a:r>
          </a:p>
          <a:p>
            <a:r>
              <a:rPr lang="en-IN" sz="2400" dirty="0">
                <a:latin typeface="Arial" panose="020B0604020202020204" pitchFamily="34" charset="0"/>
                <a:cs typeface="Arial" panose="020B0604020202020204" pitchFamily="34" charset="0"/>
              </a:rPr>
              <a:t>VIKANKSH GAUTAM – 19BAI10024</a:t>
            </a:r>
          </a:p>
        </p:txBody>
      </p:sp>
    </p:spTree>
    <p:extLst>
      <p:ext uri="{BB962C8B-B14F-4D97-AF65-F5344CB8AC3E}">
        <p14:creationId xmlns:p14="http://schemas.microsoft.com/office/powerpoint/2010/main" val="2239732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E748-3718-4DEC-8CCB-AECAA8995C04}"/>
              </a:ext>
            </a:extLst>
          </p:cNvPr>
          <p:cNvSpPr>
            <a:spLocks noGrp="1"/>
          </p:cNvSpPr>
          <p:nvPr>
            <p:ph type="title"/>
          </p:nvPr>
        </p:nvSpPr>
        <p:spPr>
          <a:xfrm>
            <a:off x="1295402" y="1429305"/>
            <a:ext cx="9601196" cy="856694"/>
          </a:xfrm>
        </p:spPr>
        <p:txBody>
          <a:bodyPr/>
          <a:lstStyle/>
          <a:p>
            <a:r>
              <a:rPr lang="en-IN" sz="4400" dirty="0">
                <a:latin typeface="Arial" panose="020B0604020202020204" pitchFamily="34" charset="0"/>
                <a:cs typeface="Arial" panose="020B0604020202020204" pitchFamily="34" charset="0"/>
              </a:rPr>
              <a:t>Create html pages</a:t>
            </a:r>
            <a:endParaRPr lang="en-IN" dirty="0"/>
          </a:p>
        </p:txBody>
      </p:sp>
      <p:graphicFrame>
        <p:nvGraphicFramePr>
          <p:cNvPr id="3" name="Content Placeholder 2">
            <a:extLst>
              <a:ext uri="{FF2B5EF4-FFF2-40B4-BE49-F238E27FC236}">
                <a16:creationId xmlns:a16="http://schemas.microsoft.com/office/drawing/2014/main" id="{3F8B332A-5089-4835-80C7-E1D15D3E0FB4}"/>
              </a:ext>
            </a:extLst>
          </p:cNvPr>
          <p:cNvGraphicFramePr>
            <a:graphicFrameLocks/>
          </p:cNvGraphicFramePr>
          <p:nvPr>
            <p:extLst>
              <p:ext uri="{D42A27DB-BD31-4B8C-83A1-F6EECF244321}">
                <p14:modId xmlns:p14="http://schemas.microsoft.com/office/powerpoint/2010/main" val="2251047376"/>
              </p:ext>
            </p:extLst>
          </p:nvPr>
        </p:nvGraphicFramePr>
        <p:xfrm>
          <a:off x="717965" y="2547646"/>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265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7169-2329-4C49-AC06-D18C56C24ABC}"/>
              </a:ext>
            </a:extLst>
          </p:cNvPr>
          <p:cNvSpPr>
            <a:spLocks noGrp="1"/>
          </p:cNvSpPr>
          <p:nvPr>
            <p:ph type="title"/>
          </p:nvPr>
        </p:nvSpPr>
        <p:spPr>
          <a:xfrm>
            <a:off x="1295402" y="1473693"/>
            <a:ext cx="9601196" cy="870012"/>
          </a:xfrm>
        </p:spPr>
        <p:txBody>
          <a:bodyPr/>
          <a:lstStyle/>
          <a:p>
            <a:r>
              <a:rPr lang="en-US" sz="4400" dirty="0">
                <a:solidFill>
                  <a:schemeClr val="tx1"/>
                </a:solidFill>
                <a:latin typeface="Arial" panose="020B0604020202020204" pitchFamily="34" charset="0"/>
                <a:cs typeface="Arial" panose="020B0604020202020204" pitchFamily="34" charset="0"/>
              </a:rPr>
              <a:t>Build Python code</a:t>
            </a:r>
            <a:endParaRPr lang="en-IN" dirty="0"/>
          </a:p>
        </p:txBody>
      </p:sp>
      <p:sp>
        <p:nvSpPr>
          <p:cNvPr id="3" name="Text Placeholder 2">
            <a:extLst>
              <a:ext uri="{FF2B5EF4-FFF2-40B4-BE49-F238E27FC236}">
                <a16:creationId xmlns:a16="http://schemas.microsoft.com/office/drawing/2014/main" id="{71850B1D-6D0B-4EBF-8739-A24ED380A183}"/>
              </a:ext>
            </a:extLst>
          </p:cNvPr>
          <p:cNvSpPr txBox="1">
            <a:spLocks/>
          </p:cNvSpPr>
          <p:nvPr/>
        </p:nvSpPr>
        <p:spPr>
          <a:xfrm>
            <a:off x="1048719" y="2886576"/>
            <a:ext cx="3043887" cy="71323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1800" dirty="0">
                <a:latin typeface="Arial" panose="020B0604020202020204" pitchFamily="34" charset="0"/>
                <a:cs typeface="Arial" panose="020B0604020202020204" pitchFamily="34" charset="0"/>
              </a:rPr>
              <a:t>Importing Libraries</a:t>
            </a:r>
          </a:p>
        </p:txBody>
      </p:sp>
      <p:pic>
        <p:nvPicPr>
          <p:cNvPr id="4" name="Content Placeholder 9" descr="Graphical user interface, text, application, email&#10;&#10;Description automatically generated">
            <a:extLst>
              <a:ext uri="{FF2B5EF4-FFF2-40B4-BE49-F238E27FC236}">
                <a16:creationId xmlns:a16="http://schemas.microsoft.com/office/drawing/2014/main" id="{22F026B6-2836-42A3-B7CD-D1EB03681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206" y="4374549"/>
            <a:ext cx="3200400" cy="664584"/>
          </a:xfrm>
          <a:prstGeom prst="rect">
            <a:avLst/>
          </a:prstGeom>
        </p:spPr>
      </p:pic>
      <p:sp>
        <p:nvSpPr>
          <p:cNvPr id="5" name="Text Placeholder 4">
            <a:extLst>
              <a:ext uri="{FF2B5EF4-FFF2-40B4-BE49-F238E27FC236}">
                <a16:creationId xmlns:a16="http://schemas.microsoft.com/office/drawing/2014/main" id="{D5871480-6DEA-4B06-A80D-FBA52E5A9BDB}"/>
              </a:ext>
            </a:extLst>
          </p:cNvPr>
          <p:cNvSpPr txBox="1">
            <a:spLocks/>
          </p:cNvSpPr>
          <p:nvPr/>
        </p:nvSpPr>
        <p:spPr>
          <a:xfrm>
            <a:off x="4495800" y="2899874"/>
            <a:ext cx="3200400" cy="713232"/>
          </a:xfrm>
          <a:prstGeom prst="rect">
            <a:avLst/>
          </a:prstGeom>
        </p:spPr>
        <p:txBody>
          <a:bodyPr>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dirty="0">
                <a:latin typeface="Arial" panose="020B0604020202020204" pitchFamily="34" charset="0"/>
                <a:cs typeface="Arial" panose="020B0604020202020204" pitchFamily="34" charset="0"/>
              </a:rPr>
              <a:t>Creating our flask applications and loading our model</a:t>
            </a:r>
          </a:p>
        </p:txBody>
      </p:sp>
      <p:pic>
        <p:nvPicPr>
          <p:cNvPr id="6" name="Content Placeholder 11" descr="A picture containing chart&#10;&#10;Description automatically generated">
            <a:extLst>
              <a:ext uri="{FF2B5EF4-FFF2-40B4-BE49-F238E27FC236}">
                <a16:creationId xmlns:a16="http://schemas.microsoft.com/office/drawing/2014/main" id="{39855EB9-E5B7-4BB9-A79C-254177894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4471641"/>
            <a:ext cx="3200400" cy="470400"/>
          </a:xfrm>
          <a:prstGeom prst="rect">
            <a:avLst/>
          </a:prstGeom>
        </p:spPr>
      </p:pic>
      <p:sp>
        <p:nvSpPr>
          <p:cNvPr id="7" name="Text Placeholder 6">
            <a:extLst>
              <a:ext uri="{FF2B5EF4-FFF2-40B4-BE49-F238E27FC236}">
                <a16:creationId xmlns:a16="http://schemas.microsoft.com/office/drawing/2014/main" id="{DE1438E2-1F6A-46CC-8F3B-E838D2B5E9B5}"/>
              </a:ext>
            </a:extLst>
          </p:cNvPr>
          <p:cNvSpPr txBox="1">
            <a:spLocks/>
          </p:cNvSpPr>
          <p:nvPr/>
        </p:nvSpPr>
        <p:spPr>
          <a:xfrm>
            <a:off x="8232796" y="2899874"/>
            <a:ext cx="2910485" cy="56259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1800" dirty="0">
                <a:latin typeface="Arial" panose="020B0604020202020204" pitchFamily="34" charset="0"/>
                <a:cs typeface="Arial" panose="020B0604020202020204" pitchFamily="34" charset="0"/>
              </a:rPr>
              <a:t>Routing to the html page</a:t>
            </a:r>
          </a:p>
        </p:txBody>
      </p:sp>
      <p:pic>
        <p:nvPicPr>
          <p:cNvPr id="8" name="Content Placeholder 13" descr="Text&#10;&#10;Description automatically generated with low confidence">
            <a:extLst>
              <a:ext uri="{FF2B5EF4-FFF2-40B4-BE49-F238E27FC236}">
                <a16:creationId xmlns:a16="http://schemas.microsoft.com/office/drawing/2014/main" id="{BFAA1EAF-6D18-499D-AA2D-71044B4F5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9394" y="3884829"/>
            <a:ext cx="3200400" cy="1173624"/>
          </a:xfrm>
          <a:prstGeom prst="rect">
            <a:avLst/>
          </a:prstGeom>
        </p:spPr>
      </p:pic>
    </p:spTree>
    <p:extLst>
      <p:ext uri="{BB962C8B-B14F-4D97-AF65-F5344CB8AC3E}">
        <p14:creationId xmlns:p14="http://schemas.microsoft.com/office/powerpoint/2010/main" val="3297813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AF9E-9E6C-49AC-8816-EA2C366A4AC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Code</a:t>
            </a:r>
            <a:endParaRPr lang="en-IN" dirty="0"/>
          </a:p>
        </p:txBody>
      </p:sp>
      <p:sp>
        <p:nvSpPr>
          <p:cNvPr id="3" name="Text Placeholder 2">
            <a:extLst>
              <a:ext uri="{FF2B5EF4-FFF2-40B4-BE49-F238E27FC236}">
                <a16:creationId xmlns:a16="http://schemas.microsoft.com/office/drawing/2014/main" id="{27D30C47-1899-463A-AC6C-83253190B74E}"/>
              </a:ext>
            </a:extLst>
          </p:cNvPr>
          <p:cNvSpPr txBox="1">
            <a:spLocks/>
          </p:cNvSpPr>
          <p:nvPr/>
        </p:nvSpPr>
        <p:spPr>
          <a:xfrm>
            <a:off x="1061730" y="2780675"/>
            <a:ext cx="2990621" cy="711244"/>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2000" dirty="0">
                <a:latin typeface="Arial" panose="020B0604020202020204" pitchFamily="34" charset="0"/>
                <a:cs typeface="Arial" panose="020B0604020202020204" pitchFamily="34" charset="0"/>
              </a:rPr>
              <a:t>Getting our input and storing it</a:t>
            </a:r>
          </a:p>
        </p:txBody>
      </p:sp>
      <p:pic>
        <p:nvPicPr>
          <p:cNvPr id="4" name="Content Placeholder 9" descr="A picture containing chart&#10;&#10;Description automatically generated">
            <a:extLst>
              <a:ext uri="{FF2B5EF4-FFF2-40B4-BE49-F238E27FC236}">
                <a16:creationId xmlns:a16="http://schemas.microsoft.com/office/drawing/2014/main" id="{21BD6849-DE7E-4957-AAB4-D4A482E5A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53" y="3872231"/>
            <a:ext cx="3200400" cy="1131131"/>
          </a:xfrm>
          <a:prstGeom prst="rect">
            <a:avLst/>
          </a:prstGeom>
        </p:spPr>
      </p:pic>
      <p:sp>
        <p:nvSpPr>
          <p:cNvPr id="5" name="Text Placeholder 4">
            <a:extLst>
              <a:ext uri="{FF2B5EF4-FFF2-40B4-BE49-F238E27FC236}">
                <a16:creationId xmlns:a16="http://schemas.microsoft.com/office/drawing/2014/main" id="{C2827D04-D2AF-4113-8BC0-29FD2F5E46B9}"/>
              </a:ext>
            </a:extLst>
          </p:cNvPr>
          <p:cNvSpPr txBox="1">
            <a:spLocks/>
          </p:cNvSpPr>
          <p:nvPr/>
        </p:nvSpPr>
        <p:spPr>
          <a:xfrm>
            <a:off x="4600689" y="2715768"/>
            <a:ext cx="2990621" cy="71323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2000" dirty="0">
                <a:latin typeface="Arial" panose="020B0604020202020204" pitchFamily="34" charset="0"/>
                <a:cs typeface="Arial" panose="020B0604020202020204" pitchFamily="34" charset="0"/>
              </a:rPr>
              <a:t>Grab the frames from the web cam</a:t>
            </a:r>
          </a:p>
        </p:txBody>
      </p:sp>
      <p:pic>
        <p:nvPicPr>
          <p:cNvPr id="6" name="Content Placeholder 11" descr="Text&#10;&#10;Description automatically generated with medium confidence">
            <a:extLst>
              <a:ext uri="{FF2B5EF4-FFF2-40B4-BE49-F238E27FC236}">
                <a16:creationId xmlns:a16="http://schemas.microsoft.com/office/drawing/2014/main" id="{002E75FF-4625-4CB3-AF34-E4EA11FE3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975" y="3881107"/>
            <a:ext cx="3200400" cy="1131131"/>
          </a:xfrm>
          <a:prstGeom prst="rect">
            <a:avLst/>
          </a:prstGeom>
        </p:spPr>
      </p:pic>
      <p:sp>
        <p:nvSpPr>
          <p:cNvPr id="7" name="Text Placeholder 6">
            <a:extLst>
              <a:ext uri="{FF2B5EF4-FFF2-40B4-BE49-F238E27FC236}">
                <a16:creationId xmlns:a16="http://schemas.microsoft.com/office/drawing/2014/main" id="{85F44106-F39F-47EA-80B6-9D3FABFA08BA}"/>
              </a:ext>
            </a:extLst>
          </p:cNvPr>
          <p:cNvSpPr txBox="1">
            <a:spLocks/>
          </p:cNvSpPr>
          <p:nvPr/>
        </p:nvSpPr>
        <p:spPr>
          <a:xfrm>
            <a:off x="8525569" y="2740213"/>
            <a:ext cx="2109879" cy="50301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2000" dirty="0">
                <a:latin typeface="Arial" panose="020B0604020202020204" pitchFamily="34" charset="0"/>
                <a:cs typeface="Arial" panose="020B0604020202020204" pitchFamily="34" charset="0"/>
              </a:rPr>
              <a:t>Creating ROI</a:t>
            </a:r>
          </a:p>
        </p:txBody>
      </p:sp>
      <p:pic>
        <p:nvPicPr>
          <p:cNvPr id="8" name="Content Placeholder 13" descr="Text&#10;&#10;Description automatically generated">
            <a:extLst>
              <a:ext uri="{FF2B5EF4-FFF2-40B4-BE49-F238E27FC236}">
                <a16:creationId xmlns:a16="http://schemas.microsoft.com/office/drawing/2014/main" id="{D8EC1BC8-EE10-4F72-B546-958CFF27D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0308" y="3405562"/>
            <a:ext cx="3200400" cy="2332879"/>
          </a:xfrm>
          <a:prstGeom prst="rect">
            <a:avLst/>
          </a:prstGeom>
        </p:spPr>
      </p:pic>
    </p:spTree>
    <p:extLst>
      <p:ext uri="{BB962C8B-B14F-4D97-AF65-F5344CB8AC3E}">
        <p14:creationId xmlns:p14="http://schemas.microsoft.com/office/powerpoint/2010/main" val="4043206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6B92-E737-49EE-9D3A-5A4BCFADBCA0}"/>
              </a:ext>
            </a:extLst>
          </p:cNvPr>
          <p:cNvSpPr>
            <a:spLocks noGrp="1"/>
          </p:cNvSpPr>
          <p:nvPr>
            <p:ph type="title"/>
          </p:nvPr>
        </p:nvSpPr>
        <p:spPr>
          <a:xfrm>
            <a:off x="1295402" y="1225118"/>
            <a:ext cx="9601196" cy="1060881"/>
          </a:xfrm>
        </p:spPr>
        <p:txBody>
          <a:bodyPr/>
          <a:lstStyle/>
          <a:p>
            <a:r>
              <a:rPr lang="en-US" sz="4400" dirty="0">
                <a:latin typeface="Arial" panose="020B0604020202020204" pitchFamily="34" charset="0"/>
                <a:cs typeface="Arial" panose="020B0604020202020204" pitchFamily="34" charset="0"/>
              </a:rPr>
              <a:t>Code</a:t>
            </a:r>
            <a:endParaRPr lang="en-IN" dirty="0"/>
          </a:p>
        </p:txBody>
      </p:sp>
      <p:pic>
        <p:nvPicPr>
          <p:cNvPr id="3" name="Content Placeholder 7" descr="Graphical user interface, text, application&#10;&#10;Description automatically generated">
            <a:extLst>
              <a:ext uri="{FF2B5EF4-FFF2-40B4-BE49-F238E27FC236}">
                <a16:creationId xmlns:a16="http://schemas.microsoft.com/office/drawing/2014/main" id="{BF7F8B0F-1579-421C-8715-5572F72E7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3653195"/>
            <a:ext cx="5614416" cy="1558000"/>
          </a:xfrm>
          <a:prstGeom prst="rect">
            <a:avLst/>
          </a:prstGeom>
        </p:spPr>
      </p:pic>
      <p:pic>
        <p:nvPicPr>
          <p:cNvPr id="4" name="Content Placeholder 9" descr="A picture containing text&#10;&#10;Description automatically generated">
            <a:extLst>
              <a:ext uri="{FF2B5EF4-FFF2-40B4-BE49-F238E27FC236}">
                <a16:creationId xmlns:a16="http://schemas.microsoft.com/office/drawing/2014/main" id="{8566FA01-E20B-4CEE-8666-52A018CFD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603" y="2013583"/>
            <a:ext cx="3349995" cy="3895344"/>
          </a:xfrm>
          <a:prstGeom prst="rect">
            <a:avLst/>
          </a:prstGeom>
        </p:spPr>
      </p:pic>
      <p:sp>
        <p:nvSpPr>
          <p:cNvPr id="5" name="Text Placeholder 2">
            <a:extLst>
              <a:ext uri="{FF2B5EF4-FFF2-40B4-BE49-F238E27FC236}">
                <a16:creationId xmlns:a16="http://schemas.microsoft.com/office/drawing/2014/main" id="{FA102B9A-7AAD-480E-B2A5-FCB515041165}"/>
              </a:ext>
            </a:extLst>
          </p:cNvPr>
          <p:cNvSpPr txBox="1">
            <a:spLocks/>
          </p:cNvSpPr>
          <p:nvPr/>
        </p:nvSpPr>
        <p:spPr>
          <a:xfrm>
            <a:off x="1509204" y="2876341"/>
            <a:ext cx="4711083" cy="55265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nSpc>
                <a:spcPct val="110000"/>
              </a:lnSpc>
              <a:buNone/>
            </a:pPr>
            <a:r>
              <a:rPr lang="en-US" dirty="0">
                <a:latin typeface="Arial" panose="020B0604020202020204" pitchFamily="34" charset="0"/>
                <a:cs typeface="Arial" panose="020B0604020202020204" pitchFamily="34" charset="0"/>
              </a:rPr>
              <a:t>Predicting our results</a:t>
            </a:r>
          </a:p>
        </p:txBody>
      </p:sp>
    </p:spTree>
    <p:extLst>
      <p:ext uri="{BB962C8B-B14F-4D97-AF65-F5344CB8AC3E}">
        <p14:creationId xmlns:p14="http://schemas.microsoft.com/office/powerpoint/2010/main" val="81436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6061-84C2-43DC-8982-EB27AA8ECB76}"/>
              </a:ext>
            </a:extLst>
          </p:cNvPr>
          <p:cNvSpPr>
            <a:spLocks noGrp="1"/>
          </p:cNvSpPr>
          <p:nvPr>
            <p:ph type="ctrTitle"/>
          </p:nvPr>
        </p:nvSpPr>
        <p:spPr>
          <a:xfrm>
            <a:off x="2688165" y="2539014"/>
            <a:ext cx="6815669" cy="1983991"/>
          </a:xfrm>
        </p:spPr>
        <p:txBody>
          <a:bodyPr/>
          <a:lstStyle/>
          <a:p>
            <a:r>
              <a:rPr lang="en-US" sz="6000" dirty="0">
                <a:latin typeface="Arial" panose="020B0604020202020204" pitchFamily="34" charset="0"/>
                <a:cs typeface="Arial" panose="020B0604020202020204" pitchFamily="34" charset="0"/>
              </a:rPr>
              <a:t>RUNNING THE APPLICATION</a:t>
            </a:r>
            <a:endParaRPr lang="en-IN" sz="6000" dirty="0"/>
          </a:p>
        </p:txBody>
      </p:sp>
    </p:spTree>
    <p:extLst>
      <p:ext uri="{BB962C8B-B14F-4D97-AF65-F5344CB8AC3E}">
        <p14:creationId xmlns:p14="http://schemas.microsoft.com/office/powerpoint/2010/main" val="2444190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Text, whiteboard&#10;&#10;Description automatically generated">
            <a:extLst>
              <a:ext uri="{FF2B5EF4-FFF2-40B4-BE49-F238E27FC236}">
                <a16:creationId xmlns:a16="http://schemas.microsoft.com/office/drawing/2014/main" id="{D24AFD42-712D-4928-90EE-171ACF8A4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68" y="1898896"/>
            <a:ext cx="8836466" cy="4105275"/>
          </a:xfrm>
          <a:prstGeom prst="rect">
            <a:avLst/>
          </a:prstGeom>
        </p:spPr>
      </p:pic>
      <p:sp>
        <p:nvSpPr>
          <p:cNvPr id="3" name="Title 1">
            <a:extLst>
              <a:ext uri="{FF2B5EF4-FFF2-40B4-BE49-F238E27FC236}">
                <a16:creationId xmlns:a16="http://schemas.microsoft.com/office/drawing/2014/main" id="{41AAC48A-286C-4547-98CF-04D81679AEFA}"/>
              </a:ext>
            </a:extLst>
          </p:cNvPr>
          <p:cNvSpPr txBox="1">
            <a:spLocks/>
          </p:cNvSpPr>
          <p:nvPr/>
        </p:nvSpPr>
        <p:spPr>
          <a:xfrm>
            <a:off x="838200" y="853829"/>
            <a:ext cx="10515600" cy="80672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panose="020B0604020202020204" pitchFamily="34" charset="0"/>
                <a:cs typeface="Arial" panose="020B0604020202020204" pitchFamily="34" charset="0"/>
              </a:rPr>
              <a:t>Home page</a:t>
            </a:r>
          </a:p>
        </p:txBody>
      </p:sp>
    </p:spTree>
    <p:extLst>
      <p:ext uri="{BB962C8B-B14F-4D97-AF65-F5344CB8AC3E}">
        <p14:creationId xmlns:p14="http://schemas.microsoft.com/office/powerpoint/2010/main" val="2629625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F298E-83A3-438D-8702-048C8509AC0B}"/>
              </a:ext>
            </a:extLst>
          </p:cNvPr>
          <p:cNvSpPr txBox="1">
            <a:spLocks/>
          </p:cNvSpPr>
          <p:nvPr/>
        </p:nvSpPr>
        <p:spPr>
          <a:xfrm>
            <a:off x="3146781" y="1088996"/>
            <a:ext cx="5606602" cy="784439"/>
          </a:xfrm>
          <a:prstGeom prst="rect">
            <a:avLst/>
          </a:prstGeom>
        </p:spPr>
        <p:txBody>
          <a:bodyPr vert="horz" lIns="91440" tIns="45720" rIns="91440" bIns="45720" rtlCol="0" anchor="b">
            <a:normAutofit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latin typeface="Arial" panose="020B0604020202020204" pitchFamily="34" charset="0"/>
                <a:cs typeface="Arial" panose="020B0604020202020204" pitchFamily="34" charset="0"/>
              </a:rPr>
              <a:t>Introduction page</a:t>
            </a:r>
          </a:p>
        </p:txBody>
      </p:sp>
      <p:pic>
        <p:nvPicPr>
          <p:cNvPr id="3" name="Content Placeholder 6" descr="Text&#10;&#10;Description automatically generated">
            <a:extLst>
              <a:ext uri="{FF2B5EF4-FFF2-40B4-BE49-F238E27FC236}">
                <a16:creationId xmlns:a16="http://schemas.microsoft.com/office/drawing/2014/main" id="{CDDC226D-2C32-41C2-B30A-BAC536DC1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692" y="2403571"/>
            <a:ext cx="7214616" cy="3372832"/>
          </a:xfrm>
          <a:prstGeom prst="rect">
            <a:avLst/>
          </a:prstGeom>
        </p:spPr>
      </p:pic>
    </p:spTree>
    <p:extLst>
      <p:ext uri="{BB962C8B-B14F-4D97-AF65-F5344CB8AC3E}">
        <p14:creationId xmlns:p14="http://schemas.microsoft.com/office/powerpoint/2010/main" val="2383668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7B01-59B5-4341-ADC3-6430345A5896}"/>
              </a:ext>
            </a:extLst>
          </p:cNvPr>
          <p:cNvSpPr txBox="1">
            <a:spLocks/>
          </p:cNvSpPr>
          <p:nvPr/>
        </p:nvSpPr>
        <p:spPr>
          <a:xfrm>
            <a:off x="641180" y="710123"/>
            <a:ext cx="10909640" cy="15103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latin typeface="Arial" panose="020B0604020202020204" pitchFamily="34" charset="0"/>
                <a:cs typeface="Arial" panose="020B0604020202020204" pitchFamily="34" charset="0"/>
              </a:rPr>
              <a:t>Prediction page</a:t>
            </a:r>
          </a:p>
        </p:txBody>
      </p:sp>
      <p:pic>
        <p:nvPicPr>
          <p:cNvPr id="3" name="Content Placeholder 5" descr="Text&#10;&#10;Description automatically generated with low confidence">
            <a:extLst>
              <a:ext uri="{FF2B5EF4-FFF2-40B4-BE49-F238E27FC236}">
                <a16:creationId xmlns:a16="http://schemas.microsoft.com/office/drawing/2014/main" id="{29C489E3-F367-401F-82D1-E0723485C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516" y="2143958"/>
            <a:ext cx="7821926" cy="3617641"/>
          </a:xfrm>
          <a:prstGeom prst="rect">
            <a:avLst/>
          </a:prstGeom>
        </p:spPr>
      </p:pic>
    </p:spTree>
    <p:extLst>
      <p:ext uri="{BB962C8B-B14F-4D97-AF65-F5344CB8AC3E}">
        <p14:creationId xmlns:p14="http://schemas.microsoft.com/office/powerpoint/2010/main" val="2759746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3B8D-4EBF-4DA3-853B-83FE45A51D29}"/>
              </a:ext>
            </a:extLst>
          </p:cNvPr>
          <p:cNvSpPr>
            <a:spLocks noGrp="1"/>
          </p:cNvSpPr>
          <p:nvPr>
            <p:ph type="ctrTitle"/>
          </p:nvPr>
        </p:nvSpPr>
        <p:spPr>
          <a:xfrm>
            <a:off x="2576987" y="2405849"/>
            <a:ext cx="6815669" cy="1158369"/>
          </a:xfrm>
        </p:spPr>
        <p:txBody>
          <a:bodyPr/>
          <a:lstStyle/>
          <a:p>
            <a:r>
              <a:rPr lang="en-IN"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0931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0EAD-1C38-4B1F-BAC3-9BE018AA3474}"/>
              </a:ext>
            </a:extLst>
          </p:cNvPr>
          <p:cNvSpPr>
            <a:spLocks noGrp="1"/>
          </p:cNvSpPr>
          <p:nvPr>
            <p:ph type="title"/>
          </p:nvPr>
        </p:nvSpPr>
        <p:spPr/>
        <p:txBody>
          <a:bodyPr/>
          <a:lstStyle/>
          <a:p>
            <a:r>
              <a:rPr lang="en-IN" sz="4400" dirty="0">
                <a:latin typeface="Arial" panose="020B0604020202020204" pitchFamily="34" charset="0"/>
                <a:cs typeface="Arial" panose="020B0604020202020204" pitchFamily="34" charset="0"/>
              </a:rPr>
              <a:t>Introduction</a:t>
            </a:r>
            <a:endParaRPr lang="en-IN" dirty="0"/>
          </a:p>
        </p:txBody>
      </p:sp>
      <p:sp>
        <p:nvSpPr>
          <p:cNvPr id="3" name="Content Placeholder 2">
            <a:extLst>
              <a:ext uri="{FF2B5EF4-FFF2-40B4-BE49-F238E27FC236}">
                <a16:creationId xmlns:a16="http://schemas.microsoft.com/office/drawing/2014/main" id="{D885C84F-C9E9-49F1-AC30-B8E748BA6CDF}"/>
              </a:ext>
            </a:extLst>
          </p:cNvPr>
          <p:cNvSpPr>
            <a:spLocks noGrp="1"/>
          </p:cNvSpPr>
          <p:nvPr>
            <p:ph idx="1"/>
          </p:nvPr>
        </p:nvSpPr>
        <p:spPr>
          <a:xfrm>
            <a:off x="1295402" y="2689934"/>
            <a:ext cx="9601196" cy="3088280"/>
          </a:xfrm>
        </p:spPr>
        <p:txBody>
          <a:bodyPr/>
          <a:lstStyle/>
          <a:p>
            <a:r>
              <a:rPr lang="en-IN" sz="2400" dirty="0">
                <a:latin typeface="Arial" panose="020B0604020202020204" pitchFamily="34" charset="0"/>
                <a:cs typeface="Arial" panose="020B0604020202020204" pitchFamily="34" charset="0"/>
              </a:rPr>
              <a:t>Humans are able to recognize body and sign language easily. This is possible due to the combination of vision and synaptic interactions that were formed along brain development.</a:t>
            </a:r>
          </a:p>
          <a:p>
            <a:pPr marL="0" indent="0">
              <a:buNone/>
            </a:pP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In this project Gesture based Desktop automation, First the model is trained pre trained on the images of different hand gestures, such as showing numbers with fingers as 1,2,3,4. </a:t>
            </a:r>
            <a:endParaRPr lang="en-US" sz="2400" dirty="0">
              <a:latin typeface="Arial" panose="020B0604020202020204" pitchFamily="34" charset="0"/>
              <a:cs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382674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EF9F1B2-867F-4FD1-A82F-50C9055FCFDE}"/>
              </a:ext>
            </a:extLst>
          </p:cNvPr>
          <p:cNvSpPr txBox="1">
            <a:spLocks/>
          </p:cNvSpPr>
          <p:nvPr/>
        </p:nvSpPr>
        <p:spPr>
          <a:xfrm>
            <a:off x="1553593" y="1870969"/>
            <a:ext cx="8549196" cy="274320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n-IN" sz="2400" dirty="0">
                <a:latin typeface="Arial" panose="020B0604020202020204" pitchFamily="34" charset="0"/>
                <a:cs typeface="Arial" panose="020B0604020202020204" pitchFamily="34" charset="0"/>
              </a:rPr>
              <a:t>This model uses the integrated webcam to capture the video frame. The image of the gesture captured in the video frame is compared with the pre trained model and the gesture is identified.</a:t>
            </a:r>
            <a:endParaRPr lang="en-US" sz="2400" dirty="0">
              <a:latin typeface="Arial" panose="020B0604020202020204" pitchFamily="34" charset="0"/>
              <a:cs typeface="Arial" panose="020B0604020202020204" pitchFamily="34" charset="0"/>
            </a:endParaRPr>
          </a:p>
          <a:p>
            <a:pPr lvl="0"/>
            <a:endParaRPr lang="en-US"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If the gesture predicts is 1 then images is blurred; 2 then image is resized; 3 then images is rotated etc</a:t>
            </a:r>
            <a:endParaRPr lang="en-US" sz="2400" dirty="0">
              <a:latin typeface="Arial" panose="020B0604020202020204" pitchFamily="34" charset="0"/>
              <a:cs typeface="Arial" panose="020B0604020202020204" pitchFamily="34" charset="0"/>
            </a:endParaRPr>
          </a:p>
          <a:p>
            <a:pPr lvl="0"/>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741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0EAD-1C38-4B1F-BAC3-9BE018AA3474}"/>
              </a:ext>
            </a:extLst>
          </p:cNvPr>
          <p:cNvSpPr>
            <a:spLocks noGrp="1"/>
          </p:cNvSpPr>
          <p:nvPr>
            <p:ph type="title"/>
          </p:nvPr>
        </p:nvSpPr>
        <p:spPr/>
        <p:txBody>
          <a:bodyPr/>
          <a:lstStyle/>
          <a:p>
            <a:r>
              <a:rPr lang="en-IN" sz="4400" dirty="0">
                <a:latin typeface="Arial" panose="020B0604020202020204" pitchFamily="34" charset="0"/>
                <a:cs typeface="Arial" panose="020B0604020202020204" pitchFamily="34" charset="0"/>
              </a:rPr>
              <a:t>Project objectives</a:t>
            </a:r>
            <a:endParaRPr lang="en-IN" dirty="0"/>
          </a:p>
        </p:txBody>
      </p:sp>
      <p:sp>
        <p:nvSpPr>
          <p:cNvPr id="3" name="Content Placeholder 2">
            <a:extLst>
              <a:ext uri="{FF2B5EF4-FFF2-40B4-BE49-F238E27FC236}">
                <a16:creationId xmlns:a16="http://schemas.microsoft.com/office/drawing/2014/main" id="{D885C84F-C9E9-49F1-AC30-B8E748BA6CDF}"/>
              </a:ext>
            </a:extLst>
          </p:cNvPr>
          <p:cNvSpPr>
            <a:spLocks noGrp="1"/>
          </p:cNvSpPr>
          <p:nvPr>
            <p:ph idx="1"/>
          </p:nvPr>
        </p:nvSpPr>
        <p:spPr>
          <a:xfrm>
            <a:off x="1295401" y="2787588"/>
            <a:ext cx="9601196" cy="3088280"/>
          </a:xfrm>
        </p:spPr>
        <p:txBody>
          <a:bodyPr/>
          <a:lstStyle/>
          <a:p>
            <a:pPr lvl="0"/>
            <a:r>
              <a:rPr lang="en-US" dirty="0">
                <a:latin typeface="Arial" panose="020B0604020202020204" pitchFamily="34" charset="0"/>
                <a:cs typeface="Arial" panose="020B0604020202020204" pitchFamily="34" charset="0"/>
              </a:rPr>
              <a:t>Know fundamental concepts and techniques of Convolutional Neural Network (CNN)</a:t>
            </a:r>
          </a:p>
          <a:p>
            <a:r>
              <a:rPr lang="en-US" dirty="0">
                <a:latin typeface="Arial" panose="020B0604020202020204" pitchFamily="34" charset="0"/>
                <a:cs typeface="Arial" panose="020B0604020202020204" pitchFamily="34" charset="0"/>
              </a:rPr>
              <a:t>Gain a broad understanding of image data.</a:t>
            </a:r>
          </a:p>
          <a:p>
            <a:r>
              <a:rPr lang="en-US" dirty="0">
                <a:latin typeface="Arial" panose="020B0604020202020204" pitchFamily="34" charset="0"/>
                <a:cs typeface="Arial" panose="020B0604020202020204" pitchFamily="34" charset="0"/>
              </a:rPr>
              <a:t>Know how to pre-process/clean the data using different data pre-processing techniques.</a:t>
            </a:r>
          </a:p>
          <a:p>
            <a:r>
              <a:rPr lang="en-US" dirty="0">
                <a:latin typeface="Arial" panose="020B0604020202020204" pitchFamily="34" charset="0"/>
                <a:cs typeface="Arial" panose="020B0604020202020204" pitchFamily="34" charset="0"/>
              </a:rPr>
              <a:t>Know how to build a web application using Flask framework.</a:t>
            </a:r>
          </a:p>
          <a:p>
            <a:pPr lvl="0"/>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94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0EAD-1C38-4B1F-BAC3-9BE018AA3474}"/>
              </a:ext>
            </a:extLst>
          </p:cNvPr>
          <p:cNvSpPr>
            <a:spLocks noGrp="1"/>
          </p:cNvSpPr>
          <p:nvPr>
            <p:ph type="title"/>
          </p:nvPr>
        </p:nvSpPr>
        <p:spPr/>
        <p:txBody>
          <a:bodyPr/>
          <a:lstStyle/>
          <a:p>
            <a:r>
              <a:rPr lang="en-IN" sz="4400" dirty="0">
                <a:latin typeface="Arial" panose="020B0604020202020204" pitchFamily="34" charset="0"/>
                <a:cs typeface="Arial" panose="020B0604020202020204" pitchFamily="34" charset="0"/>
              </a:rPr>
              <a:t>Image pre-processing	</a:t>
            </a:r>
            <a:endParaRPr lang="en-IN" dirty="0"/>
          </a:p>
        </p:txBody>
      </p:sp>
      <p:sp>
        <p:nvSpPr>
          <p:cNvPr id="3" name="Content Placeholder 2">
            <a:extLst>
              <a:ext uri="{FF2B5EF4-FFF2-40B4-BE49-F238E27FC236}">
                <a16:creationId xmlns:a16="http://schemas.microsoft.com/office/drawing/2014/main" id="{D885C84F-C9E9-49F1-AC30-B8E748BA6CDF}"/>
              </a:ext>
            </a:extLst>
          </p:cNvPr>
          <p:cNvSpPr>
            <a:spLocks noGrp="1"/>
          </p:cNvSpPr>
          <p:nvPr>
            <p:ph idx="1"/>
          </p:nvPr>
        </p:nvSpPr>
        <p:spPr>
          <a:xfrm>
            <a:off x="2165967" y="2921330"/>
            <a:ext cx="7860066" cy="2147820"/>
          </a:xfrm>
        </p:spPr>
        <p:txBody>
          <a:bodyPr/>
          <a:lstStyle/>
          <a:p>
            <a:pPr marL="0" indent="0" algn="ctr">
              <a:buNone/>
            </a:pPr>
            <a:r>
              <a:rPr lang="en-IN" sz="2400" dirty="0">
                <a:latin typeface="Arial" panose="020B0604020202020204" pitchFamily="34" charset="0"/>
                <a:cs typeface="Arial" panose="020B0604020202020204" pitchFamily="34" charset="0"/>
              </a:rPr>
              <a:t>In this we will be improving the data that supresses unwilling distortions or enhances some image features important for further processing, although perform some geometric transformations of images like rotation, scaling, translation etc. </a:t>
            </a:r>
          </a:p>
        </p:txBody>
      </p:sp>
    </p:spTree>
    <p:extLst>
      <p:ext uri="{BB962C8B-B14F-4D97-AF65-F5344CB8AC3E}">
        <p14:creationId xmlns:p14="http://schemas.microsoft.com/office/powerpoint/2010/main" val="58527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61909B-B5F4-4F07-826A-0401482ADE60}"/>
              </a:ext>
            </a:extLst>
          </p:cNvPr>
          <p:cNvSpPr txBox="1">
            <a:spLocks/>
          </p:cNvSpPr>
          <p:nvPr/>
        </p:nvSpPr>
        <p:spPr>
          <a:xfrm>
            <a:off x="914400" y="1076151"/>
            <a:ext cx="10515600" cy="132556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panose="020B0604020202020204" pitchFamily="34" charset="0"/>
                <a:cs typeface="Arial" panose="020B0604020202020204" pitchFamily="34" charset="0"/>
              </a:rPr>
              <a:t>Import the image data generator library </a:t>
            </a:r>
          </a:p>
        </p:txBody>
      </p:sp>
      <p:graphicFrame>
        <p:nvGraphicFramePr>
          <p:cNvPr id="5" name="Content Placeholder 3">
            <a:extLst>
              <a:ext uri="{FF2B5EF4-FFF2-40B4-BE49-F238E27FC236}">
                <a16:creationId xmlns:a16="http://schemas.microsoft.com/office/drawing/2014/main" id="{378B00F6-FAA3-46E1-BF61-9B9A42CFF736}"/>
              </a:ext>
            </a:extLst>
          </p:cNvPr>
          <p:cNvGraphicFramePr>
            <a:graphicFrameLocks/>
          </p:cNvGraphicFramePr>
          <p:nvPr>
            <p:extLst>
              <p:ext uri="{D42A27DB-BD31-4B8C-83A1-F6EECF244321}">
                <p14:modId xmlns:p14="http://schemas.microsoft.com/office/powerpoint/2010/main" val="1962564101"/>
              </p:ext>
            </p:extLst>
          </p:nvPr>
        </p:nvGraphicFramePr>
        <p:xfrm>
          <a:off x="6172200" y="2304288"/>
          <a:ext cx="5181600"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9" descr="Text&#10;&#10;Description automatically generated with medium confidence">
            <a:extLst>
              <a:ext uri="{FF2B5EF4-FFF2-40B4-BE49-F238E27FC236}">
                <a16:creationId xmlns:a16="http://schemas.microsoft.com/office/drawing/2014/main" id="{2851D8F3-19FD-4C1C-8928-12779988CF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160" y="3927157"/>
            <a:ext cx="5059680" cy="632460"/>
          </a:xfrm>
          <a:prstGeom prst="rect">
            <a:avLst/>
          </a:prstGeom>
        </p:spPr>
      </p:pic>
    </p:spTree>
    <p:extLst>
      <p:ext uri="{BB962C8B-B14F-4D97-AF65-F5344CB8AC3E}">
        <p14:creationId xmlns:p14="http://schemas.microsoft.com/office/powerpoint/2010/main" val="358731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6A88-6770-42B8-BFD8-D567331C5A06}"/>
              </a:ext>
            </a:extLst>
          </p:cNvPr>
          <p:cNvSpPr txBox="1">
            <a:spLocks/>
          </p:cNvSpPr>
          <p:nvPr/>
        </p:nvSpPr>
        <p:spPr>
          <a:xfrm>
            <a:off x="838200" y="978725"/>
            <a:ext cx="10515600" cy="1325563"/>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a:latin typeface="Arial" panose="020B0604020202020204" pitchFamily="34" charset="0"/>
                <a:cs typeface="Arial" panose="020B0604020202020204" pitchFamily="34" charset="0"/>
              </a:rPr>
              <a:t>Configure image data generator class</a:t>
            </a:r>
          </a:p>
        </p:txBody>
      </p:sp>
      <p:sp>
        <p:nvSpPr>
          <p:cNvPr id="3" name="Content Placeholder 3">
            <a:extLst>
              <a:ext uri="{FF2B5EF4-FFF2-40B4-BE49-F238E27FC236}">
                <a16:creationId xmlns:a16="http://schemas.microsoft.com/office/drawing/2014/main" id="{026FA4EF-66E0-4159-B262-C0270D56A8A0}"/>
              </a:ext>
            </a:extLst>
          </p:cNvPr>
          <p:cNvSpPr txBox="1">
            <a:spLocks/>
          </p:cNvSpPr>
          <p:nvPr/>
        </p:nvSpPr>
        <p:spPr>
          <a:xfrm>
            <a:off x="6096000" y="1949824"/>
            <a:ext cx="5181600" cy="387705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sz="1600" dirty="0" err="1">
                <a:latin typeface="Arial" panose="020B0604020202020204" pitchFamily="34" charset="0"/>
                <a:cs typeface="Arial" panose="020B0604020202020204" pitchFamily="34" charset="0"/>
              </a:rPr>
              <a:t>ImageDataGenerator</a:t>
            </a:r>
            <a:r>
              <a:rPr lang="en-IN" sz="1600" dirty="0">
                <a:latin typeface="Arial" panose="020B0604020202020204" pitchFamily="34" charset="0"/>
                <a:cs typeface="Arial" panose="020B0604020202020204" pitchFamily="34" charset="0"/>
              </a:rPr>
              <a:t> class is instantiated and the configuration for the types of data augmentation</a:t>
            </a:r>
          </a:p>
          <a:p>
            <a:r>
              <a:rPr lang="en-IN" sz="1600" dirty="0">
                <a:latin typeface="Arial" panose="020B0604020202020204" pitchFamily="34" charset="0"/>
                <a:cs typeface="Arial" panose="020B0604020202020204" pitchFamily="34" charset="0"/>
              </a:rPr>
              <a:t>There are five main types of data augmentation techniques </a:t>
            </a:r>
          </a:p>
          <a:p>
            <a:pPr marL="914400" lvl="1" indent="-457200">
              <a:buFont typeface="+mj-lt"/>
              <a:buAutoNum type="arabicParenR"/>
            </a:pPr>
            <a:r>
              <a:rPr lang="en-IN" sz="1600" dirty="0">
                <a:latin typeface="Arial" panose="020B0604020202020204" pitchFamily="34" charset="0"/>
                <a:cs typeface="Arial" panose="020B0604020202020204" pitchFamily="34" charset="0"/>
              </a:rPr>
              <a:t>Image shifts via the </a:t>
            </a:r>
            <a:r>
              <a:rPr lang="en-IN" sz="1600" dirty="0" err="1">
                <a:latin typeface="Arial" panose="020B0604020202020204" pitchFamily="34" charset="0"/>
                <a:cs typeface="Arial" panose="020B0604020202020204" pitchFamily="34" charset="0"/>
              </a:rPr>
              <a:t>width_shift_range</a:t>
            </a:r>
            <a:r>
              <a:rPr lang="en-IN" sz="1600" dirty="0">
                <a:latin typeface="Arial" panose="020B0604020202020204" pitchFamily="34" charset="0"/>
                <a:cs typeface="Arial" panose="020B0604020202020204" pitchFamily="34" charset="0"/>
              </a:rPr>
              <a:t> and </a:t>
            </a:r>
            <a:r>
              <a:rPr lang="en-IN" sz="1600" dirty="0" err="1">
                <a:latin typeface="Arial" panose="020B0604020202020204" pitchFamily="34" charset="0"/>
                <a:cs typeface="Arial" panose="020B0604020202020204" pitchFamily="34" charset="0"/>
              </a:rPr>
              <a:t>height_shift_range</a:t>
            </a:r>
            <a:r>
              <a:rPr lang="en-IN" sz="1600" dirty="0">
                <a:latin typeface="Arial" panose="020B0604020202020204" pitchFamily="34" charset="0"/>
                <a:cs typeface="Arial" panose="020B0604020202020204" pitchFamily="34" charset="0"/>
              </a:rPr>
              <a:t> arguments</a:t>
            </a:r>
          </a:p>
          <a:p>
            <a:pPr marL="914400" lvl="1" indent="-457200">
              <a:buFont typeface="+mj-lt"/>
              <a:buAutoNum type="arabicParenR"/>
            </a:pPr>
            <a:r>
              <a:rPr lang="en-IN" sz="1600" dirty="0">
                <a:latin typeface="Arial" panose="020B0604020202020204" pitchFamily="34" charset="0"/>
                <a:cs typeface="Arial" panose="020B0604020202020204" pitchFamily="34" charset="0"/>
              </a:rPr>
              <a:t>Image flips via the </a:t>
            </a:r>
            <a:r>
              <a:rPr lang="en-IN" sz="1600" dirty="0" err="1">
                <a:latin typeface="Arial" panose="020B0604020202020204" pitchFamily="34" charset="0"/>
                <a:cs typeface="Arial" panose="020B0604020202020204" pitchFamily="34" charset="0"/>
              </a:rPr>
              <a:t>horizontal_flip</a:t>
            </a:r>
            <a:r>
              <a:rPr lang="en-IN" sz="1600" dirty="0">
                <a:latin typeface="Arial" panose="020B0604020202020204" pitchFamily="34" charset="0"/>
                <a:cs typeface="Arial" panose="020B0604020202020204" pitchFamily="34" charset="0"/>
              </a:rPr>
              <a:t> and </a:t>
            </a:r>
            <a:r>
              <a:rPr lang="en-IN" sz="1600" dirty="0" err="1">
                <a:latin typeface="Arial" panose="020B0604020202020204" pitchFamily="34" charset="0"/>
                <a:cs typeface="Arial" panose="020B0604020202020204" pitchFamily="34" charset="0"/>
              </a:rPr>
              <a:t>vertical_flip</a:t>
            </a:r>
            <a:r>
              <a:rPr lang="en-IN" sz="1600" dirty="0">
                <a:latin typeface="Arial" panose="020B0604020202020204" pitchFamily="34" charset="0"/>
                <a:cs typeface="Arial" panose="020B0604020202020204" pitchFamily="34" charset="0"/>
              </a:rPr>
              <a:t> arguments</a:t>
            </a:r>
          </a:p>
          <a:p>
            <a:pPr marL="914400" lvl="1" indent="-457200">
              <a:buFont typeface="+mj-lt"/>
              <a:buAutoNum type="arabicParenR"/>
            </a:pPr>
            <a:r>
              <a:rPr lang="en-IN" sz="1600" dirty="0">
                <a:latin typeface="Arial" panose="020B0604020202020204" pitchFamily="34" charset="0"/>
                <a:cs typeface="Arial" panose="020B0604020202020204" pitchFamily="34" charset="0"/>
              </a:rPr>
              <a:t>Image rotations via the </a:t>
            </a:r>
            <a:r>
              <a:rPr lang="en-IN" sz="1600" dirty="0" err="1">
                <a:latin typeface="Arial" panose="020B0604020202020204" pitchFamily="34" charset="0"/>
                <a:cs typeface="Arial" panose="020B0604020202020204" pitchFamily="34" charset="0"/>
              </a:rPr>
              <a:t>rotation_range</a:t>
            </a:r>
            <a:r>
              <a:rPr lang="en-IN" sz="1600" dirty="0">
                <a:latin typeface="Arial" panose="020B0604020202020204" pitchFamily="34" charset="0"/>
                <a:cs typeface="Arial" panose="020B0604020202020204" pitchFamily="34" charset="0"/>
              </a:rPr>
              <a:t> arguments</a:t>
            </a:r>
          </a:p>
          <a:p>
            <a:pPr marL="914400" lvl="1" indent="-457200">
              <a:buFont typeface="+mj-lt"/>
              <a:buAutoNum type="arabicParenR"/>
            </a:pPr>
            <a:r>
              <a:rPr lang="en-IN" sz="1600" dirty="0">
                <a:latin typeface="Arial" panose="020B0604020202020204" pitchFamily="34" charset="0"/>
                <a:cs typeface="Arial" panose="020B0604020202020204" pitchFamily="34" charset="0"/>
              </a:rPr>
              <a:t>Image brightness via the </a:t>
            </a:r>
            <a:r>
              <a:rPr lang="en-IN" sz="1600" dirty="0" err="1">
                <a:latin typeface="Arial" panose="020B0604020202020204" pitchFamily="34" charset="0"/>
                <a:cs typeface="Arial" panose="020B0604020202020204" pitchFamily="34" charset="0"/>
              </a:rPr>
              <a:t>brightness_range</a:t>
            </a:r>
            <a:r>
              <a:rPr lang="en-IN" sz="1600" dirty="0">
                <a:latin typeface="Arial" panose="020B0604020202020204" pitchFamily="34" charset="0"/>
                <a:cs typeface="Arial" panose="020B0604020202020204" pitchFamily="34" charset="0"/>
              </a:rPr>
              <a:t> arguments</a:t>
            </a:r>
          </a:p>
          <a:p>
            <a:pPr marL="914400" lvl="1" indent="-457200">
              <a:buFont typeface="+mj-lt"/>
              <a:buAutoNum type="arabicParenR"/>
            </a:pPr>
            <a:r>
              <a:rPr lang="en-IN" sz="1600" dirty="0">
                <a:latin typeface="Arial" panose="020B0604020202020204" pitchFamily="34" charset="0"/>
                <a:cs typeface="Arial" panose="020B0604020202020204" pitchFamily="34" charset="0"/>
              </a:rPr>
              <a:t>Image zoom via the </a:t>
            </a:r>
            <a:r>
              <a:rPr lang="en-IN" sz="1600" dirty="0" err="1">
                <a:latin typeface="Arial" panose="020B0604020202020204" pitchFamily="34" charset="0"/>
                <a:cs typeface="Arial" panose="020B0604020202020204" pitchFamily="34" charset="0"/>
              </a:rPr>
              <a:t>zoom_range</a:t>
            </a:r>
            <a:r>
              <a:rPr lang="en-IN" sz="1600" dirty="0">
                <a:latin typeface="Arial" panose="020B0604020202020204" pitchFamily="34" charset="0"/>
                <a:cs typeface="Arial" panose="020B0604020202020204" pitchFamily="34" charset="0"/>
              </a:rPr>
              <a:t> argument</a:t>
            </a:r>
          </a:p>
        </p:txBody>
      </p:sp>
      <p:pic>
        <p:nvPicPr>
          <p:cNvPr id="4" name="Content Placeholder 19" descr="A picture containing text&#10;&#10;Description automatically generated">
            <a:extLst>
              <a:ext uri="{FF2B5EF4-FFF2-40B4-BE49-F238E27FC236}">
                <a16:creationId xmlns:a16="http://schemas.microsoft.com/office/drawing/2014/main" id="{91AE0DF4-3BAA-4D71-A2FD-CAA275CC2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88352"/>
            <a:ext cx="5181600" cy="710071"/>
          </a:xfrm>
          <a:prstGeom prst="rect">
            <a:avLst/>
          </a:prstGeom>
        </p:spPr>
      </p:pic>
    </p:spTree>
    <p:extLst>
      <p:ext uri="{BB962C8B-B14F-4D97-AF65-F5344CB8AC3E}">
        <p14:creationId xmlns:p14="http://schemas.microsoft.com/office/powerpoint/2010/main" val="399347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9C7B-AACE-4429-8B7F-A6FC5BC3624D}"/>
              </a:ext>
            </a:extLst>
          </p:cNvPr>
          <p:cNvSpPr>
            <a:spLocks noGrp="1"/>
          </p:cNvSpPr>
          <p:nvPr>
            <p:ph type="title"/>
          </p:nvPr>
        </p:nvSpPr>
        <p:spPr/>
        <p:txBody>
          <a:bodyPr>
            <a:normAutofit fontScale="90000"/>
          </a:bodyPr>
          <a:lstStyle/>
          <a:p>
            <a:r>
              <a:rPr lang="en-US" sz="4400" dirty="0">
                <a:latin typeface="Arial" panose="020B0604020202020204" pitchFamily="34" charset="0"/>
                <a:cs typeface="Arial" panose="020B0604020202020204" pitchFamily="34" charset="0"/>
              </a:rPr>
              <a:t>Applying image data generator functionality to trainset and to </a:t>
            </a:r>
            <a:r>
              <a:rPr lang="en-US" sz="4400" dirty="0" err="1">
                <a:latin typeface="Arial" panose="020B0604020202020204" pitchFamily="34" charset="0"/>
                <a:cs typeface="Arial" panose="020B0604020202020204" pitchFamily="34" charset="0"/>
              </a:rPr>
              <a:t>testset</a:t>
            </a:r>
            <a:endParaRPr lang="en-IN" dirty="0"/>
          </a:p>
        </p:txBody>
      </p:sp>
      <p:pic>
        <p:nvPicPr>
          <p:cNvPr id="3" name="Content Placeholder 10" descr="A picture containing graphical user interface&#10;&#10;Description automatically generated">
            <a:extLst>
              <a:ext uri="{FF2B5EF4-FFF2-40B4-BE49-F238E27FC236}">
                <a16:creationId xmlns:a16="http://schemas.microsoft.com/office/drawing/2014/main" id="{E5378460-1BBD-4839-BFA7-2DE080FE4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140" y="3008875"/>
            <a:ext cx="6903720" cy="1035558"/>
          </a:xfrm>
          <a:prstGeom prst="rect">
            <a:avLst/>
          </a:prstGeom>
        </p:spPr>
      </p:pic>
      <p:sp>
        <p:nvSpPr>
          <p:cNvPr id="5" name="TextBox 4">
            <a:extLst>
              <a:ext uri="{FF2B5EF4-FFF2-40B4-BE49-F238E27FC236}">
                <a16:creationId xmlns:a16="http://schemas.microsoft.com/office/drawing/2014/main" id="{943C22D3-52B6-44EE-B457-3FE9542B7CFF}"/>
              </a:ext>
            </a:extLst>
          </p:cNvPr>
          <p:cNvSpPr txBox="1"/>
          <p:nvPr/>
        </p:nvSpPr>
        <p:spPr>
          <a:xfrm>
            <a:off x="2072936" y="4572001"/>
            <a:ext cx="8251794" cy="646331"/>
          </a:xfrm>
          <a:prstGeom prst="rect">
            <a:avLst/>
          </a:prstGeom>
          <a:noFill/>
        </p:spPr>
        <p:txBody>
          <a:bodyPr wrap="square">
            <a:spAutoFit/>
          </a:bodyPr>
          <a:lstStyle/>
          <a:p>
            <a:pPr marL="0" indent="0">
              <a:buNone/>
            </a:pPr>
            <a:r>
              <a:rPr lang="en-US" sz="1800" dirty="0">
                <a:latin typeface="Arial" panose="020B0604020202020204" pitchFamily="34" charset="0"/>
                <a:cs typeface="Arial" panose="020B0604020202020204" pitchFamily="34" charset="0"/>
              </a:rPr>
              <a:t>This function will return batches of images from the subdirectories 0,1,2,3,4,5 together with labels 0 to 5 {‘0’ :  0,  ‘1’ : 1, ‘2’ : 2, ‘3’ : 3, ‘4’ : 4, ‘5’ : 5 }</a:t>
            </a:r>
          </a:p>
        </p:txBody>
      </p:sp>
    </p:spTree>
    <p:extLst>
      <p:ext uri="{BB962C8B-B14F-4D97-AF65-F5344CB8AC3E}">
        <p14:creationId xmlns:p14="http://schemas.microsoft.com/office/powerpoint/2010/main" val="26635205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1030</Words>
  <Application>Microsoft Office PowerPoint</Application>
  <PresentationFormat>Widescreen</PresentationFormat>
  <Paragraphs>92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Garamond</vt:lpstr>
      <vt:lpstr>LEMON MILK Bold</vt:lpstr>
      <vt:lpstr>Organic</vt:lpstr>
      <vt:lpstr>A gesture based tool for sterile browsing of radiology images CNN and open cv</vt:lpstr>
      <vt:lpstr>Group -20</vt:lpstr>
      <vt:lpstr>Introduction</vt:lpstr>
      <vt:lpstr>PowerPoint Presentation</vt:lpstr>
      <vt:lpstr>Project objectives</vt:lpstr>
      <vt:lpstr>Image pre-processing </vt:lpstr>
      <vt:lpstr>PowerPoint Presentation</vt:lpstr>
      <vt:lpstr>PowerPoint Presentation</vt:lpstr>
      <vt:lpstr>Applying image data generator functionality to trainset and to testset</vt:lpstr>
      <vt:lpstr>Model Building</vt:lpstr>
      <vt:lpstr>Importing the model building libraries </vt:lpstr>
      <vt:lpstr>Initializing the model</vt:lpstr>
      <vt:lpstr>Adding CNN Layers</vt:lpstr>
      <vt:lpstr>Adding Dense Layers</vt:lpstr>
      <vt:lpstr>Configure the learning process </vt:lpstr>
      <vt:lpstr>Train the model</vt:lpstr>
      <vt:lpstr>Save the model</vt:lpstr>
      <vt:lpstr>Test the model</vt:lpstr>
      <vt:lpstr>Application building</vt:lpstr>
      <vt:lpstr>Create html pages</vt:lpstr>
      <vt:lpstr>Build Python code</vt:lpstr>
      <vt:lpstr>Code</vt:lpstr>
      <vt:lpstr>Code</vt:lpstr>
      <vt:lpstr>RUNNING THE APPLICATION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gesture based tool for sterile browsing of radiology images CNN and open cv</dc:title>
  <dc:creator>NIKHIL RAM</dc:creator>
  <cp:lastModifiedBy>NIKHIL RAM</cp:lastModifiedBy>
  <cp:revision>1</cp:revision>
  <dcterms:created xsi:type="dcterms:W3CDTF">2021-07-29T13:13:22Z</dcterms:created>
  <dcterms:modified xsi:type="dcterms:W3CDTF">2021-07-29T14:35:51Z</dcterms:modified>
</cp:coreProperties>
</file>