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94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59" r:id="rId8"/>
    <p:sldId id="276" r:id="rId9"/>
    <p:sldId id="277" r:id="rId10"/>
    <p:sldId id="270" r:id="rId11"/>
    <p:sldId id="275" r:id="rId12"/>
    <p:sldId id="269" r:id="rId13"/>
    <p:sldId id="274" r:id="rId14"/>
    <p:sldId id="266" r:id="rId15"/>
    <p:sldId id="268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yalavaishnavi12@hotmail.com" initials="m" lastIdx="1" clrIdx="0">
    <p:extLst>
      <p:ext uri="{19B8F6BF-5375-455C-9EA6-DF929625EA0E}">
        <p15:presenceInfo xmlns:p15="http://schemas.microsoft.com/office/powerpoint/2012/main" userId="247162eb100598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4EC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F4D57BDD-E64A-4D27-8978-82FFCA18A12C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F4D57BDD-E64A-4D27-8978-82FFCA18A12C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F4D57BDD-E64A-4D27-8978-82FFCA18A12C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F4D57BDD-E64A-4D27-8978-82FFCA18A12C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4D57BDD-E64A-4D27-8978-82FFCA18A12C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17351B76-D17C-4020-BE67-15D56F133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997" y="3"/>
            <a:ext cx="9788015" cy="4047563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chemeClr val="tx1"/>
                </a:solidFill>
                <a:latin typeface="+mn-lt"/>
              </a:rPr>
              <a:t>TEAM DOMINATERS</a:t>
            </a:r>
            <a:endParaRPr lang="en-IN" sz="80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Picture 8" descr="template_ma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49680" y="2621280"/>
            <a:ext cx="10968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AMAZING  AI</a:t>
            </a:r>
          </a:p>
        </p:txBody>
      </p:sp>
    </p:spTree>
    <p:extLst>
      <p:ext uri="{BB962C8B-B14F-4D97-AF65-F5344CB8AC3E}">
        <p14:creationId xmlns:p14="http://schemas.microsoft.com/office/powerpoint/2010/main" val="146342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7390" y="285994"/>
            <a:ext cx="6303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Advantages and Disadvantages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3072" y="1586750"/>
            <a:ext cx="602387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000" dirty="0"/>
              <a:t>It can work in real time and predicted as soon as the necessary details for prediction  are given to the model.</a:t>
            </a:r>
          </a:p>
          <a:p>
            <a:pPr lvl="0"/>
            <a:r>
              <a:rPr lang="en-US" sz="2000" dirty="0"/>
              <a:t>	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/>
              <a:t>Natural  gas price prediction has become a very valuable tool for all market participants in competitive natural gas markets</a:t>
            </a:r>
          </a:p>
          <a:p>
            <a:pPr lvl="0"/>
            <a:endParaRPr lang="en-US" sz="2000" dirty="0"/>
          </a:p>
          <a:p>
            <a:pPr lvl="0">
              <a:buFont typeface="Wingdings" pitchFamily="2" charset="2"/>
              <a:buChar char="Ø"/>
            </a:pPr>
            <a:r>
              <a:rPr lang="en-US" sz="2000" dirty="0"/>
              <a:t>The natural gas price advantage provides savings your family can count on.</a:t>
            </a:r>
          </a:p>
          <a:p>
            <a:pPr lvl="0"/>
            <a:endParaRPr lang="en-US" sz="2000" dirty="0"/>
          </a:p>
          <a:p>
            <a:pPr lvl="0">
              <a:buFont typeface="Wingdings" pitchFamily="2" charset="2"/>
              <a:buChar char="Ø"/>
            </a:pPr>
            <a:r>
              <a:rPr lang="en-US" sz="2000" dirty="0"/>
              <a:t>It is composed using the HTML and Python for the web usage in real time</a:t>
            </a:r>
          </a:p>
          <a:p>
            <a:pPr lvl="0"/>
            <a:endParaRPr lang="en-US" sz="2000" dirty="0"/>
          </a:p>
          <a:p>
            <a:pPr lvl="0">
              <a:buFont typeface="Wingdings" pitchFamily="2" charset="2"/>
              <a:buChar char="Ø"/>
            </a:pPr>
            <a:r>
              <a:rPr lang="en-US" sz="2000" dirty="0"/>
              <a:t>It is used for managing risks in investing in natural gas  industry.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373091" y="1458878"/>
            <a:ext cx="532014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rlito Regular" charset="0"/>
                <a:cs typeface="Carlito Regular" charset="0"/>
              </a:rPr>
              <a:t>It predicts the output within the range but not accurate value.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It could not work anywhere like an web-application, if one is using other should be quiet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rlito Regular" charset="0"/>
                <a:cs typeface="Carlito Regular" charset="0"/>
              </a:rPr>
              <a:t>It has always been a difficult task to predict the exact daily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rlito Regular" charset="0"/>
                <a:cs typeface="Carlito Regular" charset="0"/>
              </a:rPr>
              <a:t>Many factors such as political events, general economic conditions, and traders’ expectations may have an influence on the spot price index.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Gives only 30 % accuracy for the price prediction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1" y="1065920"/>
            <a:ext cx="5015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Advantages: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1073" y="1054266"/>
            <a:ext cx="4967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Disadvantages: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4616" y="516374"/>
            <a:ext cx="29642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lifornian FB" pitchFamily="18" charset="0"/>
              </a:rPr>
              <a:t>Applications: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43840" y="1539240"/>
            <a:ext cx="100888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rlito Regular" charset="0"/>
                <a:cs typeface="Carlito Regular" charset="0"/>
              </a:rPr>
              <a:t>we can also use this model to predict , different sectors like business, bank, salaries etc...	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So we use Machine Learning Algorithms to analyze the data and propose what stakeholders and business      companies need to achieve their needs.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Forecast the natural gas price ,benefits various stakeholders and business persons ,whether to buy or invest  in natural gas industry with our model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9402" y="756639"/>
            <a:ext cx="2881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Scope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81636" y="1896035"/>
            <a:ext cx="9749118" cy="3108543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Decision Tree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can also be used in the future predictions like weather forecast, job prediction, salary prediction etc.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we can create a web application on this type of problems, so that it can be accessed from everywhere with more users.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FC2120-39BE-48F3-8C0A-D17DAAB42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903558-BEE3-4043-814A-48ED0887D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194C20-9208-4A2D-A2A1-D7420A45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92B75A-2528-416D-8F73-6A90732E9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8EEF3-B43C-4E8A-9C2F-18ED78244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8012" y="2585431"/>
            <a:ext cx="51379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Algerian" pitchFamily="82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math-U5mHl-uACe0-unsplas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BD4DB1-59ED-4F73-A0DA-1C4A521D98DE}"/>
              </a:ext>
            </a:extLst>
          </p:cNvPr>
          <p:cNvSpPr/>
          <p:nvPr/>
        </p:nvSpPr>
        <p:spPr>
          <a:xfrm>
            <a:off x="6995278" y="239075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0080" y="1935480"/>
            <a:ext cx="10241280" cy="118872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CC9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NATURAL GAS PRICE PREDICTION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763000" y="3901440"/>
            <a:ext cx="3520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CC99"/>
                </a:solidFill>
                <a:latin typeface="Algerian" pitchFamily="82" charset="0"/>
              </a:rPr>
              <a:t>DEVELOPED BY:</a:t>
            </a:r>
          </a:p>
          <a:p>
            <a:r>
              <a:rPr lang="en-US" sz="2800" dirty="0">
                <a:solidFill>
                  <a:schemeClr val="bg2"/>
                </a:solidFill>
                <a:latin typeface="Andalus" pitchFamily="18" charset="-78"/>
                <a:cs typeface="Andalus" pitchFamily="18" charset="-78"/>
              </a:rPr>
              <a:t>Venu Chennapai</a:t>
            </a:r>
          </a:p>
          <a:p>
            <a:r>
              <a:rPr lang="en-US" sz="2800" dirty="0" err="1">
                <a:solidFill>
                  <a:schemeClr val="bg2"/>
                </a:solidFill>
                <a:latin typeface="Andalus" pitchFamily="18" charset="-78"/>
                <a:cs typeface="Andalus" pitchFamily="18" charset="-78"/>
              </a:rPr>
              <a:t>Saipriya</a:t>
            </a:r>
            <a:r>
              <a:rPr lang="en-US" sz="2800" dirty="0">
                <a:solidFill>
                  <a:schemeClr val="bg2"/>
                </a:solidFill>
                <a:latin typeface="Andalus" pitchFamily="18" charset="-78"/>
                <a:cs typeface="Andalus" pitchFamily="18" charset="-78"/>
              </a:rPr>
              <a:t>  </a:t>
            </a:r>
            <a:r>
              <a:rPr lang="en-US" sz="2800" dirty="0" err="1">
                <a:solidFill>
                  <a:schemeClr val="bg2"/>
                </a:solidFill>
                <a:latin typeface="Andalus" pitchFamily="18" charset="-78"/>
                <a:cs typeface="Andalus" pitchFamily="18" charset="-78"/>
              </a:rPr>
              <a:t>Aitha</a:t>
            </a:r>
            <a:r>
              <a:rPr lang="en-US" sz="2800" dirty="0">
                <a:solidFill>
                  <a:schemeClr val="bg2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  <a:p>
            <a:r>
              <a:rPr lang="en-US" sz="2800" dirty="0" err="1">
                <a:solidFill>
                  <a:schemeClr val="bg2"/>
                </a:solidFill>
                <a:latin typeface="Andalus" pitchFamily="18" charset="-78"/>
                <a:cs typeface="Andalus" pitchFamily="18" charset="-78"/>
              </a:rPr>
              <a:t>Keerthana</a:t>
            </a:r>
            <a:r>
              <a:rPr lang="en-US" sz="2800" dirty="0">
                <a:solidFill>
                  <a:schemeClr val="bg2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Andalus" pitchFamily="18" charset="-78"/>
                <a:cs typeface="Andalus" pitchFamily="18" charset="-78"/>
              </a:rPr>
              <a:t>Muppala</a:t>
            </a:r>
            <a:endParaRPr lang="en-US" sz="2800" dirty="0">
              <a:solidFill>
                <a:schemeClr val="bg2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2800" dirty="0">
                <a:solidFill>
                  <a:schemeClr val="bg2"/>
                </a:solidFill>
                <a:latin typeface="Andalus" pitchFamily="18" charset="-78"/>
                <a:cs typeface="Andalus" pitchFamily="18" charset="-78"/>
              </a:rPr>
              <a:t>Sumanth </a:t>
            </a:r>
            <a:r>
              <a:rPr lang="en-US" sz="2800" dirty="0" err="1">
                <a:solidFill>
                  <a:schemeClr val="bg2"/>
                </a:solidFill>
                <a:latin typeface="Andalus" pitchFamily="18" charset="-78"/>
                <a:cs typeface="Andalus" pitchFamily="18" charset="-78"/>
              </a:rPr>
              <a:t>Chikka</a:t>
            </a:r>
            <a:endParaRPr lang="en-IN" sz="2800" dirty="0">
              <a:solidFill>
                <a:schemeClr val="bg2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927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657F-204E-410C-B3F9-49C0F0A0F05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012725" y="127818"/>
            <a:ext cx="9851923" cy="6730182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Table of contents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3600" dirty="0"/>
              <a:t>Introduction</a:t>
            </a:r>
          </a:p>
          <a:p>
            <a:pPr marL="0" indent="0">
              <a:buFont typeface="Wingdings" pitchFamily="2" charset="2"/>
              <a:buChar char="Ø"/>
            </a:pPr>
            <a:endParaRPr lang="en-US" sz="3600" dirty="0"/>
          </a:p>
          <a:p>
            <a:pPr marL="0" indent="0">
              <a:buFont typeface="Wingdings" pitchFamily="2" charset="2"/>
              <a:buChar char="Ø"/>
            </a:pPr>
            <a:r>
              <a:rPr lang="en-US" sz="3600" dirty="0"/>
              <a:t>Overview</a:t>
            </a:r>
          </a:p>
          <a:p>
            <a:pPr marL="0" indent="0">
              <a:buFont typeface="Wingdings" pitchFamily="2" charset="2"/>
              <a:buChar char="Ø"/>
            </a:pPr>
            <a:endParaRPr lang="en-US" sz="3600" dirty="0"/>
          </a:p>
          <a:p>
            <a:pPr marL="0" indent="0">
              <a:buFont typeface="Wingdings" pitchFamily="2" charset="2"/>
              <a:buChar char="Ø"/>
            </a:pPr>
            <a:r>
              <a:rPr lang="en-US" sz="3600" dirty="0"/>
              <a:t>Advantages and Disadvantages</a:t>
            </a:r>
          </a:p>
          <a:p>
            <a:pPr marL="0" indent="0">
              <a:buFont typeface="Wingdings" pitchFamily="2" charset="2"/>
              <a:buChar char="Ø"/>
            </a:pPr>
            <a:endParaRPr lang="en-US" sz="3600" dirty="0"/>
          </a:p>
          <a:p>
            <a:pPr marL="0" indent="0">
              <a:buFont typeface="Wingdings" pitchFamily="2" charset="2"/>
              <a:buChar char="Ø"/>
            </a:pPr>
            <a:r>
              <a:rPr lang="en-US" sz="3600" dirty="0"/>
              <a:t>Applications and future scope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2C77-E7E5-4564-B433-279AF5CA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39" y="304803"/>
            <a:ext cx="3155432" cy="126364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en-US" sz="4000" dirty="0">
                <a:solidFill>
                  <a:schemeClr val="tx1"/>
                </a:solidFill>
                <a:latin typeface="Californian FB" pitchFamily="18" charset="0"/>
                <a:ea typeface="Cambria" panose="02040503050406030204" pitchFamily="18" charset="0"/>
              </a:rPr>
              <a:t>Introduction</a:t>
            </a: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9EED-9D45-404B-94B1-56CB6AE7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99" y="1573310"/>
            <a:ext cx="6111327" cy="5112631"/>
          </a:xfrm>
          <a:ln>
            <a:solidFill>
              <a:schemeClr val="bg2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Natural gas has been proposed as a solution to increase the security of energy supply and reduce environmental pollution around the world.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 Being able to forecast natural gas price benefits various stakeholders and has become a very valuable tool for all market participants in competitive natural gas markets.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Machine learning algorithms have gradually become popular tools for natural gas price forecasting. </a:t>
            </a:r>
            <a:endParaRPr lang="en-IN" sz="3400" dirty="0"/>
          </a:p>
        </p:txBody>
      </p:sp>
      <p:pic>
        <p:nvPicPr>
          <p:cNvPr id="5" name="Picture 4" descr="natural g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95" y="1519522"/>
            <a:ext cx="5193343" cy="50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4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60F2-7C08-4EF5-8D02-D4C2CE1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3" y="211400"/>
            <a:ext cx="2741177" cy="126364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Overview:</a:t>
            </a:r>
            <a:endParaRPr lang="en-IN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F9DB-F058-484D-8840-C06654BF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84" y="1562460"/>
            <a:ext cx="10668000" cy="4849762"/>
          </a:xfrm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price of natural gas through machine learning we are using algorithms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Decision Tree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Svm algorithm we are splitting the dataset.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we are finding the accuracy.</a:t>
            </a:r>
          </a:p>
          <a:p>
            <a:pPr marL="0" indent="0">
              <a:buFont typeface="Wingdings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creating an user interface for prediction we used flask and scripting language Html to create a web page.</a:t>
            </a:r>
          </a:p>
          <a:p>
            <a:pPr marL="0" indent="0">
              <a:buFont typeface="Wingdings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mainly helpful for stakeholders to predict the prices.</a:t>
            </a:r>
          </a:p>
          <a:p>
            <a:pPr marL="0" indent="0">
              <a:buFont typeface="Wingdings" pitchFamily="2" charset="2"/>
              <a:buChar char="Ø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2" y="253536"/>
            <a:ext cx="786653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Software 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fornian FB" pitchFamily="18" charset="0"/>
                <a:cs typeface="Arial" pitchFamily="34" charset="0"/>
              </a:rPr>
              <a:t> Jupyter Notebook Environment and Google Colab</a:t>
            </a:r>
          </a:p>
          <a:p>
            <a:endParaRPr lang="en-US" dirty="0">
              <a:latin typeface="Californian FB" pitchFamily="18" charset="0"/>
              <a:cs typeface="Arial" pitchFamily="34" charset="0"/>
            </a:endParaRPr>
          </a:p>
          <a:p>
            <a:r>
              <a:rPr lang="en-US" dirty="0">
                <a:latin typeface="Californian FB" pitchFamily="18" charset="0"/>
                <a:cs typeface="Arial" pitchFamily="34" charset="0"/>
              </a:rPr>
              <a:t> Spyder Ide</a:t>
            </a:r>
          </a:p>
          <a:p>
            <a:endParaRPr lang="en-US" dirty="0">
              <a:latin typeface="Californian FB" pitchFamily="18" charset="0"/>
              <a:cs typeface="Arial" pitchFamily="34" charset="0"/>
            </a:endParaRPr>
          </a:p>
          <a:p>
            <a:r>
              <a:rPr lang="en-US" dirty="0">
                <a:latin typeface="Californian FB" pitchFamily="18" charset="0"/>
                <a:cs typeface="Arial" pitchFamily="34" charset="0"/>
              </a:rPr>
              <a:t> Machine Learning Algorithms</a:t>
            </a:r>
          </a:p>
          <a:p>
            <a:endParaRPr lang="en-US" dirty="0">
              <a:latin typeface="Californian FB" pitchFamily="18" charset="0"/>
              <a:cs typeface="Arial" pitchFamily="34" charset="0"/>
            </a:endParaRPr>
          </a:p>
          <a:p>
            <a:r>
              <a:rPr lang="en-US" dirty="0">
                <a:latin typeface="Californian FB" pitchFamily="18" charset="0"/>
                <a:cs typeface="Arial" pitchFamily="34" charset="0"/>
              </a:rPr>
              <a:t> Python (pandas, numpy, matplotlib, seaborn, sklearn)</a:t>
            </a:r>
          </a:p>
          <a:p>
            <a:endParaRPr lang="en-US" dirty="0">
              <a:latin typeface="Californian FB" pitchFamily="18" charset="0"/>
              <a:cs typeface="Arial" pitchFamily="34" charset="0"/>
            </a:endParaRPr>
          </a:p>
          <a:p>
            <a:r>
              <a:rPr lang="en-US" dirty="0">
                <a:latin typeface="Californian FB" pitchFamily="18" charset="0"/>
                <a:cs typeface="Arial" pitchFamily="34" charset="0"/>
              </a:rPr>
              <a:t> HTML</a:t>
            </a:r>
          </a:p>
          <a:p>
            <a:endParaRPr lang="en-US" dirty="0">
              <a:latin typeface="Californian FB" pitchFamily="18" charset="0"/>
              <a:cs typeface="Arial" pitchFamily="34" charset="0"/>
            </a:endParaRPr>
          </a:p>
          <a:p>
            <a:r>
              <a:rPr lang="en-US" dirty="0">
                <a:latin typeface="Californian FB" pitchFamily="18" charset="0"/>
                <a:cs typeface="Arial" pitchFamily="34" charset="0"/>
              </a:rPr>
              <a:t> Flask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4D56-B6FC-40BA-AA66-96C19515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97" y="216316"/>
            <a:ext cx="6577347" cy="83255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 DIAGRAM</a:t>
            </a:r>
            <a:r>
              <a:rPr lang="en-US" sz="4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4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Drawing 0">
            <a:extLst>
              <a:ext uri="{FF2B5EF4-FFF2-40B4-BE49-F238E27FC236}">
                <a16:creationId xmlns:a16="http://schemas.microsoft.com/office/drawing/2014/main" id="{CB13D353-384D-47CA-84E1-F956BECC05B7}"/>
              </a:ext>
            </a:extLst>
          </p:cNvPr>
          <p:cNvPicPr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247" y="1021976"/>
            <a:ext cx="10873160" cy="54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8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DE22AB-D3C4-4898-A9C9-DBC07B7E9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073FA8-96EF-46F4-AC9D-E3DC58DA7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663</TotalTime>
  <Words>507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Andalus</vt:lpstr>
      <vt:lpstr>Arial</vt:lpstr>
      <vt:lpstr>Calibri</vt:lpstr>
      <vt:lpstr>Californian FB</vt:lpstr>
      <vt:lpstr>Cambria</vt:lpstr>
      <vt:lpstr>Rockwell</vt:lpstr>
      <vt:lpstr>Times New Roman</vt:lpstr>
      <vt:lpstr>Wingdings</vt:lpstr>
      <vt:lpstr>Wingdings 2</vt:lpstr>
      <vt:lpstr>Foundry</vt:lpstr>
      <vt:lpstr>TEAM DOMINATERS</vt:lpstr>
      <vt:lpstr>NATURAL GAS PRICE PREDICTION</vt:lpstr>
      <vt:lpstr>PowerPoint Presentation</vt:lpstr>
      <vt:lpstr>           Introduction:</vt:lpstr>
      <vt:lpstr> Overview:</vt:lpstr>
      <vt:lpstr> Software Designing</vt:lpstr>
      <vt:lpstr>BLOCK DIAGRAM: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DOMINATERS</dc:title>
  <dc:creator>mariyalavaishnavi12@hotmail.com</dc:creator>
  <cp:lastModifiedBy>chennapai venu</cp:lastModifiedBy>
  <cp:revision>70</cp:revision>
  <dcterms:created xsi:type="dcterms:W3CDTF">2020-08-27T13:28:12Z</dcterms:created>
  <dcterms:modified xsi:type="dcterms:W3CDTF">2021-07-25T07:59:00Z</dcterms:modified>
</cp:coreProperties>
</file>