
<file path=[Content_Types].xml><?xml version="1.0" encoding="utf-8"?>
<Types xmlns="http://schemas.openxmlformats.org/package/2006/content-types">
  <Default Extension="emf" ContentType="image/x-emf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4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>
      <p:cViewPr varScale="1">
        <p:scale>
          <a:sx n="85" d="100"/>
          <a:sy n="85" d="100"/>
        </p:scale>
        <p:origin x="14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41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45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93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42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22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36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636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3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5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380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6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12" Type="http://schemas.openxmlformats.org/officeDocument/2006/relationships/image" Target="../media/image5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02696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59" y="5237988"/>
              <a:ext cx="9033510" cy="788035"/>
            </a:xfrm>
            <a:custGeom>
              <a:avLst/>
              <a:gdLst/>
              <a:ahLst/>
              <a:cxnLst/>
              <a:rect l="l" t="t" r="r" b="b"/>
              <a:pathLst>
                <a:path w="9033510" h="788035">
                  <a:moveTo>
                    <a:pt x="9033040" y="0"/>
                  </a:moveTo>
                  <a:lnTo>
                    <a:pt x="0" y="0"/>
                  </a:lnTo>
                  <a:lnTo>
                    <a:pt x="9033040" y="787908"/>
                  </a:lnTo>
                  <a:lnTo>
                    <a:pt x="903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318"/>
              <a:ext cx="9143999" cy="802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971" y="453898"/>
            <a:ext cx="8800465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1" dirty="0">
                <a:latin typeface="Times New Roman"/>
                <a:cs typeface="Times New Roman"/>
              </a:rPr>
              <a:t>POWER CONSUMPTION ANALYSIS FOR HOUSE HOLDS</a:t>
            </a:r>
            <a:endParaRPr sz="2500" b="1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59" y="2216812"/>
            <a:ext cx="8865477" cy="21892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dirty="0">
                <a:latin typeface="Times New Roman"/>
                <a:cs typeface="Times New Roman"/>
              </a:rPr>
              <a:t>       GUIDED BY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latin typeface="Times New Roman"/>
                <a:cs typeface="Times New Roman"/>
              </a:rPr>
              <a:t>	 PRADEEPTHI MAM.</a:t>
            </a: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013710" marR="43180">
              <a:lnSpc>
                <a:spcPct val="106900"/>
              </a:lnSpc>
            </a:pPr>
            <a:r>
              <a:rPr lang="en-US" sz="2400" b="1" spc="-10" dirty="0">
                <a:latin typeface="Times New Roman"/>
                <a:cs typeface="Times New Roman"/>
              </a:rPr>
              <a:t>							</a:t>
            </a:r>
            <a:r>
              <a:rPr sz="2400" b="1" spc="-10" dirty="0">
                <a:latin typeface="Times New Roman"/>
                <a:cs typeface="Times New Roman"/>
              </a:rPr>
              <a:t>Presented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lang="en-US" sz="2400" b="1" dirty="0">
                <a:latin typeface="Times New Roman"/>
                <a:cs typeface="Times New Roman"/>
              </a:rPr>
              <a:t>y</a:t>
            </a:r>
          </a:p>
          <a:p>
            <a:pPr marL="3013710" marR="43180">
              <a:lnSpc>
                <a:spcPct val="106900"/>
              </a:lnSpc>
            </a:pPr>
            <a:r>
              <a:rPr lang="en-US" b="1" dirty="0">
                <a:latin typeface="Times New Roman"/>
                <a:cs typeface="Times New Roman"/>
              </a:rPr>
              <a:t>							MIND OPTIMISERS</a:t>
            </a:r>
          </a:p>
          <a:p>
            <a:pPr marL="3013710" marR="43180">
              <a:lnSpc>
                <a:spcPct val="106900"/>
              </a:lnSpc>
            </a:pPr>
            <a:r>
              <a:rPr lang="en-US" sz="2000" b="1" spc="5" dirty="0">
                <a:latin typeface="Times New Roman"/>
                <a:cs typeface="Times New Roman"/>
              </a:rPr>
              <a:t>							CSE 3</a:t>
            </a:r>
            <a:r>
              <a:rPr lang="en-US" sz="1950" b="1" spc="7" baseline="25641" dirty="0">
                <a:latin typeface="Times New Roman"/>
                <a:cs typeface="Times New Roman"/>
              </a:rPr>
              <a:t>rd</a:t>
            </a:r>
            <a:r>
              <a:rPr sz="1950" b="1" spc="225" baseline="2564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year</a:t>
            </a:r>
            <a:r>
              <a:rPr lang="en-IN" sz="2000" b="1">
                <a:latin typeface="Times New Roman"/>
                <a:cs typeface="Times New Roman"/>
              </a:rPr>
              <a:t>      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0F0A12BF-066F-4B8B-B235-DA90D68DF3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755">
        <p:split orient="vert"/>
      </p:transition>
    </mc:Choice>
    <mc:Fallback>
      <p:transition spd="slow" advTm="4755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0"/>
            <a:ext cx="7010400" cy="6762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8209" y="24637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[1]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AD178-2C95-41F5-A01E-9338140753F2}"/>
              </a:ext>
            </a:extLst>
          </p:cNvPr>
          <p:cNvSpPr/>
          <p:nvPr/>
        </p:nvSpPr>
        <p:spPr>
          <a:xfrm>
            <a:off x="6049398" y="3909350"/>
            <a:ext cx="1007604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713C0-7830-4A51-8086-3F8F04923FE5}"/>
              </a:ext>
            </a:extLst>
          </p:cNvPr>
          <p:cNvSpPr/>
          <p:nvPr/>
        </p:nvSpPr>
        <p:spPr>
          <a:xfrm>
            <a:off x="6201798" y="4226690"/>
            <a:ext cx="1007604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DD2F88-2793-4344-B693-5B8470CB3ADC}"/>
              </a:ext>
            </a:extLst>
          </p:cNvPr>
          <p:cNvSpPr/>
          <p:nvPr/>
        </p:nvSpPr>
        <p:spPr>
          <a:xfrm>
            <a:off x="5791200" y="3962400"/>
            <a:ext cx="1295400" cy="175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01 Feb 2020</a:t>
            </a:r>
            <a:endParaRPr lang="en-IN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207C1-F8E1-4113-A14C-69DD20786975}"/>
              </a:ext>
            </a:extLst>
          </p:cNvPr>
          <p:cNvSpPr/>
          <p:nvPr/>
        </p:nvSpPr>
        <p:spPr>
          <a:xfrm>
            <a:off x="5943600" y="4267200"/>
            <a:ext cx="990600" cy="1550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 2020</a:t>
            </a:r>
            <a:endParaRPr lang="en-I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04800"/>
            <a:ext cx="657134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Low investment</a:t>
            </a:r>
            <a:r>
              <a:rPr spc="-85" dirty="0"/>
              <a:t> </a:t>
            </a:r>
            <a:r>
              <a:rPr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92454"/>
            <a:ext cx="477329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25575" indent="-34353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CFL </a:t>
            </a:r>
            <a:r>
              <a:rPr sz="2400" dirty="0">
                <a:latin typeface="Times New Roman"/>
                <a:cs typeface="Times New Roman"/>
              </a:rPr>
              <a:t>instead of bulbs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[4]  Price – </a:t>
            </a:r>
            <a:r>
              <a:rPr sz="2400" spc="-5" dirty="0">
                <a:latin typeface="Times New Roman"/>
                <a:cs typeface="Times New Roman"/>
              </a:rPr>
              <a:t>Rs. </a:t>
            </a:r>
            <a:r>
              <a:rPr sz="2400" dirty="0">
                <a:latin typeface="Times New Roman"/>
                <a:cs typeface="Times New Roman"/>
              </a:rPr>
              <a:t>120 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400</a:t>
            </a:r>
          </a:p>
          <a:p>
            <a:pPr marL="355600" marR="5080" indent="-343535">
              <a:lnSpc>
                <a:spcPct val="12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Gas </a:t>
            </a:r>
            <a:r>
              <a:rPr sz="2400" dirty="0">
                <a:latin typeface="Times New Roman"/>
                <a:cs typeface="Times New Roman"/>
              </a:rPr>
              <a:t>geyser instead of electric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heater  Price- </a:t>
            </a:r>
            <a:r>
              <a:rPr sz="2400" spc="-5" dirty="0">
                <a:latin typeface="Times New Roman"/>
                <a:cs typeface="Times New Roman"/>
              </a:rPr>
              <a:t>Rs.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4200</a:t>
            </a: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Running cost- Rs.150 per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month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latin typeface="Times New Roman"/>
                <a:cs typeface="Times New Roman"/>
              </a:rPr>
              <a:t>Table </a:t>
            </a:r>
            <a:r>
              <a:rPr sz="2400" spc="-5" dirty="0">
                <a:latin typeface="Times New Roman"/>
                <a:cs typeface="Times New Roman"/>
              </a:rPr>
              <a:t>fan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[5]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Price- </a:t>
            </a:r>
            <a:r>
              <a:rPr sz="2400" spc="-5" dirty="0">
                <a:latin typeface="Times New Roman"/>
                <a:cs typeface="Times New Roman"/>
              </a:rPr>
              <a:t>Rs.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1400/-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050" y="4337050"/>
          <a:ext cx="6248400" cy="1994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230504" marR="224790" indent="381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Appliances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Watts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Appliances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Watts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Gas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Geyser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Electric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geyser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34"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CFL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Bulb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46"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Table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Ceiling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203962"/>
            <a:ext cx="3648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Low</a:t>
            </a:r>
            <a:r>
              <a:rPr spc="-55" dirty="0"/>
              <a:t> </a:t>
            </a:r>
            <a:r>
              <a:rPr dirty="0"/>
              <a:t>investment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908050"/>
          <a:ext cx="9144000" cy="572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Appliance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 of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appliances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Hours in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Watt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Kwh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Tube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Light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20*3=60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CFL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20*3=60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CFL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8*2=16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50*2=100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1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Refrigerator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2.64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Washing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machine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Laptop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1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TV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0.294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Charger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3*2=6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Mixer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Iron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1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kwh/day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3.794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1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Kwh/month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113.82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5850" y="44898"/>
            <a:ext cx="6972300" cy="676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8209" y="24637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[1]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D7880-EC2B-498D-B1BB-5798321C1A92}"/>
              </a:ext>
            </a:extLst>
          </p:cNvPr>
          <p:cNvSpPr/>
          <p:nvPr/>
        </p:nvSpPr>
        <p:spPr>
          <a:xfrm>
            <a:off x="5867400" y="3962400"/>
            <a:ext cx="12954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01 Feb 2020</a:t>
            </a:r>
            <a:endParaRPr lang="en-IN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9ADA38-7B71-4F6F-BD56-88D58883F15A}"/>
              </a:ext>
            </a:extLst>
          </p:cNvPr>
          <p:cNvSpPr/>
          <p:nvPr/>
        </p:nvSpPr>
        <p:spPr>
          <a:xfrm>
            <a:off x="6096000" y="4267200"/>
            <a:ext cx="990600" cy="1550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 2020</a:t>
            </a:r>
            <a:endParaRPr lang="en-IN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973" y="125679"/>
            <a:ext cx="40887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/>
              <a:t>Annual </a:t>
            </a:r>
            <a:r>
              <a:rPr sz="2400" b="1" spc="-5" dirty="0"/>
              <a:t>saving</a:t>
            </a:r>
            <a:r>
              <a:rPr sz="2400" b="1" spc="-25" dirty="0"/>
              <a:t> </a:t>
            </a:r>
            <a:r>
              <a:rPr sz="2400" b="1" spc="-5" dirty="0"/>
              <a:t>Calculation</a:t>
            </a:r>
            <a:endParaRPr sz="2400" b="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755650"/>
          <a:ext cx="8152765" cy="5780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 energy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saving  options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09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Kwh/day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consu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40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Kwh/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month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consu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33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Kwh/year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consu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326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Annu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  s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vings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(Rs)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 marR="219075" algn="just">
                        <a:lnSpc>
                          <a:spcPct val="10000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575" b="1" spc="7" baseline="264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coloumn*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Rs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4.16/kwh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6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24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Before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invest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 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measures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5.663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169.89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2066.995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3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investment  Measures  (immediate)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5.256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157.68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1918.44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7981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24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Low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invest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 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measures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3.794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113.82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1384.81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5761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7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644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High  investment 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measures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(long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term)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978" y="576199"/>
            <a:ext cx="7609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Other Scope for saving energy</a:t>
            </a:r>
            <a:r>
              <a:rPr sz="3200" b="1" spc="-2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consumption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9273"/>
            <a:ext cx="639254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Using natural resources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primary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 marL="686435" lvl="1" indent="-33147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687070" algn="l"/>
              </a:tabLst>
            </a:pPr>
            <a:r>
              <a:rPr sz="2400" dirty="0">
                <a:latin typeface="Times New Roman"/>
                <a:cs typeface="Times New Roman"/>
              </a:rPr>
              <a:t>Open </a:t>
            </a:r>
            <a:r>
              <a:rPr sz="2400" spc="-20" dirty="0">
                <a:latin typeface="Times New Roman"/>
                <a:cs typeface="Times New Roman"/>
              </a:rPr>
              <a:t>Windows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&amp;Doors-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reduce fan and tube light usage by 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hr.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3422650"/>
          <a:ext cx="838199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6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Sr.No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Appliances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Watt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Quantity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Use in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hr.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day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797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Unit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consu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ption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Charges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6*4.16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24.96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Tube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9*4.16=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37.44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49123"/>
            <a:ext cx="1963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2) </a:t>
            </a:r>
            <a:r>
              <a:rPr sz="2400" spc="-5" dirty="0"/>
              <a:t>LED</a:t>
            </a:r>
            <a:r>
              <a:rPr sz="2400" spc="-60" dirty="0"/>
              <a:t> </a:t>
            </a:r>
            <a:r>
              <a:rPr sz="2400" dirty="0"/>
              <a:t>bulbs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2298318"/>
            <a:ext cx="7693025" cy="4085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1285" indent="-342900">
              <a:lnSpc>
                <a:spcPct val="100000"/>
              </a:lnSpc>
              <a:spcBef>
                <a:spcPts val="95"/>
              </a:spcBef>
              <a:buFont typeface="Times New Roman"/>
              <a:buAutoNum type="arabicParenR" startAt="3"/>
              <a:tabLst>
                <a:tab pos="39878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Unplug all unused items and switch </a:t>
            </a:r>
            <a:r>
              <a:rPr sz="2800" spc="-15" dirty="0">
                <a:latin typeface="Times New Roman"/>
                <a:cs typeface="Times New Roman"/>
              </a:rPr>
              <a:t>off </a:t>
            </a:r>
            <a:r>
              <a:rPr sz="2800" spc="-5" dirty="0">
                <a:latin typeface="Times New Roman"/>
                <a:cs typeface="Times New Roman"/>
              </a:rPr>
              <a:t>appliances  whenever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needed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[3]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70"/>
              </a:spcBef>
            </a:pPr>
            <a:r>
              <a:rPr sz="2000" spc="-5" dirty="0">
                <a:latin typeface="Times New Roman"/>
                <a:cs typeface="Times New Roman"/>
              </a:rPr>
              <a:t>like </a:t>
            </a:r>
            <a:r>
              <a:rPr sz="2000" spc="-85" dirty="0">
                <a:latin typeface="Times New Roman"/>
                <a:cs typeface="Times New Roman"/>
              </a:rPr>
              <a:t>TV, </a:t>
            </a:r>
            <a:r>
              <a:rPr sz="2000" spc="-15" dirty="0">
                <a:latin typeface="Times New Roman"/>
                <a:cs typeface="Times New Roman"/>
              </a:rPr>
              <a:t>Charger, </a:t>
            </a:r>
            <a:r>
              <a:rPr sz="2000" dirty="0">
                <a:latin typeface="Times New Roman"/>
                <a:cs typeface="Times New Roman"/>
              </a:rPr>
              <a:t>terrace </a:t>
            </a:r>
            <a:r>
              <a:rPr sz="2000" spc="5" dirty="0">
                <a:latin typeface="Times New Roman"/>
                <a:cs typeface="Times New Roman"/>
              </a:rPr>
              <a:t>&amp; </a:t>
            </a:r>
            <a:r>
              <a:rPr sz="2000" dirty="0">
                <a:latin typeface="Times New Roman"/>
                <a:cs typeface="Times New Roman"/>
              </a:rPr>
              <a:t>bathroom bulbs, fans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 dirty="0">
              <a:latin typeface="Times New Roman"/>
              <a:cs typeface="Times New Roman"/>
            </a:endParaRPr>
          </a:p>
          <a:p>
            <a:pPr marL="377825" indent="-365760">
              <a:lnSpc>
                <a:spcPct val="100000"/>
              </a:lnSpc>
              <a:spcBef>
                <a:spcPts val="835"/>
              </a:spcBef>
              <a:buAutoNum type="arabicParenR" startAt="4"/>
              <a:tabLst>
                <a:tab pos="378460" algn="l"/>
              </a:tabLst>
            </a:pPr>
            <a:r>
              <a:rPr sz="2800" spc="-45" dirty="0">
                <a:latin typeface="Times New Roman"/>
                <a:cs typeface="Times New Roman"/>
              </a:rPr>
              <a:t>Avoid </a:t>
            </a:r>
            <a:r>
              <a:rPr sz="2800" spc="-5" dirty="0">
                <a:latin typeface="Times New Roman"/>
                <a:cs typeface="Times New Roman"/>
              </a:rPr>
              <a:t>combined electric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meters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latin typeface="Times New Roman"/>
                <a:cs typeface="Times New Roman"/>
              </a:rPr>
              <a:t>(0 to </a:t>
            </a:r>
            <a:r>
              <a:rPr sz="2000" spc="5" dirty="0">
                <a:latin typeface="Times New Roman"/>
                <a:cs typeface="Times New Roman"/>
              </a:rPr>
              <a:t>100 </a:t>
            </a:r>
            <a:r>
              <a:rPr sz="2000" dirty="0">
                <a:latin typeface="Times New Roman"/>
                <a:cs typeface="Times New Roman"/>
              </a:rPr>
              <a:t>units = 4.16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Rs</a:t>
            </a: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Times New Roman"/>
                <a:cs typeface="Times New Roman"/>
              </a:rPr>
              <a:t>101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300 </a:t>
            </a:r>
            <a:r>
              <a:rPr sz="2000" dirty="0">
                <a:latin typeface="Times New Roman"/>
                <a:cs typeface="Times New Roman"/>
              </a:rPr>
              <a:t>units = 7.39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Rs)</a:t>
            </a:r>
          </a:p>
          <a:p>
            <a:pPr marL="398145" indent="-386080">
              <a:lnSpc>
                <a:spcPct val="100000"/>
              </a:lnSpc>
              <a:spcBef>
                <a:spcPts val="640"/>
              </a:spcBef>
              <a:buAutoNum type="arabicParenR" startAt="5"/>
              <a:tabLst>
                <a:tab pos="39878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 star rated appliances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[2]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Times New Roman"/>
              <a:buAutoNum type="arabicParenR" startAt="5"/>
              <a:tabLst>
                <a:tab pos="39878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Maintenance/replacement of appliances consuming  high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electricity</a:t>
            </a:r>
            <a:endParaRPr sz="28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877569"/>
          <a:ext cx="8382000" cy="1325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Sr.No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860" marR="123825" indent="-399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Appli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nce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Watt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Quantity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 marR="129539" indent="-4222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Use in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hr.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per  day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915" marR="133350" indent="-323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6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consumption  per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230" marR="180975" indent="-2501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Charges</a:t>
                      </a:r>
                      <a:r>
                        <a:rPr sz="16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per 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0.18*4.16</a:t>
                      </a: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694" y="591439"/>
            <a:ext cx="2608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CONCLUSION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6465"/>
            <a:ext cx="771144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Mentioned alternatives options reduces the consumptions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electricity by 56.07 units/month and simultaneously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reduces  </a:t>
            </a:r>
            <a:r>
              <a:rPr sz="2400" spc="-10" dirty="0">
                <a:latin typeface="Times New Roman"/>
                <a:cs typeface="Times New Roman"/>
              </a:rPr>
              <a:t>charges </a:t>
            </a:r>
            <a:r>
              <a:rPr sz="2400" dirty="0">
                <a:latin typeface="Times New Roman"/>
                <a:cs typeface="Times New Roman"/>
              </a:rPr>
              <a:t>by 233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Rs/month.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CED6BBB-AF61-4A59-ACDB-8D31ABC01DA4}"/>
              </a:ext>
            </a:extLst>
          </p:cNvPr>
          <p:cNvSpPr/>
          <p:nvPr/>
        </p:nvSpPr>
        <p:spPr>
          <a:xfrm>
            <a:off x="1941685" y="3657600"/>
            <a:ext cx="4876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1"/>
            <a:ext cx="89154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          </a:t>
            </a:r>
            <a:r>
              <a:rPr lang="en-US" sz="35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INDEX</a:t>
            </a:r>
            <a:endParaRPr lang="en-US" sz="3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61389"/>
            <a:ext cx="6344285" cy="35375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present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energy</a:t>
            </a:r>
            <a:r>
              <a:rPr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consumption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scope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saving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likely &amp; easiest 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areas for</a:t>
            </a:r>
            <a:r>
              <a:rPr sz="2400" spc="-11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attention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immediate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no or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low-cost</a:t>
            </a:r>
            <a:r>
              <a:rPr sz="2400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improvements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AFEF"/>
                </a:solidFill>
                <a:latin typeface="Times New Roman"/>
                <a:cs typeface="Times New Roman"/>
              </a:rPr>
              <a:t>'reference</a:t>
            </a:r>
            <a:r>
              <a:rPr sz="2400" spc="-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point‘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43735"/>
                </a:solidFill>
                <a:latin typeface="Times New Roman"/>
                <a:cs typeface="Times New Roman"/>
              </a:rPr>
              <a:t>areas for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943735"/>
                </a:solidFill>
                <a:latin typeface="Times New Roman"/>
                <a:cs typeface="Times New Roman"/>
              </a:rPr>
              <a:t>detailed</a:t>
            </a:r>
            <a:r>
              <a:rPr sz="2400" spc="-8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43735"/>
                </a:solidFill>
                <a:latin typeface="Times New Roman"/>
                <a:cs typeface="Times New Roman"/>
              </a:rPr>
              <a:t>study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354965" algn="l"/>
                <a:tab pos="355600" algn="l"/>
                <a:tab pos="2021839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existing	or easily obtained</a:t>
            </a:r>
            <a:r>
              <a:rPr sz="2400" spc="-6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5259556-533E-4240-BAA8-8DD3C06439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4"/>
    </mc:Choice>
    <mc:Fallback>
      <p:transition spd="slow" advTm="6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831850"/>
          <a:ext cx="9144000" cy="5867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8988"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Appliance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 of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appliances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Hours in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Watt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Kwh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Tube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Light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20*3=60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Bulb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100*3=300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CFL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50*2=100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Refrigerator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2.64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Washing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machine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Geyser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1.5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Laptop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TV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98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0.441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Charger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3*2=6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Mixer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Iron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0.044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2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kwh/day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5.663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2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Kwh/month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169.89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582686" y="183679"/>
            <a:ext cx="5775960" cy="544195"/>
            <a:chOff x="1582686" y="183679"/>
            <a:chExt cx="5775960" cy="544195"/>
          </a:xfrm>
        </p:grpSpPr>
        <p:sp>
          <p:nvSpPr>
            <p:cNvPr id="4" name="object 4"/>
            <p:cNvSpPr/>
            <p:nvPr/>
          </p:nvSpPr>
          <p:spPr>
            <a:xfrm>
              <a:off x="1582686" y="183679"/>
              <a:ext cx="5775935" cy="5439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5280" y="206120"/>
              <a:ext cx="5731764" cy="4997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8437" y="616838"/>
              <a:ext cx="170306" cy="763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68949" y="349503"/>
              <a:ext cx="100964" cy="2216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7994" y="335534"/>
              <a:ext cx="91440" cy="2446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4439" y="335534"/>
              <a:ext cx="91440" cy="2446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2210" y="333882"/>
              <a:ext cx="86359" cy="1023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9298" y="332994"/>
              <a:ext cx="86740" cy="1654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5280" y="206374"/>
              <a:ext cx="5732145" cy="499745"/>
            </a:xfrm>
            <a:custGeom>
              <a:avLst/>
              <a:gdLst/>
              <a:ahLst/>
              <a:cxnLst/>
              <a:rect l="l" t="t" r="r" b="b"/>
              <a:pathLst>
                <a:path w="5732145" h="499745">
                  <a:moveTo>
                    <a:pt x="4936490" y="123444"/>
                  </a:moveTo>
                  <a:lnTo>
                    <a:pt x="5043551" y="123444"/>
                  </a:lnTo>
                  <a:lnTo>
                    <a:pt x="5043551" y="325882"/>
                  </a:lnTo>
                  <a:lnTo>
                    <a:pt x="5043953" y="338173"/>
                  </a:lnTo>
                  <a:lnTo>
                    <a:pt x="5074412" y="369062"/>
                  </a:lnTo>
                  <a:lnTo>
                    <a:pt x="5074412" y="378840"/>
                  </a:lnTo>
                  <a:lnTo>
                    <a:pt x="4936490" y="378840"/>
                  </a:lnTo>
                  <a:lnTo>
                    <a:pt x="4936490" y="369062"/>
                  </a:lnTo>
                  <a:lnTo>
                    <a:pt x="4944419" y="368228"/>
                  </a:lnTo>
                  <a:lnTo>
                    <a:pt x="4951253" y="366299"/>
                  </a:lnTo>
                  <a:lnTo>
                    <a:pt x="4967097" y="325882"/>
                  </a:lnTo>
                  <a:lnTo>
                    <a:pt x="4967097" y="176784"/>
                  </a:lnTo>
                  <a:lnTo>
                    <a:pt x="4956992" y="138854"/>
                  </a:lnTo>
                  <a:lnTo>
                    <a:pt x="4936490" y="133603"/>
                  </a:lnTo>
                  <a:lnTo>
                    <a:pt x="4936490" y="123444"/>
                  </a:lnTo>
                  <a:close/>
                </a:path>
                <a:path w="5732145" h="499745">
                  <a:moveTo>
                    <a:pt x="3515741" y="123444"/>
                  </a:moveTo>
                  <a:lnTo>
                    <a:pt x="3619880" y="123444"/>
                  </a:lnTo>
                  <a:lnTo>
                    <a:pt x="3619880" y="297941"/>
                  </a:lnTo>
                  <a:lnTo>
                    <a:pt x="3620045" y="310423"/>
                  </a:lnTo>
                  <a:lnTo>
                    <a:pt x="3634358" y="347979"/>
                  </a:lnTo>
                  <a:lnTo>
                    <a:pt x="3638677" y="349376"/>
                  </a:lnTo>
                  <a:lnTo>
                    <a:pt x="3643629" y="349376"/>
                  </a:lnTo>
                  <a:lnTo>
                    <a:pt x="3650106" y="349376"/>
                  </a:lnTo>
                  <a:lnTo>
                    <a:pt x="3680215" y="325346"/>
                  </a:lnTo>
                  <a:lnTo>
                    <a:pt x="3687572" y="315467"/>
                  </a:lnTo>
                  <a:lnTo>
                    <a:pt x="3687572" y="178942"/>
                  </a:lnTo>
                  <a:lnTo>
                    <a:pt x="3678681" y="138175"/>
                  </a:lnTo>
                  <a:lnTo>
                    <a:pt x="3660012" y="133603"/>
                  </a:lnTo>
                  <a:lnTo>
                    <a:pt x="3660012" y="123444"/>
                  </a:lnTo>
                  <a:lnTo>
                    <a:pt x="3764026" y="123444"/>
                  </a:lnTo>
                  <a:lnTo>
                    <a:pt x="3764026" y="323341"/>
                  </a:lnTo>
                  <a:lnTo>
                    <a:pt x="3764379" y="336629"/>
                  </a:lnTo>
                  <a:lnTo>
                    <a:pt x="3791584" y="369062"/>
                  </a:lnTo>
                  <a:lnTo>
                    <a:pt x="3791584" y="378840"/>
                  </a:lnTo>
                  <a:lnTo>
                    <a:pt x="3687572" y="378840"/>
                  </a:lnTo>
                  <a:lnTo>
                    <a:pt x="3687572" y="344677"/>
                  </a:lnTo>
                  <a:lnTo>
                    <a:pt x="3678428" y="354873"/>
                  </a:lnTo>
                  <a:lnTo>
                    <a:pt x="3641568" y="380888"/>
                  </a:lnTo>
                  <a:lnTo>
                    <a:pt x="3609975" y="386461"/>
                  </a:lnTo>
                  <a:lnTo>
                    <a:pt x="3599499" y="385629"/>
                  </a:lnTo>
                  <a:lnTo>
                    <a:pt x="3563929" y="366321"/>
                  </a:lnTo>
                  <a:lnTo>
                    <a:pt x="3546641" y="331741"/>
                  </a:lnTo>
                  <a:lnTo>
                    <a:pt x="3543427" y="280288"/>
                  </a:lnTo>
                  <a:lnTo>
                    <a:pt x="3543427" y="178942"/>
                  </a:lnTo>
                  <a:lnTo>
                    <a:pt x="3543093" y="165824"/>
                  </a:lnTo>
                  <a:lnTo>
                    <a:pt x="3515741" y="133603"/>
                  </a:lnTo>
                  <a:lnTo>
                    <a:pt x="3515741" y="123444"/>
                  </a:lnTo>
                  <a:close/>
                </a:path>
                <a:path w="5732145" h="499745">
                  <a:moveTo>
                    <a:pt x="1645539" y="123444"/>
                  </a:moveTo>
                  <a:lnTo>
                    <a:pt x="1781174" y="123444"/>
                  </a:lnTo>
                  <a:lnTo>
                    <a:pt x="1781174" y="133603"/>
                  </a:lnTo>
                  <a:lnTo>
                    <a:pt x="1772284" y="133984"/>
                  </a:lnTo>
                  <a:lnTo>
                    <a:pt x="1766061" y="135635"/>
                  </a:lnTo>
                  <a:lnTo>
                    <a:pt x="1762379" y="138810"/>
                  </a:lnTo>
                  <a:lnTo>
                    <a:pt x="1758695" y="141858"/>
                  </a:lnTo>
                  <a:lnTo>
                    <a:pt x="1756918" y="145669"/>
                  </a:lnTo>
                  <a:lnTo>
                    <a:pt x="1756918" y="149987"/>
                  </a:lnTo>
                  <a:lnTo>
                    <a:pt x="1757773" y="156414"/>
                  </a:lnTo>
                  <a:lnTo>
                    <a:pt x="1760331" y="165401"/>
                  </a:lnTo>
                  <a:lnTo>
                    <a:pt x="1764579" y="176936"/>
                  </a:lnTo>
                  <a:lnTo>
                    <a:pt x="1770507" y="191008"/>
                  </a:lnTo>
                  <a:lnTo>
                    <a:pt x="1814195" y="290957"/>
                  </a:lnTo>
                  <a:lnTo>
                    <a:pt x="1844040" y="213613"/>
                  </a:lnTo>
                  <a:lnTo>
                    <a:pt x="1851060" y="194589"/>
                  </a:lnTo>
                  <a:lnTo>
                    <a:pt x="1856104" y="178673"/>
                  </a:lnTo>
                  <a:lnTo>
                    <a:pt x="1859149" y="165875"/>
                  </a:lnTo>
                  <a:lnTo>
                    <a:pt x="1860169" y="156210"/>
                  </a:lnTo>
                  <a:lnTo>
                    <a:pt x="1860169" y="149478"/>
                  </a:lnTo>
                  <a:lnTo>
                    <a:pt x="1857883" y="144145"/>
                  </a:lnTo>
                  <a:lnTo>
                    <a:pt x="1853437" y="140207"/>
                  </a:lnTo>
                  <a:lnTo>
                    <a:pt x="1848993" y="136144"/>
                  </a:lnTo>
                  <a:lnTo>
                    <a:pt x="1841119" y="133984"/>
                  </a:lnTo>
                  <a:lnTo>
                    <a:pt x="1829816" y="133603"/>
                  </a:lnTo>
                  <a:lnTo>
                    <a:pt x="1829816" y="123444"/>
                  </a:lnTo>
                  <a:lnTo>
                    <a:pt x="1915286" y="123444"/>
                  </a:lnTo>
                  <a:lnTo>
                    <a:pt x="1915286" y="133603"/>
                  </a:lnTo>
                  <a:lnTo>
                    <a:pt x="1906905" y="134493"/>
                  </a:lnTo>
                  <a:lnTo>
                    <a:pt x="1900046" y="137795"/>
                  </a:lnTo>
                  <a:lnTo>
                    <a:pt x="1876944" y="178278"/>
                  </a:lnTo>
                  <a:lnTo>
                    <a:pt x="1795398" y="389254"/>
                  </a:lnTo>
                  <a:lnTo>
                    <a:pt x="1782490" y="421302"/>
                  </a:lnTo>
                  <a:lnTo>
                    <a:pt x="1762055" y="465014"/>
                  </a:lnTo>
                  <a:lnTo>
                    <a:pt x="1733264" y="493775"/>
                  </a:lnTo>
                  <a:lnTo>
                    <a:pt x="1707260" y="499490"/>
                  </a:lnTo>
                  <a:lnTo>
                    <a:pt x="1696452" y="498681"/>
                  </a:lnTo>
                  <a:lnTo>
                    <a:pt x="1659921" y="472249"/>
                  </a:lnTo>
                  <a:lnTo>
                    <a:pt x="1656460" y="455295"/>
                  </a:lnTo>
                  <a:lnTo>
                    <a:pt x="1657058" y="447724"/>
                  </a:lnTo>
                  <a:lnTo>
                    <a:pt x="1683204" y="419363"/>
                  </a:lnTo>
                  <a:lnTo>
                    <a:pt x="1689989" y="418719"/>
                  </a:lnTo>
                  <a:lnTo>
                    <a:pt x="1699133" y="418719"/>
                  </a:lnTo>
                  <a:lnTo>
                    <a:pt x="1720595" y="454533"/>
                  </a:lnTo>
                  <a:lnTo>
                    <a:pt x="1720722" y="461390"/>
                  </a:lnTo>
                  <a:lnTo>
                    <a:pt x="1721611" y="465836"/>
                  </a:lnTo>
                  <a:lnTo>
                    <a:pt x="1723008" y="467867"/>
                  </a:lnTo>
                  <a:lnTo>
                    <a:pt x="1724533" y="469900"/>
                  </a:lnTo>
                  <a:lnTo>
                    <a:pt x="1726565" y="470915"/>
                  </a:lnTo>
                  <a:lnTo>
                    <a:pt x="1729358" y="470915"/>
                  </a:lnTo>
                  <a:lnTo>
                    <a:pt x="1733677" y="470915"/>
                  </a:lnTo>
                  <a:lnTo>
                    <a:pt x="1761811" y="429107"/>
                  </a:lnTo>
                  <a:lnTo>
                    <a:pt x="1776857" y="389254"/>
                  </a:lnTo>
                  <a:lnTo>
                    <a:pt x="1694307" y="199898"/>
                  </a:lnTo>
                  <a:lnTo>
                    <a:pt x="1678209" y="165306"/>
                  </a:lnTo>
                  <a:lnTo>
                    <a:pt x="1645539" y="133603"/>
                  </a:lnTo>
                  <a:lnTo>
                    <a:pt x="1645539" y="123444"/>
                  </a:lnTo>
                  <a:close/>
                </a:path>
                <a:path w="5732145" h="499745">
                  <a:moveTo>
                    <a:pt x="5636768" y="115824"/>
                  </a:moveTo>
                  <a:lnTo>
                    <a:pt x="5678043" y="129667"/>
                  </a:lnTo>
                  <a:lnTo>
                    <a:pt x="5699887" y="163957"/>
                  </a:lnTo>
                  <a:lnTo>
                    <a:pt x="5703941" y="203390"/>
                  </a:lnTo>
                  <a:lnTo>
                    <a:pt x="5704205" y="223774"/>
                  </a:lnTo>
                  <a:lnTo>
                    <a:pt x="5704205" y="323088"/>
                  </a:lnTo>
                  <a:lnTo>
                    <a:pt x="5704538" y="336468"/>
                  </a:lnTo>
                  <a:lnTo>
                    <a:pt x="5731764" y="369062"/>
                  </a:lnTo>
                  <a:lnTo>
                    <a:pt x="5731764" y="378840"/>
                  </a:lnTo>
                  <a:lnTo>
                    <a:pt x="5602605" y="378840"/>
                  </a:lnTo>
                  <a:lnTo>
                    <a:pt x="5602605" y="369062"/>
                  </a:lnTo>
                  <a:lnTo>
                    <a:pt x="5612257" y="367791"/>
                  </a:lnTo>
                  <a:lnTo>
                    <a:pt x="5619242" y="363727"/>
                  </a:lnTo>
                  <a:lnTo>
                    <a:pt x="5627751" y="323088"/>
                  </a:lnTo>
                  <a:lnTo>
                    <a:pt x="5627751" y="209550"/>
                  </a:lnTo>
                  <a:lnTo>
                    <a:pt x="5625338" y="169925"/>
                  </a:lnTo>
                  <a:lnTo>
                    <a:pt x="5616956" y="157225"/>
                  </a:lnTo>
                  <a:lnTo>
                    <a:pt x="5613019" y="154177"/>
                  </a:lnTo>
                  <a:lnTo>
                    <a:pt x="5608701" y="152653"/>
                  </a:lnTo>
                  <a:lnTo>
                    <a:pt x="5604002" y="152653"/>
                  </a:lnTo>
                  <a:lnTo>
                    <a:pt x="5592478" y="154769"/>
                  </a:lnTo>
                  <a:lnTo>
                    <a:pt x="5581348" y="161099"/>
                  </a:lnTo>
                  <a:lnTo>
                    <a:pt x="5570622" y="171620"/>
                  </a:lnTo>
                  <a:lnTo>
                    <a:pt x="5560314" y="186309"/>
                  </a:lnTo>
                  <a:lnTo>
                    <a:pt x="5560314" y="323088"/>
                  </a:lnTo>
                  <a:lnTo>
                    <a:pt x="5569204" y="364489"/>
                  </a:lnTo>
                  <a:lnTo>
                    <a:pt x="5585460" y="369062"/>
                  </a:lnTo>
                  <a:lnTo>
                    <a:pt x="5585460" y="378840"/>
                  </a:lnTo>
                  <a:lnTo>
                    <a:pt x="5456301" y="378840"/>
                  </a:lnTo>
                  <a:lnTo>
                    <a:pt x="5456301" y="369062"/>
                  </a:lnTo>
                  <a:lnTo>
                    <a:pt x="5466969" y="367919"/>
                  </a:lnTo>
                  <a:lnTo>
                    <a:pt x="5474589" y="364489"/>
                  </a:lnTo>
                  <a:lnTo>
                    <a:pt x="5483860" y="323088"/>
                  </a:lnTo>
                  <a:lnTo>
                    <a:pt x="5483860" y="178942"/>
                  </a:lnTo>
                  <a:lnTo>
                    <a:pt x="5474970" y="138175"/>
                  </a:lnTo>
                  <a:lnTo>
                    <a:pt x="5456301" y="133603"/>
                  </a:lnTo>
                  <a:lnTo>
                    <a:pt x="5456301" y="123444"/>
                  </a:lnTo>
                  <a:lnTo>
                    <a:pt x="5560314" y="123444"/>
                  </a:lnTo>
                  <a:lnTo>
                    <a:pt x="5560314" y="156590"/>
                  </a:lnTo>
                  <a:lnTo>
                    <a:pt x="5570029" y="146641"/>
                  </a:lnTo>
                  <a:lnTo>
                    <a:pt x="5607175" y="121342"/>
                  </a:lnTo>
                  <a:lnTo>
                    <a:pt x="5626554" y="116441"/>
                  </a:lnTo>
                  <a:lnTo>
                    <a:pt x="5636768" y="115824"/>
                  </a:lnTo>
                  <a:close/>
                </a:path>
                <a:path w="5732145" h="499745">
                  <a:moveTo>
                    <a:pt x="5257927" y="115824"/>
                  </a:moveTo>
                  <a:lnTo>
                    <a:pt x="5305254" y="125521"/>
                  </a:lnTo>
                  <a:lnTo>
                    <a:pt x="5345112" y="153876"/>
                  </a:lnTo>
                  <a:lnTo>
                    <a:pt x="5369964" y="198183"/>
                  </a:lnTo>
                  <a:lnTo>
                    <a:pt x="5378323" y="251333"/>
                  </a:lnTo>
                  <a:lnTo>
                    <a:pt x="5376606" y="277381"/>
                  </a:lnTo>
                  <a:lnTo>
                    <a:pt x="5362838" y="322859"/>
                  </a:lnTo>
                  <a:lnTo>
                    <a:pt x="5332501" y="361600"/>
                  </a:lnTo>
                  <a:lnTo>
                    <a:pt x="5286452" y="383698"/>
                  </a:lnTo>
                  <a:lnTo>
                    <a:pt x="5258689" y="386461"/>
                  </a:lnTo>
                  <a:lnTo>
                    <a:pt x="5231566" y="383936"/>
                  </a:lnTo>
                  <a:lnTo>
                    <a:pt x="5187180" y="363743"/>
                  </a:lnTo>
                  <a:lnTo>
                    <a:pt x="5156321" y="325072"/>
                  </a:lnTo>
                  <a:lnTo>
                    <a:pt x="5140751" y="278209"/>
                  </a:lnTo>
                  <a:lnTo>
                    <a:pt x="5138801" y="252349"/>
                  </a:lnTo>
                  <a:lnTo>
                    <a:pt x="5140799" y="225798"/>
                  </a:lnTo>
                  <a:lnTo>
                    <a:pt x="5156749" y="177982"/>
                  </a:lnTo>
                  <a:lnTo>
                    <a:pt x="5188061" y="138809"/>
                  </a:lnTo>
                  <a:lnTo>
                    <a:pt x="5231685" y="118373"/>
                  </a:lnTo>
                  <a:lnTo>
                    <a:pt x="5257927" y="115824"/>
                  </a:lnTo>
                  <a:close/>
                </a:path>
                <a:path w="5732145" h="499745">
                  <a:moveTo>
                    <a:pt x="4540504" y="115824"/>
                  </a:moveTo>
                  <a:lnTo>
                    <a:pt x="4579830" y="125843"/>
                  </a:lnTo>
                  <a:lnTo>
                    <a:pt x="4611973" y="154733"/>
                  </a:lnTo>
                  <a:lnTo>
                    <a:pt x="4631997" y="198554"/>
                  </a:lnTo>
                  <a:lnTo>
                    <a:pt x="4638802" y="249936"/>
                  </a:lnTo>
                  <a:lnTo>
                    <a:pt x="4638018" y="268938"/>
                  </a:lnTo>
                  <a:lnTo>
                    <a:pt x="4626356" y="320801"/>
                  </a:lnTo>
                  <a:lnTo>
                    <a:pt x="4601406" y="360342"/>
                  </a:lnTo>
                  <a:lnTo>
                    <a:pt x="4565332" y="382270"/>
                  </a:lnTo>
                  <a:lnTo>
                    <a:pt x="4537709" y="386461"/>
                  </a:lnTo>
                  <a:lnTo>
                    <a:pt x="4527399" y="385887"/>
                  </a:lnTo>
                  <a:lnTo>
                    <a:pt x="4491535" y="373024"/>
                  </a:lnTo>
                  <a:lnTo>
                    <a:pt x="4469765" y="352933"/>
                  </a:lnTo>
                  <a:lnTo>
                    <a:pt x="4469765" y="447928"/>
                  </a:lnTo>
                  <a:lnTo>
                    <a:pt x="4482592" y="485139"/>
                  </a:lnTo>
                  <a:lnTo>
                    <a:pt x="4508246" y="488314"/>
                  </a:lnTo>
                  <a:lnTo>
                    <a:pt x="4508246" y="498475"/>
                  </a:lnTo>
                  <a:lnTo>
                    <a:pt x="4362704" y="498475"/>
                  </a:lnTo>
                  <a:lnTo>
                    <a:pt x="4362704" y="488314"/>
                  </a:lnTo>
                  <a:lnTo>
                    <a:pt x="4370633" y="487505"/>
                  </a:lnTo>
                  <a:lnTo>
                    <a:pt x="4377467" y="485648"/>
                  </a:lnTo>
                  <a:lnTo>
                    <a:pt x="4393310" y="446277"/>
                  </a:lnTo>
                  <a:lnTo>
                    <a:pt x="4393310" y="176784"/>
                  </a:lnTo>
                  <a:lnTo>
                    <a:pt x="4383081" y="138854"/>
                  </a:lnTo>
                  <a:lnTo>
                    <a:pt x="4362704" y="133603"/>
                  </a:lnTo>
                  <a:lnTo>
                    <a:pt x="4362704" y="123444"/>
                  </a:lnTo>
                  <a:lnTo>
                    <a:pt x="4469765" y="123444"/>
                  </a:lnTo>
                  <a:lnTo>
                    <a:pt x="4469765" y="157099"/>
                  </a:lnTo>
                  <a:lnTo>
                    <a:pt x="4476478" y="147956"/>
                  </a:lnTo>
                  <a:lnTo>
                    <a:pt x="4507267" y="123057"/>
                  </a:lnTo>
                  <a:lnTo>
                    <a:pt x="4528948" y="116631"/>
                  </a:lnTo>
                  <a:lnTo>
                    <a:pt x="4540504" y="115824"/>
                  </a:lnTo>
                  <a:close/>
                </a:path>
                <a:path w="5732145" h="499745">
                  <a:moveTo>
                    <a:pt x="4050537" y="115824"/>
                  </a:moveTo>
                  <a:lnTo>
                    <a:pt x="4091685" y="127253"/>
                  </a:lnTo>
                  <a:lnTo>
                    <a:pt x="4117467" y="162305"/>
                  </a:lnTo>
                  <a:lnTo>
                    <a:pt x="4128230" y="150874"/>
                  </a:lnTo>
                  <a:lnTo>
                    <a:pt x="4159377" y="126746"/>
                  </a:lnTo>
                  <a:lnTo>
                    <a:pt x="4201286" y="115824"/>
                  </a:lnTo>
                  <a:lnTo>
                    <a:pt x="4213858" y="116586"/>
                  </a:lnTo>
                  <a:lnTo>
                    <a:pt x="4250686" y="134516"/>
                  </a:lnTo>
                  <a:lnTo>
                    <a:pt x="4267961" y="169614"/>
                  </a:lnTo>
                  <a:lnTo>
                    <a:pt x="4271391" y="218566"/>
                  </a:lnTo>
                  <a:lnTo>
                    <a:pt x="4271391" y="323088"/>
                  </a:lnTo>
                  <a:lnTo>
                    <a:pt x="4271724" y="336446"/>
                  </a:lnTo>
                  <a:lnTo>
                    <a:pt x="4299077" y="369062"/>
                  </a:lnTo>
                  <a:lnTo>
                    <a:pt x="4299077" y="378840"/>
                  </a:lnTo>
                  <a:lnTo>
                    <a:pt x="4167124" y="378840"/>
                  </a:lnTo>
                  <a:lnTo>
                    <a:pt x="4167124" y="369062"/>
                  </a:lnTo>
                  <a:lnTo>
                    <a:pt x="4174412" y="367748"/>
                  </a:lnTo>
                  <a:lnTo>
                    <a:pt x="4180665" y="365315"/>
                  </a:lnTo>
                  <a:lnTo>
                    <a:pt x="4194936" y="323088"/>
                  </a:lnTo>
                  <a:lnTo>
                    <a:pt x="4194936" y="213360"/>
                  </a:lnTo>
                  <a:lnTo>
                    <a:pt x="4192270" y="169925"/>
                  </a:lnTo>
                  <a:lnTo>
                    <a:pt x="4175125" y="151637"/>
                  </a:lnTo>
                  <a:lnTo>
                    <a:pt x="4169791" y="151637"/>
                  </a:lnTo>
                  <a:lnTo>
                    <a:pt x="4162044" y="151637"/>
                  </a:lnTo>
                  <a:lnTo>
                    <a:pt x="4127932" y="178008"/>
                  </a:lnTo>
                  <a:lnTo>
                    <a:pt x="4121784" y="186054"/>
                  </a:lnTo>
                  <a:lnTo>
                    <a:pt x="4121784" y="323088"/>
                  </a:lnTo>
                  <a:lnTo>
                    <a:pt x="4130341" y="362257"/>
                  </a:lnTo>
                  <a:lnTo>
                    <a:pt x="4150486" y="369062"/>
                  </a:lnTo>
                  <a:lnTo>
                    <a:pt x="4150486" y="378840"/>
                  </a:lnTo>
                  <a:lnTo>
                    <a:pt x="4018279" y="378840"/>
                  </a:lnTo>
                  <a:lnTo>
                    <a:pt x="4018279" y="369062"/>
                  </a:lnTo>
                  <a:lnTo>
                    <a:pt x="4025392" y="368680"/>
                  </a:lnTo>
                  <a:lnTo>
                    <a:pt x="4030979" y="366902"/>
                  </a:lnTo>
                  <a:lnTo>
                    <a:pt x="4045330" y="323088"/>
                  </a:lnTo>
                  <a:lnTo>
                    <a:pt x="4045330" y="213360"/>
                  </a:lnTo>
                  <a:lnTo>
                    <a:pt x="4042536" y="169925"/>
                  </a:lnTo>
                  <a:lnTo>
                    <a:pt x="4024503" y="151384"/>
                  </a:lnTo>
                  <a:lnTo>
                    <a:pt x="4019677" y="151384"/>
                  </a:lnTo>
                  <a:lnTo>
                    <a:pt x="4012310" y="151384"/>
                  </a:lnTo>
                  <a:lnTo>
                    <a:pt x="3979556" y="176529"/>
                  </a:lnTo>
                  <a:lnTo>
                    <a:pt x="3972432" y="186054"/>
                  </a:lnTo>
                  <a:lnTo>
                    <a:pt x="3972432" y="323088"/>
                  </a:lnTo>
                  <a:lnTo>
                    <a:pt x="3981323" y="364489"/>
                  </a:lnTo>
                  <a:lnTo>
                    <a:pt x="3999992" y="369062"/>
                  </a:lnTo>
                  <a:lnTo>
                    <a:pt x="3999992" y="378840"/>
                  </a:lnTo>
                  <a:lnTo>
                    <a:pt x="3868293" y="378840"/>
                  </a:lnTo>
                  <a:lnTo>
                    <a:pt x="3868293" y="369062"/>
                  </a:lnTo>
                  <a:lnTo>
                    <a:pt x="3879087" y="367919"/>
                  </a:lnTo>
                  <a:lnTo>
                    <a:pt x="3886707" y="364489"/>
                  </a:lnTo>
                  <a:lnTo>
                    <a:pt x="3895979" y="323088"/>
                  </a:lnTo>
                  <a:lnTo>
                    <a:pt x="3895979" y="178942"/>
                  </a:lnTo>
                  <a:lnTo>
                    <a:pt x="3887089" y="138175"/>
                  </a:lnTo>
                  <a:lnTo>
                    <a:pt x="3868293" y="133603"/>
                  </a:lnTo>
                  <a:lnTo>
                    <a:pt x="3868293" y="123444"/>
                  </a:lnTo>
                  <a:lnTo>
                    <a:pt x="3972432" y="123444"/>
                  </a:lnTo>
                  <a:lnTo>
                    <a:pt x="3972432" y="157099"/>
                  </a:lnTo>
                  <a:lnTo>
                    <a:pt x="3982720" y="146452"/>
                  </a:lnTo>
                  <a:lnTo>
                    <a:pt x="4020462" y="120967"/>
                  </a:lnTo>
                  <a:lnTo>
                    <a:pt x="4040084" y="116395"/>
                  </a:lnTo>
                  <a:lnTo>
                    <a:pt x="4050537" y="115824"/>
                  </a:lnTo>
                  <a:close/>
                </a:path>
                <a:path w="5732145" h="499745">
                  <a:moveTo>
                    <a:pt x="3343909" y="115824"/>
                  </a:moveTo>
                  <a:lnTo>
                    <a:pt x="3384042" y="125983"/>
                  </a:lnTo>
                  <a:lnTo>
                    <a:pt x="3388995" y="128650"/>
                  </a:lnTo>
                  <a:lnTo>
                    <a:pt x="3392931" y="130048"/>
                  </a:lnTo>
                  <a:lnTo>
                    <a:pt x="3396106" y="130048"/>
                  </a:lnTo>
                  <a:lnTo>
                    <a:pt x="3399281" y="130048"/>
                  </a:lnTo>
                  <a:lnTo>
                    <a:pt x="3401949" y="129413"/>
                  </a:lnTo>
                  <a:lnTo>
                    <a:pt x="3403980" y="128016"/>
                  </a:lnTo>
                  <a:lnTo>
                    <a:pt x="3406012" y="126619"/>
                  </a:lnTo>
                  <a:lnTo>
                    <a:pt x="3409187" y="122808"/>
                  </a:lnTo>
                  <a:lnTo>
                    <a:pt x="3413505" y="116331"/>
                  </a:lnTo>
                  <a:lnTo>
                    <a:pt x="3422777" y="116331"/>
                  </a:lnTo>
                  <a:lnTo>
                    <a:pt x="3426968" y="203453"/>
                  </a:lnTo>
                  <a:lnTo>
                    <a:pt x="3417570" y="203453"/>
                  </a:lnTo>
                  <a:lnTo>
                    <a:pt x="3409189" y="185642"/>
                  </a:lnTo>
                  <a:lnTo>
                    <a:pt x="3400631" y="170878"/>
                  </a:lnTo>
                  <a:lnTo>
                    <a:pt x="3365198" y="139858"/>
                  </a:lnTo>
                  <a:lnTo>
                    <a:pt x="3347466" y="136271"/>
                  </a:lnTo>
                  <a:lnTo>
                    <a:pt x="3339973" y="136271"/>
                  </a:lnTo>
                  <a:lnTo>
                    <a:pt x="3333623" y="138810"/>
                  </a:lnTo>
                  <a:lnTo>
                    <a:pt x="3328289" y="143891"/>
                  </a:lnTo>
                  <a:lnTo>
                    <a:pt x="3323081" y="148844"/>
                  </a:lnTo>
                  <a:lnTo>
                    <a:pt x="3320415" y="154686"/>
                  </a:lnTo>
                  <a:lnTo>
                    <a:pt x="3320415" y="161162"/>
                  </a:lnTo>
                  <a:lnTo>
                    <a:pt x="3320415" y="166115"/>
                  </a:lnTo>
                  <a:lnTo>
                    <a:pt x="3356647" y="201140"/>
                  </a:lnTo>
                  <a:lnTo>
                    <a:pt x="3374771" y="213740"/>
                  </a:lnTo>
                  <a:lnTo>
                    <a:pt x="3393134" y="226839"/>
                  </a:lnTo>
                  <a:lnTo>
                    <a:pt x="3427603" y="259969"/>
                  </a:lnTo>
                  <a:lnTo>
                    <a:pt x="3440303" y="302387"/>
                  </a:lnTo>
                  <a:lnTo>
                    <a:pt x="3439636" y="312987"/>
                  </a:lnTo>
                  <a:lnTo>
                    <a:pt x="3423753" y="353786"/>
                  </a:lnTo>
                  <a:lnTo>
                    <a:pt x="3389633" y="380353"/>
                  </a:lnTo>
                  <a:lnTo>
                    <a:pt x="3356736" y="386461"/>
                  </a:lnTo>
                  <a:lnTo>
                    <a:pt x="3346829" y="385746"/>
                  </a:lnTo>
                  <a:lnTo>
                    <a:pt x="3335385" y="383603"/>
                  </a:lnTo>
                  <a:lnTo>
                    <a:pt x="3322393" y="380031"/>
                  </a:lnTo>
                  <a:lnTo>
                    <a:pt x="3307842" y="375030"/>
                  </a:lnTo>
                  <a:lnTo>
                    <a:pt x="3302380" y="372999"/>
                  </a:lnTo>
                  <a:lnTo>
                    <a:pt x="3298698" y="371983"/>
                  </a:lnTo>
                  <a:lnTo>
                    <a:pt x="3296666" y="371983"/>
                  </a:lnTo>
                  <a:lnTo>
                    <a:pt x="3290570" y="371983"/>
                  </a:lnTo>
                  <a:lnTo>
                    <a:pt x="3285617" y="376554"/>
                  </a:lnTo>
                  <a:lnTo>
                    <a:pt x="3281679" y="385699"/>
                  </a:lnTo>
                  <a:lnTo>
                    <a:pt x="3272662" y="385699"/>
                  </a:lnTo>
                  <a:lnTo>
                    <a:pt x="3268218" y="293877"/>
                  </a:lnTo>
                  <a:lnTo>
                    <a:pt x="3277489" y="293877"/>
                  </a:lnTo>
                  <a:lnTo>
                    <a:pt x="3284231" y="310761"/>
                  </a:lnTo>
                  <a:lnTo>
                    <a:pt x="3292094" y="325405"/>
                  </a:lnTo>
                  <a:lnTo>
                    <a:pt x="3321815" y="355887"/>
                  </a:lnTo>
                  <a:lnTo>
                    <a:pt x="3351783" y="366013"/>
                  </a:lnTo>
                  <a:lnTo>
                    <a:pt x="3360547" y="366013"/>
                  </a:lnTo>
                  <a:lnTo>
                    <a:pt x="3367658" y="363347"/>
                  </a:lnTo>
                  <a:lnTo>
                    <a:pt x="3373247" y="357886"/>
                  </a:lnTo>
                  <a:lnTo>
                    <a:pt x="3378834" y="352551"/>
                  </a:lnTo>
                  <a:lnTo>
                    <a:pt x="3381629" y="346075"/>
                  </a:lnTo>
                  <a:lnTo>
                    <a:pt x="3381629" y="338454"/>
                  </a:lnTo>
                  <a:lnTo>
                    <a:pt x="3381629" y="329691"/>
                  </a:lnTo>
                  <a:lnTo>
                    <a:pt x="3349728" y="295862"/>
                  </a:lnTo>
                  <a:lnTo>
                    <a:pt x="3336798" y="286765"/>
                  </a:lnTo>
                  <a:lnTo>
                    <a:pt x="3317771" y="273145"/>
                  </a:lnTo>
                  <a:lnTo>
                    <a:pt x="3282696" y="242570"/>
                  </a:lnTo>
                  <a:lnTo>
                    <a:pt x="3265783" y="206386"/>
                  </a:lnTo>
                  <a:lnTo>
                    <a:pt x="3264661" y="193166"/>
                  </a:lnTo>
                  <a:lnTo>
                    <a:pt x="3265943" y="178758"/>
                  </a:lnTo>
                  <a:lnTo>
                    <a:pt x="3284981" y="139700"/>
                  </a:lnTo>
                  <a:lnTo>
                    <a:pt x="3325790" y="117322"/>
                  </a:lnTo>
                  <a:lnTo>
                    <a:pt x="3343909" y="115824"/>
                  </a:lnTo>
                  <a:close/>
                </a:path>
                <a:path w="5732145" h="499745">
                  <a:moveTo>
                    <a:pt x="3093211" y="115824"/>
                  </a:moveTo>
                  <a:lnTo>
                    <a:pt x="3134486" y="129667"/>
                  </a:lnTo>
                  <a:lnTo>
                    <a:pt x="3156331" y="163957"/>
                  </a:lnTo>
                  <a:lnTo>
                    <a:pt x="3160385" y="203390"/>
                  </a:lnTo>
                  <a:lnTo>
                    <a:pt x="3160648" y="223774"/>
                  </a:lnTo>
                  <a:lnTo>
                    <a:pt x="3160648" y="323088"/>
                  </a:lnTo>
                  <a:lnTo>
                    <a:pt x="3160982" y="336468"/>
                  </a:lnTo>
                  <a:lnTo>
                    <a:pt x="3188208" y="369062"/>
                  </a:lnTo>
                  <a:lnTo>
                    <a:pt x="3188208" y="378840"/>
                  </a:lnTo>
                  <a:lnTo>
                    <a:pt x="3059048" y="378840"/>
                  </a:lnTo>
                  <a:lnTo>
                    <a:pt x="3059048" y="369062"/>
                  </a:lnTo>
                  <a:lnTo>
                    <a:pt x="3068700" y="367791"/>
                  </a:lnTo>
                  <a:lnTo>
                    <a:pt x="3075685" y="363727"/>
                  </a:lnTo>
                  <a:lnTo>
                    <a:pt x="3084195" y="323088"/>
                  </a:lnTo>
                  <a:lnTo>
                    <a:pt x="3084195" y="209550"/>
                  </a:lnTo>
                  <a:lnTo>
                    <a:pt x="3081782" y="169925"/>
                  </a:lnTo>
                  <a:lnTo>
                    <a:pt x="3073399" y="157225"/>
                  </a:lnTo>
                  <a:lnTo>
                    <a:pt x="3069462" y="154177"/>
                  </a:lnTo>
                  <a:lnTo>
                    <a:pt x="3065145" y="152653"/>
                  </a:lnTo>
                  <a:lnTo>
                    <a:pt x="3060446" y="152653"/>
                  </a:lnTo>
                  <a:lnTo>
                    <a:pt x="3048922" y="154769"/>
                  </a:lnTo>
                  <a:lnTo>
                    <a:pt x="3037792" y="161099"/>
                  </a:lnTo>
                  <a:lnTo>
                    <a:pt x="3027066" y="171620"/>
                  </a:lnTo>
                  <a:lnTo>
                    <a:pt x="3016758" y="186309"/>
                  </a:lnTo>
                  <a:lnTo>
                    <a:pt x="3016758" y="323088"/>
                  </a:lnTo>
                  <a:lnTo>
                    <a:pt x="3025647" y="364489"/>
                  </a:lnTo>
                  <a:lnTo>
                    <a:pt x="3041904" y="369062"/>
                  </a:lnTo>
                  <a:lnTo>
                    <a:pt x="3041904" y="378840"/>
                  </a:lnTo>
                  <a:lnTo>
                    <a:pt x="2912745" y="378840"/>
                  </a:lnTo>
                  <a:lnTo>
                    <a:pt x="2912745" y="369062"/>
                  </a:lnTo>
                  <a:lnTo>
                    <a:pt x="2923412" y="367919"/>
                  </a:lnTo>
                  <a:lnTo>
                    <a:pt x="2931033" y="364489"/>
                  </a:lnTo>
                  <a:lnTo>
                    <a:pt x="2940304" y="323088"/>
                  </a:lnTo>
                  <a:lnTo>
                    <a:pt x="2940304" y="178942"/>
                  </a:lnTo>
                  <a:lnTo>
                    <a:pt x="2931414" y="138175"/>
                  </a:lnTo>
                  <a:lnTo>
                    <a:pt x="2912745" y="133603"/>
                  </a:lnTo>
                  <a:lnTo>
                    <a:pt x="2912745" y="123444"/>
                  </a:lnTo>
                  <a:lnTo>
                    <a:pt x="3016758" y="123444"/>
                  </a:lnTo>
                  <a:lnTo>
                    <a:pt x="3016758" y="156590"/>
                  </a:lnTo>
                  <a:lnTo>
                    <a:pt x="3026473" y="146641"/>
                  </a:lnTo>
                  <a:lnTo>
                    <a:pt x="3063619" y="121342"/>
                  </a:lnTo>
                  <a:lnTo>
                    <a:pt x="3082998" y="116441"/>
                  </a:lnTo>
                  <a:lnTo>
                    <a:pt x="3093211" y="115824"/>
                  </a:lnTo>
                  <a:close/>
                </a:path>
                <a:path w="5732145" h="499745">
                  <a:moveTo>
                    <a:pt x="2714371" y="115824"/>
                  </a:moveTo>
                  <a:lnTo>
                    <a:pt x="2761698" y="125521"/>
                  </a:lnTo>
                  <a:lnTo>
                    <a:pt x="2801556" y="153876"/>
                  </a:lnTo>
                  <a:lnTo>
                    <a:pt x="2826408" y="198183"/>
                  </a:lnTo>
                  <a:lnTo>
                    <a:pt x="2834767" y="251333"/>
                  </a:lnTo>
                  <a:lnTo>
                    <a:pt x="2833050" y="277381"/>
                  </a:lnTo>
                  <a:lnTo>
                    <a:pt x="2819282" y="322859"/>
                  </a:lnTo>
                  <a:lnTo>
                    <a:pt x="2788945" y="361600"/>
                  </a:lnTo>
                  <a:lnTo>
                    <a:pt x="2742896" y="383698"/>
                  </a:lnTo>
                  <a:lnTo>
                    <a:pt x="2715133" y="386461"/>
                  </a:lnTo>
                  <a:lnTo>
                    <a:pt x="2688010" y="383936"/>
                  </a:lnTo>
                  <a:lnTo>
                    <a:pt x="2643624" y="363743"/>
                  </a:lnTo>
                  <a:lnTo>
                    <a:pt x="2612765" y="325072"/>
                  </a:lnTo>
                  <a:lnTo>
                    <a:pt x="2597195" y="278209"/>
                  </a:lnTo>
                  <a:lnTo>
                    <a:pt x="2595245" y="252349"/>
                  </a:lnTo>
                  <a:lnTo>
                    <a:pt x="2597243" y="225798"/>
                  </a:lnTo>
                  <a:lnTo>
                    <a:pt x="2613193" y="177982"/>
                  </a:lnTo>
                  <a:lnTo>
                    <a:pt x="2644505" y="138809"/>
                  </a:lnTo>
                  <a:lnTo>
                    <a:pt x="2688129" y="118373"/>
                  </a:lnTo>
                  <a:lnTo>
                    <a:pt x="2714371" y="115824"/>
                  </a:lnTo>
                  <a:close/>
                </a:path>
                <a:path w="5732145" h="499745">
                  <a:moveTo>
                    <a:pt x="1452626" y="115824"/>
                  </a:moveTo>
                  <a:lnTo>
                    <a:pt x="1465411" y="116490"/>
                  </a:lnTo>
                  <a:lnTo>
                    <a:pt x="1478422" y="118491"/>
                  </a:lnTo>
                  <a:lnTo>
                    <a:pt x="1491648" y="121824"/>
                  </a:lnTo>
                  <a:lnTo>
                    <a:pt x="1505077" y="126492"/>
                  </a:lnTo>
                  <a:lnTo>
                    <a:pt x="1591056" y="126492"/>
                  </a:lnTo>
                  <a:lnTo>
                    <a:pt x="1591056" y="156590"/>
                  </a:lnTo>
                  <a:lnTo>
                    <a:pt x="1542161" y="156590"/>
                  </a:lnTo>
                  <a:lnTo>
                    <a:pt x="1548326" y="163113"/>
                  </a:lnTo>
                  <a:lnTo>
                    <a:pt x="1566900" y="203708"/>
                  </a:lnTo>
                  <a:lnTo>
                    <a:pt x="1567307" y="211709"/>
                  </a:lnTo>
                  <a:lnTo>
                    <a:pt x="1566356" y="224897"/>
                  </a:lnTo>
                  <a:lnTo>
                    <a:pt x="1543905" y="268553"/>
                  </a:lnTo>
                  <a:lnTo>
                    <a:pt x="1510919" y="290449"/>
                  </a:lnTo>
                  <a:lnTo>
                    <a:pt x="1464564" y="301878"/>
                  </a:lnTo>
                  <a:lnTo>
                    <a:pt x="1461944" y="301785"/>
                  </a:lnTo>
                  <a:lnTo>
                    <a:pt x="1455610" y="301513"/>
                  </a:lnTo>
                  <a:lnTo>
                    <a:pt x="1445561" y="301075"/>
                  </a:lnTo>
                  <a:lnTo>
                    <a:pt x="1431797" y="300482"/>
                  </a:lnTo>
                  <a:lnTo>
                    <a:pt x="1423670" y="300482"/>
                  </a:lnTo>
                  <a:lnTo>
                    <a:pt x="1416812" y="303149"/>
                  </a:lnTo>
                  <a:lnTo>
                    <a:pt x="1411224" y="308483"/>
                  </a:lnTo>
                  <a:lnTo>
                    <a:pt x="1405636" y="313944"/>
                  </a:lnTo>
                  <a:lnTo>
                    <a:pt x="1402842" y="320294"/>
                  </a:lnTo>
                  <a:lnTo>
                    <a:pt x="1402842" y="327787"/>
                  </a:lnTo>
                  <a:lnTo>
                    <a:pt x="1402842" y="334263"/>
                  </a:lnTo>
                  <a:lnTo>
                    <a:pt x="1405382" y="339725"/>
                  </a:lnTo>
                  <a:lnTo>
                    <a:pt x="1410462" y="343915"/>
                  </a:lnTo>
                  <a:lnTo>
                    <a:pt x="1415414" y="348107"/>
                  </a:lnTo>
                  <a:lnTo>
                    <a:pt x="1423543" y="350138"/>
                  </a:lnTo>
                  <a:lnTo>
                    <a:pt x="1434845" y="350138"/>
                  </a:lnTo>
                  <a:lnTo>
                    <a:pt x="1482089" y="349630"/>
                  </a:lnTo>
                  <a:lnTo>
                    <a:pt x="1508521" y="350416"/>
                  </a:lnTo>
                  <a:lnTo>
                    <a:pt x="1547955" y="356703"/>
                  </a:lnTo>
                  <a:lnTo>
                    <a:pt x="1584102" y="384397"/>
                  </a:lnTo>
                  <a:lnTo>
                    <a:pt x="1591818" y="415925"/>
                  </a:lnTo>
                  <a:lnTo>
                    <a:pt x="1590936" y="427283"/>
                  </a:lnTo>
                  <a:lnTo>
                    <a:pt x="1570027" y="467046"/>
                  </a:lnTo>
                  <a:lnTo>
                    <a:pt x="1521968" y="491990"/>
                  </a:lnTo>
                  <a:lnTo>
                    <a:pt x="1481391" y="498657"/>
                  </a:lnTo>
                  <a:lnTo>
                    <a:pt x="1459102" y="499490"/>
                  </a:lnTo>
                  <a:lnTo>
                    <a:pt x="1442317" y="499084"/>
                  </a:lnTo>
                  <a:lnTo>
                    <a:pt x="1396364" y="492887"/>
                  </a:lnTo>
                  <a:lnTo>
                    <a:pt x="1355597" y="474345"/>
                  </a:lnTo>
                  <a:lnTo>
                    <a:pt x="1343406" y="449325"/>
                  </a:lnTo>
                  <a:lnTo>
                    <a:pt x="1343406" y="440944"/>
                  </a:lnTo>
                  <a:lnTo>
                    <a:pt x="1376021" y="413575"/>
                  </a:lnTo>
                  <a:lnTo>
                    <a:pt x="1387856" y="409955"/>
                  </a:lnTo>
                  <a:lnTo>
                    <a:pt x="1372354" y="400355"/>
                  </a:lnTo>
                  <a:lnTo>
                    <a:pt x="1361281" y="389064"/>
                  </a:lnTo>
                  <a:lnTo>
                    <a:pt x="1354637" y="376058"/>
                  </a:lnTo>
                  <a:lnTo>
                    <a:pt x="1352422" y="361314"/>
                  </a:lnTo>
                  <a:lnTo>
                    <a:pt x="1353327" y="351956"/>
                  </a:lnTo>
                  <a:lnTo>
                    <a:pt x="1375136" y="316166"/>
                  </a:lnTo>
                  <a:lnTo>
                    <a:pt x="1412747" y="293877"/>
                  </a:lnTo>
                  <a:lnTo>
                    <a:pt x="1395722" y="286684"/>
                  </a:lnTo>
                  <a:lnTo>
                    <a:pt x="1359789" y="258699"/>
                  </a:lnTo>
                  <a:lnTo>
                    <a:pt x="1344429" y="222087"/>
                  </a:lnTo>
                  <a:lnTo>
                    <a:pt x="1343406" y="208152"/>
                  </a:lnTo>
                  <a:lnTo>
                    <a:pt x="1345311" y="190083"/>
                  </a:lnTo>
                  <a:lnTo>
                    <a:pt x="1373886" y="143255"/>
                  </a:lnTo>
                  <a:lnTo>
                    <a:pt x="1408874" y="122682"/>
                  </a:lnTo>
                  <a:lnTo>
                    <a:pt x="1429642" y="117538"/>
                  </a:lnTo>
                  <a:lnTo>
                    <a:pt x="1452626" y="115824"/>
                  </a:lnTo>
                  <a:close/>
                </a:path>
                <a:path w="5732145" h="499745">
                  <a:moveTo>
                    <a:pt x="1242059" y="115824"/>
                  </a:moveTo>
                  <a:lnTo>
                    <a:pt x="1275016" y="143795"/>
                  </a:lnTo>
                  <a:lnTo>
                    <a:pt x="1275588" y="151891"/>
                  </a:lnTo>
                  <a:lnTo>
                    <a:pt x="1275038" y="160533"/>
                  </a:lnTo>
                  <a:lnTo>
                    <a:pt x="1253617" y="190373"/>
                  </a:lnTo>
                  <a:lnTo>
                    <a:pt x="1245234" y="190373"/>
                  </a:lnTo>
                  <a:lnTo>
                    <a:pt x="1213103" y="174878"/>
                  </a:lnTo>
                  <a:lnTo>
                    <a:pt x="1208913" y="171450"/>
                  </a:lnTo>
                  <a:lnTo>
                    <a:pt x="1207643" y="170687"/>
                  </a:lnTo>
                  <a:lnTo>
                    <a:pt x="1205738" y="169672"/>
                  </a:lnTo>
                  <a:lnTo>
                    <a:pt x="1203706" y="169037"/>
                  </a:lnTo>
                  <a:lnTo>
                    <a:pt x="1201293" y="169037"/>
                  </a:lnTo>
                  <a:lnTo>
                    <a:pt x="1196086" y="169037"/>
                  </a:lnTo>
                  <a:lnTo>
                    <a:pt x="1169415" y="201549"/>
                  </a:lnTo>
                  <a:lnTo>
                    <a:pt x="1161200" y="244429"/>
                  </a:lnTo>
                  <a:lnTo>
                    <a:pt x="1160652" y="260096"/>
                  </a:lnTo>
                  <a:lnTo>
                    <a:pt x="1160652" y="318770"/>
                  </a:lnTo>
                  <a:lnTo>
                    <a:pt x="1160907" y="334010"/>
                  </a:lnTo>
                  <a:lnTo>
                    <a:pt x="1160907" y="344424"/>
                  </a:lnTo>
                  <a:lnTo>
                    <a:pt x="1194181" y="369062"/>
                  </a:lnTo>
                  <a:lnTo>
                    <a:pt x="1194181" y="378840"/>
                  </a:lnTo>
                  <a:lnTo>
                    <a:pt x="1056258" y="378840"/>
                  </a:lnTo>
                  <a:lnTo>
                    <a:pt x="1056258" y="369062"/>
                  </a:lnTo>
                  <a:lnTo>
                    <a:pt x="1067434" y="368046"/>
                  </a:lnTo>
                  <a:lnTo>
                    <a:pt x="1074927" y="364998"/>
                  </a:lnTo>
                  <a:lnTo>
                    <a:pt x="1084707" y="318770"/>
                  </a:lnTo>
                  <a:lnTo>
                    <a:pt x="1084707" y="177546"/>
                  </a:lnTo>
                  <a:lnTo>
                    <a:pt x="1074546" y="138556"/>
                  </a:lnTo>
                  <a:lnTo>
                    <a:pt x="1071118" y="136144"/>
                  </a:lnTo>
                  <a:lnTo>
                    <a:pt x="1065021" y="134493"/>
                  </a:lnTo>
                  <a:lnTo>
                    <a:pt x="1056258" y="133603"/>
                  </a:lnTo>
                  <a:lnTo>
                    <a:pt x="1056258" y="123444"/>
                  </a:lnTo>
                  <a:lnTo>
                    <a:pt x="1160652" y="123444"/>
                  </a:lnTo>
                  <a:lnTo>
                    <a:pt x="1160652" y="181355"/>
                  </a:lnTo>
                  <a:lnTo>
                    <a:pt x="1172938" y="163210"/>
                  </a:lnTo>
                  <a:lnTo>
                    <a:pt x="1205102" y="128777"/>
                  </a:lnTo>
                  <a:lnTo>
                    <a:pt x="1233052" y="116633"/>
                  </a:lnTo>
                  <a:lnTo>
                    <a:pt x="1242059" y="115824"/>
                  </a:lnTo>
                  <a:close/>
                </a:path>
                <a:path w="5732145" h="499745">
                  <a:moveTo>
                    <a:pt x="886332" y="115824"/>
                  </a:moveTo>
                  <a:lnTo>
                    <a:pt x="938839" y="133772"/>
                  </a:lnTo>
                  <a:lnTo>
                    <a:pt x="966339" y="165516"/>
                  </a:lnTo>
                  <a:lnTo>
                    <a:pt x="981666" y="212673"/>
                  </a:lnTo>
                  <a:lnTo>
                    <a:pt x="984376" y="242062"/>
                  </a:lnTo>
                  <a:lnTo>
                    <a:pt x="844295" y="242062"/>
                  </a:lnTo>
                  <a:lnTo>
                    <a:pt x="846915" y="266086"/>
                  </a:lnTo>
                  <a:lnTo>
                    <a:pt x="860440" y="306230"/>
                  </a:lnTo>
                  <a:lnTo>
                    <a:pt x="892111" y="339296"/>
                  </a:lnTo>
                  <a:lnTo>
                    <a:pt x="916686" y="344932"/>
                  </a:lnTo>
                  <a:lnTo>
                    <a:pt x="924688" y="344360"/>
                  </a:lnTo>
                  <a:lnTo>
                    <a:pt x="960342" y="323008"/>
                  </a:lnTo>
                  <a:lnTo>
                    <a:pt x="975106" y="302895"/>
                  </a:lnTo>
                  <a:lnTo>
                    <a:pt x="984376" y="308990"/>
                  </a:lnTo>
                  <a:lnTo>
                    <a:pt x="962596" y="345106"/>
                  </a:lnTo>
                  <a:lnTo>
                    <a:pt x="925476" y="376602"/>
                  </a:lnTo>
                  <a:lnTo>
                    <a:pt x="880363" y="386461"/>
                  </a:lnTo>
                  <a:lnTo>
                    <a:pt x="853695" y="383742"/>
                  </a:lnTo>
                  <a:lnTo>
                    <a:pt x="810694" y="361922"/>
                  </a:lnTo>
                  <a:lnTo>
                    <a:pt x="784123" y="324102"/>
                  </a:lnTo>
                  <a:lnTo>
                    <a:pt x="772364" y="280425"/>
                  </a:lnTo>
                  <a:lnTo>
                    <a:pt x="770889" y="255397"/>
                  </a:lnTo>
                  <a:lnTo>
                    <a:pt x="773054" y="225107"/>
                  </a:lnTo>
                  <a:lnTo>
                    <a:pt x="790338" y="174244"/>
                  </a:lnTo>
                  <a:lnTo>
                    <a:pt x="823432" y="137094"/>
                  </a:lnTo>
                  <a:lnTo>
                    <a:pt x="863905" y="118183"/>
                  </a:lnTo>
                  <a:lnTo>
                    <a:pt x="886332" y="115824"/>
                  </a:lnTo>
                  <a:close/>
                </a:path>
                <a:path w="5732145" h="499745">
                  <a:moveTo>
                    <a:pt x="599947" y="115824"/>
                  </a:moveTo>
                  <a:lnTo>
                    <a:pt x="641222" y="129667"/>
                  </a:lnTo>
                  <a:lnTo>
                    <a:pt x="663067" y="163957"/>
                  </a:lnTo>
                  <a:lnTo>
                    <a:pt x="667121" y="203390"/>
                  </a:lnTo>
                  <a:lnTo>
                    <a:pt x="667384" y="223774"/>
                  </a:lnTo>
                  <a:lnTo>
                    <a:pt x="667384" y="323088"/>
                  </a:lnTo>
                  <a:lnTo>
                    <a:pt x="667718" y="336468"/>
                  </a:lnTo>
                  <a:lnTo>
                    <a:pt x="694944" y="369062"/>
                  </a:lnTo>
                  <a:lnTo>
                    <a:pt x="694944" y="378840"/>
                  </a:lnTo>
                  <a:lnTo>
                    <a:pt x="565784" y="378840"/>
                  </a:lnTo>
                  <a:lnTo>
                    <a:pt x="565784" y="369062"/>
                  </a:lnTo>
                  <a:lnTo>
                    <a:pt x="575437" y="367791"/>
                  </a:lnTo>
                  <a:lnTo>
                    <a:pt x="582421" y="363727"/>
                  </a:lnTo>
                  <a:lnTo>
                    <a:pt x="590931" y="323088"/>
                  </a:lnTo>
                  <a:lnTo>
                    <a:pt x="590931" y="209550"/>
                  </a:lnTo>
                  <a:lnTo>
                    <a:pt x="588518" y="169925"/>
                  </a:lnTo>
                  <a:lnTo>
                    <a:pt x="571881" y="152653"/>
                  </a:lnTo>
                  <a:lnTo>
                    <a:pt x="567182" y="152653"/>
                  </a:lnTo>
                  <a:lnTo>
                    <a:pt x="555658" y="154769"/>
                  </a:lnTo>
                  <a:lnTo>
                    <a:pt x="544528" y="161099"/>
                  </a:lnTo>
                  <a:lnTo>
                    <a:pt x="533802" y="171620"/>
                  </a:lnTo>
                  <a:lnTo>
                    <a:pt x="523494" y="186309"/>
                  </a:lnTo>
                  <a:lnTo>
                    <a:pt x="523494" y="323088"/>
                  </a:lnTo>
                  <a:lnTo>
                    <a:pt x="532383" y="364489"/>
                  </a:lnTo>
                  <a:lnTo>
                    <a:pt x="548639" y="369062"/>
                  </a:lnTo>
                  <a:lnTo>
                    <a:pt x="548639" y="378840"/>
                  </a:lnTo>
                  <a:lnTo>
                    <a:pt x="419481" y="378840"/>
                  </a:lnTo>
                  <a:lnTo>
                    <a:pt x="419481" y="369062"/>
                  </a:lnTo>
                  <a:lnTo>
                    <a:pt x="430149" y="367919"/>
                  </a:lnTo>
                  <a:lnTo>
                    <a:pt x="437769" y="364489"/>
                  </a:lnTo>
                  <a:lnTo>
                    <a:pt x="447039" y="323088"/>
                  </a:lnTo>
                  <a:lnTo>
                    <a:pt x="447039" y="178942"/>
                  </a:lnTo>
                  <a:lnTo>
                    <a:pt x="438150" y="138175"/>
                  </a:lnTo>
                  <a:lnTo>
                    <a:pt x="419481" y="133603"/>
                  </a:lnTo>
                  <a:lnTo>
                    <a:pt x="419481" y="123444"/>
                  </a:lnTo>
                  <a:lnTo>
                    <a:pt x="523494" y="123444"/>
                  </a:lnTo>
                  <a:lnTo>
                    <a:pt x="523494" y="156590"/>
                  </a:lnTo>
                  <a:lnTo>
                    <a:pt x="533209" y="146641"/>
                  </a:lnTo>
                  <a:lnTo>
                    <a:pt x="570355" y="121342"/>
                  </a:lnTo>
                  <a:lnTo>
                    <a:pt x="589734" y="116441"/>
                  </a:lnTo>
                  <a:lnTo>
                    <a:pt x="599947" y="115824"/>
                  </a:lnTo>
                  <a:close/>
                </a:path>
                <a:path w="5732145" h="499745">
                  <a:moveTo>
                    <a:pt x="4812157" y="30099"/>
                  </a:moveTo>
                  <a:lnTo>
                    <a:pt x="4821174" y="30099"/>
                  </a:lnTo>
                  <a:lnTo>
                    <a:pt x="4821174" y="123444"/>
                  </a:lnTo>
                  <a:lnTo>
                    <a:pt x="4881880" y="123444"/>
                  </a:lnTo>
                  <a:lnTo>
                    <a:pt x="4881880" y="150495"/>
                  </a:lnTo>
                  <a:lnTo>
                    <a:pt x="4821174" y="150495"/>
                  </a:lnTo>
                  <a:lnTo>
                    <a:pt x="4821174" y="308101"/>
                  </a:lnTo>
                  <a:lnTo>
                    <a:pt x="4830445" y="346963"/>
                  </a:lnTo>
                  <a:lnTo>
                    <a:pt x="4834001" y="349630"/>
                  </a:lnTo>
                  <a:lnTo>
                    <a:pt x="4837176" y="351027"/>
                  </a:lnTo>
                  <a:lnTo>
                    <a:pt x="4840097" y="351027"/>
                  </a:lnTo>
                  <a:lnTo>
                    <a:pt x="4848836" y="349337"/>
                  </a:lnTo>
                  <a:lnTo>
                    <a:pt x="4857337" y="344265"/>
                  </a:lnTo>
                  <a:lnTo>
                    <a:pt x="4865600" y="335811"/>
                  </a:lnTo>
                  <a:lnTo>
                    <a:pt x="4873625" y="323976"/>
                  </a:lnTo>
                  <a:lnTo>
                    <a:pt x="4881880" y="329946"/>
                  </a:lnTo>
                  <a:lnTo>
                    <a:pt x="4869041" y="352875"/>
                  </a:lnTo>
                  <a:lnTo>
                    <a:pt x="4852797" y="369268"/>
                  </a:lnTo>
                  <a:lnTo>
                    <a:pt x="4833123" y="379112"/>
                  </a:lnTo>
                  <a:lnTo>
                    <a:pt x="4809998" y="382397"/>
                  </a:lnTo>
                  <a:lnTo>
                    <a:pt x="4798300" y="381543"/>
                  </a:lnTo>
                  <a:lnTo>
                    <a:pt x="4761230" y="361961"/>
                  </a:lnTo>
                  <a:lnTo>
                    <a:pt x="4745402" y="321468"/>
                  </a:lnTo>
                  <a:lnTo>
                    <a:pt x="4744720" y="288416"/>
                  </a:lnTo>
                  <a:lnTo>
                    <a:pt x="4744720" y="150495"/>
                  </a:lnTo>
                  <a:lnTo>
                    <a:pt x="4711446" y="150495"/>
                  </a:lnTo>
                  <a:lnTo>
                    <a:pt x="4711446" y="140970"/>
                  </a:lnTo>
                  <a:lnTo>
                    <a:pt x="4727969" y="128635"/>
                  </a:lnTo>
                  <a:lnTo>
                    <a:pt x="4743243" y="116014"/>
                  </a:lnTo>
                  <a:lnTo>
                    <a:pt x="4781706" y="76104"/>
                  </a:lnTo>
                  <a:lnTo>
                    <a:pt x="4802800" y="46196"/>
                  </a:lnTo>
                  <a:lnTo>
                    <a:pt x="4812157" y="30099"/>
                  </a:lnTo>
                  <a:close/>
                </a:path>
                <a:path w="5732145" h="499745">
                  <a:moveTo>
                    <a:pt x="0" y="8508"/>
                  </a:moveTo>
                  <a:lnTo>
                    <a:pt x="310006" y="8508"/>
                  </a:lnTo>
                  <a:lnTo>
                    <a:pt x="310006" y="117982"/>
                  </a:lnTo>
                  <a:lnTo>
                    <a:pt x="299593" y="117982"/>
                  </a:lnTo>
                  <a:lnTo>
                    <a:pt x="295263" y="99367"/>
                  </a:lnTo>
                  <a:lnTo>
                    <a:pt x="290099" y="83550"/>
                  </a:lnTo>
                  <a:lnTo>
                    <a:pt x="260064" y="45291"/>
                  </a:lnTo>
                  <a:lnTo>
                    <a:pt x="214820" y="31083"/>
                  </a:lnTo>
                  <a:lnTo>
                    <a:pt x="179450" y="29845"/>
                  </a:lnTo>
                  <a:lnTo>
                    <a:pt x="141224" y="29845"/>
                  </a:lnTo>
                  <a:lnTo>
                    <a:pt x="141224" y="180594"/>
                  </a:lnTo>
                  <a:lnTo>
                    <a:pt x="148589" y="180594"/>
                  </a:lnTo>
                  <a:lnTo>
                    <a:pt x="190523" y="168163"/>
                  </a:lnTo>
                  <a:lnTo>
                    <a:pt x="212597" y="131095"/>
                  </a:lnTo>
                  <a:lnTo>
                    <a:pt x="219837" y="93218"/>
                  </a:lnTo>
                  <a:lnTo>
                    <a:pt x="230250" y="93218"/>
                  </a:lnTo>
                  <a:lnTo>
                    <a:pt x="230250" y="287020"/>
                  </a:lnTo>
                  <a:lnTo>
                    <a:pt x="219837" y="287020"/>
                  </a:lnTo>
                  <a:lnTo>
                    <a:pt x="217765" y="271922"/>
                  </a:lnTo>
                  <a:lnTo>
                    <a:pt x="214788" y="258254"/>
                  </a:lnTo>
                  <a:lnTo>
                    <a:pt x="194675" y="218281"/>
                  </a:lnTo>
                  <a:lnTo>
                    <a:pt x="153677" y="201471"/>
                  </a:lnTo>
                  <a:lnTo>
                    <a:pt x="141224" y="201040"/>
                  </a:lnTo>
                  <a:lnTo>
                    <a:pt x="141224" y="305435"/>
                  </a:lnTo>
                  <a:lnTo>
                    <a:pt x="145542" y="347345"/>
                  </a:lnTo>
                  <a:lnTo>
                    <a:pt x="153543" y="353949"/>
                  </a:lnTo>
                  <a:lnTo>
                    <a:pt x="158242" y="356870"/>
                  </a:lnTo>
                  <a:lnTo>
                    <a:pt x="165862" y="358394"/>
                  </a:lnTo>
                  <a:lnTo>
                    <a:pt x="176402" y="358394"/>
                  </a:lnTo>
                  <a:lnTo>
                    <a:pt x="198627" y="358394"/>
                  </a:lnTo>
                  <a:lnTo>
                    <a:pt x="245300" y="352377"/>
                  </a:lnTo>
                  <a:lnTo>
                    <a:pt x="281686" y="334263"/>
                  </a:lnTo>
                  <a:lnTo>
                    <a:pt x="308546" y="303974"/>
                  </a:lnTo>
                  <a:lnTo>
                    <a:pt x="326644" y="261112"/>
                  </a:lnTo>
                  <a:lnTo>
                    <a:pt x="336803" y="261112"/>
                  </a:lnTo>
                  <a:lnTo>
                    <a:pt x="320039" y="378840"/>
                  </a:lnTo>
                  <a:lnTo>
                    <a:pt x="0" y="378840"/>
                  </a:lnTo>
                  <a:lnTo>
                    <a:pt x="0" y="368680"/>
                  </a:lnTo>
                  <a:lnTo>
                    <a:pt x="12318" y="368680"/>
                  </a:lnTo>
                  <a:lnTo>
                    <a:pt x="20010" y="368323"/>
                  </a:lnTo>
                  <a:lnTo>
                    <a:pt x="50482" y="345293"/>
                  </a:lnTo>
                  <a:lnTo>
                    <a:pt x="52196" y="315467"/>
                  </a:lnTo>
                  <a:lnTo>
                    <a:pt x="52196" y="71881"/>
                  </a:lnTo>
                  <a:lnTo>
                    <a:pt x="45593" y="29718"/>
                  </a:lnTo>
                  <a:lnTo>
                    <a:pt x="12318" y="18669"/>
                  </a:lnTo>
                  <a:lnTo>
                    <a:pt x="0" y="18669"/>
                  </a:lnTo>
                  <a:lnTo>
                    <a:pt x="0" y="8508"/>
                  </a:lnTo>
                  <a:close/>
                </a:path>
                <a:path w="5732145" h="499745">
                  <a:moveTo>
                    <a:pt x="2357882" y="0"/>
                  </a:moveTo>
                  <a:lnTo>
                    <a:pt x="2397998" y="4270"/>
                  </a:lnTo>
                  <a:lnTo>
                    <a:pt x="2440305" y="17018"/>
                  </a:lnTo>
                  <a:lnTo>
                    <a:pt x="2451735" y="21278"/>
                  </a:lnTo>
                  <a:lnTo>
                    <a:pt x="2460878" y="24336"/>
                  </a:lnTo>
                  <a:lnTo>
                    <a:pt x="2467736" y="26179"/>
                  </a:lnTo>
                  <a:lnTo>
                    <a:pt x="2472309" y="26797"/>
                  </a:lnTo>
                  <a:lnTo>
                    <a:pt x="2478150" y="26797"/>
                  </a:lnTo>
                  <a:lnTo>
                    <a:pt x="2495804" y="0"/>
                  </a:lnTo>
                  <a:lnTo>
                    <a:pt x="2506472" y="0"/>
                  </a:lnTo>
                  <a:lnTo>
                    <a:pt x="2506472" y="128397"/>
                  </a:lnTo>
                  <a:lnTo>
                    <a:pt x="2495804" y="128397"/>
                  </a:lnTo>
                  <a:lnTo>
                    <a:pt x="2488495" y="104727"/>
                  </a:lnTo>
                  <a:lnTo>
                    <a:pt x="2478579" y="84010"/>
                  </a:lnTo>
                  <a:lnTo>
                    <a:pt x="2450972" y="51434"/>
                  </a:lnTo>
                  <a:lnTo>
                    <a:pt x="2416016" y="31321"/>
                  </a:lnTo>
                  <a:lnTo>
                    <a:pt x="2376678" y="24638"/>
                  </a:lnTo>
                  <a:lnTo>
                    <a:pt x="2359699" y="25878"/>
                  </a:lnTo>
                  <a:lnTo>
                    <a:pt x="2313050" y="44576"/>
                  </a:lnTo>
                  <a:lnTo>
                    <a:pt x="2278403" y="81385"/>
                  </a:lnTo>
                  <a:lnTo>
                    <a:pt x="2263185" y="117941"/>
                  </a:lnTo>
                  <a:lnTo>
                    <a:pt x="2254561" y="163800"/>
                  </a:lnTo>
                  <a:lnTo>
                    <a:pt x="2253487" y="188467"/>
                  </a:lnTo>
                  <a:lnTo>
                    <a:pt x="2254273" y="212778"/>
                  </a:lnTo>
                  <a:lnTo>
                    <a:pt x="2260560" y="258065"/>
                  </a:lnTo>
                  <a:lnTo>
                    <a:pt x="2273230" y="298164"/>
                  </a:lnTo>
                  <a:lnTo>
                    <a:pt x="2305431" y="340740"/>
                  </a:lnTo>
                  <a:lnTo>
                    <a:pt x="2354437" y="360386"/>
                  </a:lnTo>
                  <a:lnTo>
                    <a:pt x="2374772" y="361696"/>
                  </a:lnTo>
                  <a:lnTo>
                    <a:pt x="2391918" y="360723"/>
                  </a:lnTo>
                  <a:lnTo>
                    <a:pt x="2438781" y="346328"/>
                  </a:lnTo>
                  <a:lnTo>
                    <a:pt x="2484215" y="310931"/>
                  </a:lnTo>
                  <a:lnTo>
                    <a:pt x="2500122" y="293624"/>
                  </a:lnTo>
                  <a:lnTo>
                    <a:pt x="2500122" y="325627"/>
                  </a:lnTo>
                  <a:lnTo>
                    <a:pt x="2468340" y="353615"/>
                  </a:lnTo>
                  <a:lnTo>
                    <a:pt x="2435224" y="372745"/>
                  </a:lnTo>
                  <a:lnTo>
                    <a:pt x="2398712" y="383667"/>
                  </a:lnTo>
                  <a:lnTo>
                    <a:pt x="2356485" y="387350"/>
                  </a:lnTo>
                  <a:lnTo>
                    <a:pt x="2327693" y="385853"/>
                  </a:lnTo>
                  <a:lnTo>
                    <a:pt x="2275064" y="373955"/>
                  </a:lnTo>
                  <a:lnTo>
                    <a:pt x="2229483" y="350406"/>
                  </a:lnTo>
                  <a:lnTo>
                    <a:pt x="2193998" y="316255"/>
                  </a:lnTo>
                  <a:lnTo>
                    <a:pt x="2169281" y="272649"/>
                  </a:lnTo>
                  <a:lnTo>
                    <a:pt x="2156759" y="225301"/>
                  </a:lnTo>
                  <a:lnTo>
                    <a:pt x="2155190" y="200533"/>
                  </a:lnTo>
                  <a:lnTo>
                    <a:pt x="2156926" y="174386"/>
                  </a:lnTo>
                  <a:lnTo>
                    <a:pt x="2170781" y="124094"/>
                  </a:lnTo>
                  <a:lnTo>
                    <a:pt x="2197977" y="77545"/>
                  </a:lnTo>
                  <a:lnTo>
                    <a:pt x="2235418" y="40691"/>
                  </a:lnTo>
                  <a:lnTo>
                    <a:pt x="2281711" y="14787"/>
                  </a:lnTo>
                  <a:lnTo>
                    <a:pt x="2331761" y="1643"/>
                  </a:lnTo>
                  <a:lnTo>
                    <a:pt x="2357882" y="0"/>
                  </a:lnTo>
                  <a:close/>
                </a:path>
              </a:pathLst>
            </a:custGeom>
            <a:ln w="12192">
              <a:solidFill>
                <a:srgbClr val="F4F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2470" y="200024"/>
              <a:ext cx="96647" cy="966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90A6A3F2-D63E-4769-A88C-2B800A4129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97"/>
    </mc:Choice>
    <mc:Fallback>
      <p:transition spd="slow" advTm="4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7780"/>
            <a:ext cx="7086600" cy="6755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62009" y="17780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[1]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33BC9-AAAF-4F2E-8411-A3456677643A}"/>
              </a:ext>
            </a:extLst>
          </p:cNvPr>
          <p:cNvSpPr/>
          <p:nvPr/>
        </p:nvSpPr>
        <p:spPr>
          <a:xfrm>
            <a:off x="5943600" y="3962400"/>
            <a:ext cx="990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C34B7-D78E-4941-83EF-2601CA3F3E2B}"/>
              </a:ext>
            </a:extLst>
          </p:cNvPr>
          <p:cNvSpPr/>
          <p:nvPr/>
        </p:nvSpPr>
        <p:spPr>
          <a:xfrm>
            <a:off x="5943600" y="4267200"/>
            <a:ext cx="10668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BE67D1-5764-422C-A889-A7D2DB4B1D5D}"/>
              </a:ext>
            </a:extLst>
          </p:cNvPr>
          <p:cNvSpPr/>
          <p:nvPr/>
        </p:nvSpPr>
        <p:spPr>
          <a:xfrm>
            <a:off x="5715000" y="3962400"/>
            <a:ext cx="12954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01 Feb 2020</a:t>
            </a:r>
            <a:endParaRPr lang="en-IN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27CD8E-439F-4B3F-BB20-018899CD06EF}"/>
              </a:ext>
            </a:extLst>
          </p:cNvPr>
          <p:cNvSpPr/>
          <p:nvPr/>
        </p:nvSpPr>
        <p:spPr>
          <a:xfrm>
            <a:off x="5943600" y="4289458"/>
            <a:ext cx="990600" cy="2063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 2020</a:t>
            </a:r>
            <a:endParaRPr lang="en-IN" sz="14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28B0E50-0A32-4CA1-8ACD-90310D8710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89"/>
    </mc:Choice>
    <mc:Fallback>
      <p:transition spd="slow" advTm="4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40B3C-1081-4BE4-8BD5-84422EB96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0"/>
            <a:ext cx="9829800" cy="7194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B35B00-9F33-42EE-9538-80A4139D33C6}"/>
              </a:ext>
            </a:extLst>
          </p:cNvPr>
          <p:cNvSpPr/>
          <p:nvPr/>
        </p:nvSpPr>
        <p:spPr>
          <a:xfrm>
            <a:off x="235226" y="1752600"/>
            <a:ext cx="907774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Sep 2020</a:t>
            </a:r>
            <a:endParaRPr lang="en-IN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90DD3-2BDE-46AB-B37A-1AA69D6042C2}"/>
              </a:ext>
            </a:extLst>
          </p:cNvPr>
          <p:cNvSpPr/>
          <p:nvPr/>
        </p:nvSpPr>
        <p:spPr>
          <a:xfrm>
            <a:off x="235226" y="2136913"/>
            <a:ext cx="907774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Aug 2020</a:t>
            </a:r>
            <a:endParaRPr lang="en-IN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FFD83-F355-40F7-AE38-E244B993E877}"/>
              </a:ext>
            </a:extLst>
          </p:cNvPr>
          <p:cNvSpPr/>
          <p:nvPr/>
        </p:nvSpPr>
        <p:spPr>
          <a:xfrm>
            <a:off x="228600" y="2514600"/>
            <a:ext cx="907774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Jul 2020</a:t>
            </a:r>
            <a:endParaRPr lang="en-IN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7F519-9864-460A-B24B-090D0CC2A561}"/>
              </a:ext>
            </a:extLst>
          </p:cNvPr>
          <p:cNvSpPr/>
          <p:nvPr/>
        </p:nvSpPr>
        <p:spPr>
          <a:xfrm>
            <a:off x="228600" y="2898913"/>
            <a:ext cx="907774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Jun 2020</a:t>
            </a:r>
            <a:endParaRPr lang="en-IN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5F1EA-81CB-4D4B-952E-B7B9833A58DC}"/>
              </a:ext>
            </a:extLst>
          </p:cNvPr>
          <p:cNvSpPr/>
          <p:nvPr/>
        </p:nvSpPr>
        <p:spPr>
          <a:xfrm>
            <a:off x="228600" y="3279913"/>
            <a:ext cx="907774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May 2020</a:t>
            </a:r>
            <a:endParaRPr lang="en-IN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2B36D-88EB-42E2-9C88-65EA8943E28A}"/>
              </a:ext>
            </a:extLst>
          </p:cNvPr>
          <p:cNvSpPr/>
          <p:nvPr/>
        </p:nvSpPr>
        <p:spPr>
          <a:xfrm>
            <a:off x="228600" y="3717235"/>
            <a:ext cx="914400" cy="2451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Apr 2020</a:t>
            </a:r>
            <a:endParaRPr lang="en-IN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964841-6E3A-43CD-B098-6D79F4950D74}"/>
              </a:ext>
            </a:extLst>
          </p:cNvPr>
          <p:cNvSpPr/>
          <p:nvPr/>
        </p:nvSpPr>
        <p:spPr>
          <a:xfrm>
            <a:off x="228600" y="4118113"/>
            <a:ext cx="907774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Mar 2020</a:t>
            </a:r>
            <a:endParaRPr lang="en-IN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6F0DFA-401E-4645-80B4-C2780F516245}"/>
              </a:ext>
            </a:extLst>
          </p:cNvPr>
          <p:cNvSpPr/>
          <p:nvPr/>
        </p:nvSpPr>
        <p:spPr>
          <a:xfrm>
            <a:off x="228600" y="4495800"/>
            <a:ext cx="907774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Feb 2020</a:t>
            </a:r>
            <a:endParaRPr lang="en-IN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477D7-EC36-4B1E-B64D-A9CE506C0F7A}"/>
              </a:ext>
            </a:extLst>
          </p:cNvPr>
          <p:cNvSpPr/>
          <p:nvPr/>
        </p:nvSpPr>
        <p:spPr>
          <a:xfrm>
            <a:off x="228600" y="4880113"/>
            <a:ext cx="907774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Jan 2020</a:t>
            </a:r>
            <a:endParaRPr lang="en-IN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59D3FD-5198-402C-838D-1FFCD7829EAF}"/>
              </a:ext>
            </a:extLst>
          </p:cNvPr>
          <p:cNvSpPr/>
          <p:nvPr/>
        </p:nvSpPr>
        <p:spPr>
          <a:xfrm>
            <a:off x="228600" y="5261113"/>
            <a:ext cx="907774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Dec 2019</a:t>
            </a:r>
            <a:endParaRPr lang="en-IN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1C6A9-7793-457F-AF16-7893168BF6FF}"/>
              </a:ext>
            </a:extLst>
          </p:cNvPr>
          <p:cNvSpPr/>
          <p:nvPr/>
        </p:nvSpPr>
        <p:spPr>
          <a:xfrm>
            <a:off x="228600" y="5638800"/>
            <a:ext cx="907774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Nov 2019</a:t>
            </a:r>
            <a:endParaRPr lang="en-IN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5DC9C-1932-4582-AD71-C33D8C284CCE}"/>
              </a:ext>
            </a:extLst>
          </p:cNvPr>
          <p:cNvSpPr/>
          <p:nvPr/>
        </p:nvSpPr>
        <p:spPr>
          <a:xfrm>
            <a:off x="228600" y="6019800"/>
            <a:ext cx="907774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Oct 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CEA338-E881-4291-B43D-CE84204591AA}"/>
              </a:ext>
            </a:extLst>
          </p:cNvPr>
          <p:cNvSpPr/>
          <p:nvPr/>
        </p:nvSpPr>
        <p:spPr>
          <a:xfrm>
            <a:off x="8001000" y="1755914"/>
            <a:ext cx="1066800" cy="2252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09Sep 2020</a:t>
            </a:r>
            <a:endParaRPr lang="en-IN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4BE8A-B3F5-4D4D-A589-260C2A39C3CF}"/>
              </a:ext>
            </a:extLst>
          </p:cNvPr>
          <p:cNvSpPr/>
          <p:nvPr/>
        </p:nvSpPr>
        <p:spPr>
          <a:xfrm>
            <a:off x="8001000" y="2133600"/>
            <a:ext cx="1066800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04Aug 2020</a:t>
            </a:r>
            <a:endParaRPr lang="en-IN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4BE801-8454-47D1-AE46-1A51B370A296}"/>
              </a:ext>
            </a:extLst>
          </p:cNvPr>
          <p:cNvSpPr/>
          <p:nvPr/>
        </p:nvSpPr>
        <p:spPr>
          <a:xfrm>
            <a:off x="8001000" y="2517913"/>
            <a:ext cx="1066800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02Jul 2020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C43EE3-2373-42DA-9C6F-3DB324455541}"/>
              </a:ext>
            </a:extLst>
          </p:cNvPr>
          <p:cNvSpPr/>
          <p:nvPr/>
        </p:nvSpPr>
        <p:spPr>
          <a:xfrm>
            <a:off x="7974496" y="2932043"/>
            <a:ext cx="1093304" cy="1921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07Jun 2020</a:t>
            </a:r>
            <a:endParaRPr lang="en-IN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AC940-FE5E-4063-95C5-C5CDA6302BEF}"/>
              </a:ext>
            </a:extLst>
          </p:cNvPr>
          <p:cNvSpPr/>
          <p:nvPr/>
        </p:nvSpPr>
        <p:spPr>
          <a:xfrm>
            <a:off x="8001000" y="3276600"/>
            <a:ext cx="1066800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06May 2020</a:t>
            </a:r>
            <a:endParaRPr lang="en-IN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1D689-DF8F-463C-ADD8-AD4E9AE8A772}"/>
              </a:ext>
            </a:extLst>
          </p:cNvPr>
          <p:cNvSpPr/>
          <p:nvPr/>
        </p:nvSpPr>
        <p:spPr>
          <a:xfrm>
            <a:off x="8001000" y="3657600"/>
            <a:ext cx="1066800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25Mar 2020</a:t>
            </a:r>
            <a:endParaRPr lang="en-IN" sz="12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52A332-2C19-4FAC-A4FA-0FF245C9B9EE}"/>
              </a:ext>
            </a:extLst>
          </p:cNvPr>
          <p:cNvSpPr/>
          <p:nvPr/>
        </p:nvSpPr>
        <p:spPr>
          <a:xfrm>
            <a:off x="8001000" y="4118113"/>
            <a:ext cx="1066800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06Mar 2020</a:t>
            </a:r>
            <a:endParaRPr lang="en-IN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A68C3F-E763-47C4-8B5B-0DA538412EEA}"/>
              </a:ext>
            </a:extLst>
          </p:cNvPr>
          <p:cNvSpPr/>
          <p:nvPr/>
        </p:nvSpPr>
        <p:spPr>
          <a:xfrm>
            <a:off x="8001000" y="4499113"/>
            <a:ext cx="1066800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30Jan 2020</a:t>
            </a:r>
            <a:endParaRPr lang="en-IN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E7722F-6BD8-4B8A-ACAD-494097F6C14C}"/>
              </a:ext>
            </a:extLst>
          </p:cNvPr>
          <p:cNvSpPr/>
          <p:nvPr/>
        </p:nvSpPr>
        <p:spPr>
          <a:xfrm>
            <a:off x="8001000" y="4880113"/>
            <a:ext cx="1066800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31Dec 2020</a:t>
            </a:r>
            <a:endParaRPr lang="en-IN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AC45F2-BA63-4CDF-A278-3A77DA1A9805}"/>
              </a:ext>
            </a:extLst>
          </p:cNvPr>
          <p:cNvSpPr/>
          <p:nvPr/>
        </p:nvSpPr>
        <p:spPr>
          <a:xfrm>
            <a:off x="8001000" y="5261113"/>
            <a:ext cx="1066800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14Dec 2019</a:t>
            </a:r>
            <a:endParaRPr lang="en-IN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6AD0FA-37B5-43EC-971D-50A9B88A202E}"/>
              </a:ext>
            </a:extLst>
          </p:cNvPr>
          <p:cNvSpPr/>
          <p:nvPr/>
        </p:nvSpPr>
        <p:spPr>
          <a:xfrm>
            <a:off x="8001000" y="5642113"/>
            <a:ext cx="1066800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28Oct 2019</a:t>
            </a:r>
            <a:endParaRPr lang="en-IN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F6BDAA-3BD6-4BC0-BA63-BF977F631EE7}"/>
              </a:ext>
            </a:extLst>
          </p:cNvPr>
          <p:cNvSpPr/>
          <p:nvPr/>
        </p:nvSpPr>
        <p:spPr>
          <a:xfrm>
            <a:off x="8001000" y="6019800"/>
            <a:ext cx="1066800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31Aug 2019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2705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79" y="769527"/>
            <a:ext cx="8458200" cy="2859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2095" y="3769115"/>
            <a:ext cx="8382000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0" y="609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597190" y="624459"/>
                </a:lnTo>
                <a:lnTo>
                  <a:pt x="381000" y="624459"/>
                </a:lnTo>
                <a:lnTo>
                  <a:pt x="329152" y="620772"/>
                </a:lnTo>
                <a:lnTo>
                  <a:pt x="279967" y="610099"/>
                </a:lnTo>
                <a:lnTo>
                  <a:pt x="234103" y="593021"/>
                </a:lnTo>
                <a:lnTo>
                  <a:pt x="192219" y="570119"/>
                </a:lnTo>
                <a:lnTo>
                  <a:pt x="154971" y="541972"/>
                </a:lnTo>
                <a:lnTo>
                  <a:pt x="123020" y="509162"/>
                </a:lnTo>
                <a:lnTo>
                  <a:pt x="97023" y="472269"/>
                </a:lnTo>
                <a:lnTo>
                  <a:pt x="77638" y="431874"/>
                </a:lnTo>
                <a:lnTo>
                  <a:pt x="65525" y="388557"/>
                </a:lnTo>
                <a:lnTo>
                  <a:pt x="61340" y="342900"/>
                </a:lnTo>
                <a:lnTo>
                  <a:pt x="65525" y="297242"/>
                </a:lnTo>
                <a:lnTo>
                  <a:pt x="77638" y="253925"/>
                </a:lnTo>
                <a:lnTo>
                  <a:pt x="97023" y="213530"/>
                </a:lnTo>
                <a:lnTo>
                  <a:pt x="123020" y="176637"/>
                </a:lnTo>
                <a:lnTo>
                  <a:pt x="154971" y="143827"/>
                </a:lnTo>
                <a:lnTo>
                  <a:pt x="192219" y="115680"/>
                </a:lnTo>
                <a:lnTo>
                  <a:pt x="234103" y="92778"/>
                </a:lnTo>
                <a:lnTo>
                  <a:pt x="279967" y="75700"/>
                </a:lnTo>
                <a:lnTo>
                  <a:pt x="329152" y="65027"/>
                </a:lnTo>
                <a:lnTo>
                  <a:pt x="381000" y="61340"/>
                </a:lnTo>
                <a:lnTo>
                  <a:pt x="597190" y="61340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  <a:path w="762000" h="685800">
                <a:moveTo>
                  <a:pt x="597190" y="61340"/>
                </a:moveTo>
                <a:lnTo>
                  <a:pt x="381000" y="61340"/>
                </a:lnTo>
                <a:lnTo>
                  <a:pt x="432847" y="65027"/>
                </a:lnTo>
                <a:lnTo>
                  <a:pt x="482032" y="75700"/>
                </a:lnTo>
                <a:lnTo>
                  <a:pt x="527896" y="92778"/>
                </a:lnTo>
                <a:lnTo>
                  <a:pt x="569780" y="115680"/>
                </a:lnTo>
                <a:lnTo>
                  <a:pt x="607028" y="143827"/>
                </a:lnTo>
                <a:lnTo>
                  <a:pt x="638979" y="176637"/>
                </a:lnTo>
                <a:lnTo>
                  <a:pt x="664976" y="213530"/>
                </a:lnTo>
                <a:lnTo>
                  <a:pt x="684361" y="253925"/>
                </a:lnTo>
                <a:lnTo>
                  <a:pt x="696474" y="297242"/>
                </a:lnTo>
                <a:lnTo>
                  <a:pt x="700659" y="342900"/>
                </a:lnTo>
                <a:lnTo>
                  <a:pt x="696474" y="388557"/>
                </a:lnTo>
                <a:lnTo>
                  <a:pt x="684361" y="431874"/>
                </a:lnTo>
                <a:lnTo>
                  <a:pt x="664976" y="472269"/>
                </a:lnTo>
                <a:lnTo>
                  <a:pt x="638979" y="509162"/>
                </a:lnTo>
                <a:lnTo>
                  <a:pt x="607028" y="541972"/>
                </a:lnTo>
                <a:lnTo>
                  <a:pt x="569780" y="570119"/>
                </a:lnTo>
                <a:lnTo>
                  <a:pt x="527896" y="593021"/>
                </a:lnTo>
                <a:lnTo>
                  <a:pt x="482032" y="610099"/>
                </a:lnTo>
                <a:lnTo>
                  <a:pt x="432847" y="620772"/>
                </a:lnTo>
                <a:lnTo>
                  <a:pt x="381000" y="624459"/>
                </a:lnTo>
                <a:lnTo>
                  <a:pt x="597190" y="624459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97190" y="613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8600" y="25908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381000" y="0"/>
                </a:moveTo>
                <a:lnTo>
                  <a:pt x="312509" y="2454"/>
                </a:lnTo>
                <a:lnTo>
                  <a:pt x="248049" y="9530"/>
                </a:lnTo>
                <a:lnTo>
                  <a:pt x="188693" y="20799"/>
                </a:lnTo>
                <a:lnTo>
                  <a:pt x="135518" y="35831"/>
                </a:lnTo>
                <a:lnTo>
                  <a:pt x="89600" y="54197"/>
                </a:lnTo>
                <a:lnTo>
                  <a:pt x="52013" y="75466"/>
                </a:lnTo>
                <a:lnTo>
                  <a:pt x="6137" y="124997"/>
                </a:lnTo>
                <a:lnTo>
                  <a:pt x="0" y="152400"/>
                </a:lnTo>
                <a:lnTo>
                  <a:pt x="6137" y="179802"/>
                </a:lnTo>
                <a:lnTo>
                  <a:pt x="52013" y="229333"/>
                </a:lnTo>
                <a:lnTo>
                  <a:pt x="89600" y="250602"/>
                </a:lnTo>
                <a:lnTo>
                  <a:pt x="135518" y="268968"/>
                </a:lnTo>
                <a:lnTo>
                  <a:pt x="188693" y="284000"/>
                </a:lnTo>
                <a:lnTo>
                  <a:pt x="248049" y="295269"/>
                </a:lnTo>
                <a:lnTo>
                  <a:pt x="312509" y="302345"/>
                </a:lnTo>
                <a:lnTo>
                  <a:pt x="381000" y="304800"/>
                </a:lnTo>
                <a:lnTo>
                  <a:pt x="449490" y="302345"/>
                </a:lnTo>
                <a:lnTo>
                  <a:pt x="513950" y="295269"/>
                </a:lnTo>
                <a:lnTo>
                  <a:pt x="573306" y="284000"/>
                </a:lnTo>
                <a:lnTo>
                  <a:pt x="596318" y="277495"/>
                </a:lnTo>
                <a:lnTo>
                  <a:pt x="381000" y="277495"/>
                </a:lnTo>
                <a:lnTo>
                  <a:pt x="317426" y="275479"/>
                </a:lnTo>
                <a:lnTo>
                  <a:pt x="257590" y="269668"/>
                </a:lnTo>
                <a:lnTo>
                  <a:pt x="202489" y="260415"/>
                </a:lnTo>
                <a:lnTo>
                  <a:pt x="153124" y="248074"/>
                </a:lnTo>
                <a:lnTo>
                  <a:pt x="110494" y="232997"/>
                </a:lnTo>
                <a:lnTo>
                  <a:pt x="75597" y="215537"/>
                </a:lnTo>
                <a:lnTo>
                  <a:pt x="33003" y="174885"/>
                </a:lnTo>
                <a:lnTo>
                  <a:pt x="27304" y="152400"/>
                </a:lnTo>
                <a:lnTo>
                  <a:pt x="33003" y="129914"/>
                </a:lnTo>
                <a:lnTo>
                  <a:pt x="75597" y="89262"/>
                </a:lnTo>
                <a:lnTo>
                  <a:pt x="110494" y="71802"/>
                </a:lnTo>
                <a:lnTo>
                  <a:pt x="153124" y="56725"/>
                </a:lnTo>
                <a:lnTo>
                  <a:pt x="202489" y="44384"/>
                </a:lnTo>
                <a:lnTo>
                  <a:pt x="257590" y="35131"/>
                </a:lnTo>
                <a:lnTo>
                  <a:pt x="317426" y="29320"/>
                </a:lnTo>
                <a:lnTo>
                  <a:pt x="381000" y="27304"/>
                </a:lnTo>
                <a:lnTo>
                  <a:pt x="596318" y="27304"/>
                </a:lnTo>
                <a:lnTo>
                  <a:pt x="573306" y="20799"/>
                </a:lnTo>
                <a:lnTo>
                  <a:pt x="513950" y="9530"/>
                </a:lnTo>
                <a:lnTo>
                  <a:pt x="449490" y="2454"/>
                </a:lnTo>
                <a:lnTo>
                  <a:pt x="381000" y="0"/>
                </a:lnTo>
                <a:close/>
              </a:path>
              <a:path w="762000" h="304800">
                <a:moveTo>
                  <a:pt x="596318" y="27304"/>
                </a:moveTo>
                <a:lnTo>
                  <a:pt x="381000" y="27304"/>
                </a:lnTo>
                <a:lnTo>
                  <a:pt x="444573" y="29320"/>
                </a:lnTo>
                <a:lnTo>
                  <a:pt x="504409" y="35131"/>
                </a:lnTo>
                <a:lnTo>
                  <a:pt x="559510" y="44384"/>
                </a:lnTo>
                <a:lnTo>
                  <a:pt x="608875" y="56725"/>
                </a:lnTo>
                <a:lnTo>
                  <a:pt x="651505" y="71802"/>
                </a:lnTo>
                <a:lnTo>
                  <a:pt x="686402" y="89262"/>
                </a:lnTo>
                <a:lnTo>
                  <a:pt x="728996" y="129914"/>
                </a:lnTo>
                <a:lnTo>
                  <a:pt x="734695" y="152400"/>
                </a:lnTo>
                <a:lnTo>
                  <a:pt x="728996" y="174885"/>
                </a:lnTo>
                <a:lnTo>
                  <a:pt x="686402" y="215537"/>
                </a:lnTo>
                <a:lnTo>
                  <a:pt x="651505" y="232997"/>
                </a:lnTo>
                <a:lnTo>
                  <a:pt x="608875" y="248074"/>
                </a:lnTo>
                <a:lnTo>
                  <a:pt x="559510" y="260415"/>
                </a:lnTo>
                <a:lnTo>
                  <a:pt x="504409" y="269668"/>
                </a:lnTo>
                <a:lnTo>
                  <a:pt x="444573" y="275479"/>
                </a:lnTo>
                <a:lnTo>
                  <a:pt x="381000" y="277495"/>
                </a:lnTo>
                <a:lnTo>
                  <a:pt x="596318" y="277495"/>
                </a:lnTo>
                <a:lnTo>
                  <a:pt x="672399" y="250602"/>
                </a:lnTo>
                <a:lnTo>
                  <a:pt x="709986" y="229333"/>
                </a:lnTo>
                <a:lnTo>
                  <a:pt x="755862" y="179802"/>
                </a:lnTo>
                <a:lnTo>
                  <a:pt x="762000" y="152400"/>
                </a:lnTo>
                <a:lnTo>
                  <a:pt x="755862" y="124997"/>
                </a:lnTo>
                <a:lnTo>
                  <a:pt x="738165" y="99209"/>
                </a:lnTo>
                <a:lnTo>
                  <a:pt x="709986" y="75466"/>
                </a:lnTo>
                <a:lnTo>
                  <a:pt x="672399" y="54197"/>
                </a:lnTo>
                <a:lnTo>
                  <a:pt x="626481" y="35831"/>
                </a:lnTo>
                <a:lnTo>
                  <a:pt x="596318" y="2730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3000" y="3962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597190" y="624458"/>
                </a:lnTo>
                <a:lnTo>
                  <a:pt x="381000" y="624458"/>
                </a:lnTo>
                <a:lnTo>
                  <a:pt x="329152" y="620772"/>
                </a:lnTo>
                <a:lnTo>
                  <a:pt x="279967" y="610099"/>
                </a:lnTo>
                <a:lnTo>
                  <a:pt x="234103" y="593021"/>
                </a:lnTo>
                <a:lnTo>
                  <a:pt x="192219" y="570119"/>
                </a:lnTo>
                <a:lnTo>
                  <a:pt x="154971" y="541972"/>
                </a:lnTo>
                <a:lnTo>
                  <a:pt x="123020" y="509162"/>
                </a:lnTo>
                <a:lnTo>
                  <a:pt x="97023" y="472269"/>
                </a:lnTo>
                <a:lnTo>
                  <a:pt x="77638" y="431874"/>
                </a:lnTo>
                <a:lnTo>
                  <a:pt x="65525" y="388557"/>
                </a:lnTo>
                <a:lnTo>
                  <a:pt x="61340" y="342900"/>
                </a:lnTo>
                <a:lnTo>
                  <a:pt x="65525" y="297242"/>
                </a:lnTo>
                <a:lnTo>
                  <a:pt x="77638" y="253925"/>
                </a:lnTo>
                <a:lnTo>
                  <a:pt x="97023" y="213530"/>
                </a:lnTo>
                <a:lnTo>
                  <a:pt x="123020" y="176637"/>
                </a:lnTo>
                <a:lnTo>
                  <a:pt x="154971" y="143827"/>
                </a:lnTo>
                <a:lnTo>
                  <a:pt x="192219" y="115680"/>
                </a:lnTo>
                <a:lnTo>
                  <a:pt x="234103" y="92778"/>
                </a:lnTo>
                <a:lnTo>
                  <a:pt x="279967" y="75700"/>
                </a:lnTo>
                <a:lnTo>
                  <a:pt x="329152" y="65027"/>
                </a:lnTo>
                <a:lnTo>
                  <a:pt x="381000" y="61341"/>
                </a:lnTo>
                <a:lnTo>
                  <a:pt x="597190" y="61341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  <a:path w="762000" h="685800">
                <a:moveTo>
                  <a:pt x="597190" y="61341"/>
                </a:moveTo>
                <a:lnTo>
                  <a:pt x="381000" y="61341"/>
                </a:lnTo>
                <a:lnTo>
                  <a:pt x="432847" y="65027"/>
                </a:lnTo>
                <a:lnTo>
                  <a:pt x="482032" y="75700"/>
                </a:lnTo>
                <a:lnTo>
                  <a:pt x="527896" y="92778"/>
                </a:lnTo>
                <a:lnTo>
                  <a:pt x="569780" y="115680"/>
                </a:lnTo>
                <a:lnTo>
                  <a:pt x="607028" y="143827"/>
                </a:lnTo>
                <a:lnTo>
                  <a:pt x="638979" y="176637"/>
                </a:lnTo>
                <a:lnTo>
                  <a:pt x="664976" y="213530"/>
                </a:lnTo>
                <a:lnTo>
                  <a:pt x="684361" y="253925"/>
                </a:lnTo>
                <a:lnTo>
                  <a:pt x="696474" y="297242"/>
                </a:lnTo>
                <a:lnTo>
                  <a:pt x="700659" y="342900"/>
                </a:lnTo>
                <a:lnTo>
                  <a:pt x="696474" y="388557"/>
                </a:lnTo>
                <a:lnTo>
                  <a:pt x="684361" y="431874"/>
                </a:lnTo>
                <a:lnTo>
                  <a:pt x="664976" y="472269"/>
                </a:lnTo>
                <a:lnTo>
                  <a:pt x="638979" y="509162"/>
                </a:lnTo>
                <a:lnTo>
                  <a:pt x="607028" y="541972"/>
                </a:lnTo>
                <a:lnTo>
                  <a:pt x="569780" y="570119"/>
                </a:lnTo>
                <a:lnTo>
                  <a:pt x="527896" y="593021"/>
                </a:lnTo>
                <a:lnTo>
                  <a:pt x="482032" y="610099"/>
                </a:lnTo>
                <a:lnTo>
                  <a:pt x="432847" y="620772"/>
                </a:lnTo>
                <a:lnTo>
                  <a:pt x="381000" y="624458"/>
                </a:lnTo>
                <a:lnTo>
                  <a:pt x="597190" y="624458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97190" y="613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5562600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419100" y="0"/>
                </a:moveTo>
                <a:lnTo>
                  <a:pt x="357155" y="2065"/>
                </a:lnTo>
                <a:lnTo>
                  <a:pt x="298037" y="8065"/>
                </a:lnTo>
                <a:lnTo>
                  <a:pt x="242392" y="17706"/>
                </a:lnTo>
                <a:lnTo>
                  <a:pt x="190869" y="30691"/>
                </a:lnTo>
                <a:lnTo>
                  <a:pt x="144115" y="46727"/>
                </a:lnTo>
                <a:lnTo>
                  <a:pt x="102778" y="65519"/>
                </a:lnTo>
                <a:lnTo>
                  <a:pt x="67504" y="86772"/>
                </a:lnTo>
                <a:lnTo>
                  <a:pt x="17739" y="135482"/>
                </a:lnTo>
                <a:lnTo>
                  <a:pt x="0" y="190500"/>
                </a:lnTo>
                <a:lnTo>
                  <a:pt x="4542" y="218649"/>
                </a:lnTo>
                <a:lnTo>
                  <a:pt x="38942" y="270808"/>
                </a:lnTo>
                <a:lnTo>
                  <a:pt x="102778" y="315480"/>
                </a:lnTo>
                <a:lnTo>
                  <a:pt x="144115" y="334272"/>
                </a:lnTo>
                <a:lnTo>
                  <a:pt x="190869" y="350308"/>
                </a:lnTo>
                <a:lnTo>
                  <a:pt x="242392" y="363293"/>
                </a:lnTo>
                <a:lnTo>
                  <a:pt x="298037" y="372934"/>
                </a:lnTo>
                <a:lnTo>
                  <a:pt x="357155" y="378934"/>
                </a:lnTo>
                <a:lnTo>
                  <a:pt x="419100" y="381000"/>
                </a:lnTo>
                <a:lnTo>
                  <a:pt x="481044" y="378934"/>
                </a:lnTo>
                <a:lnTo>
                  <a:pt x="540162" y="372934"/>
                </a:lnTo>
                <a:lnTo>
                  <a:pt x="595807" y="363293"/>
                </a:lnTo>
                <a:lnTo>
                  <a:pt x="647330" y="350308"/>
                </a:lnTo>
                <a:lnTo>
                  <a:pt x="657192" y="346925"/>
                </a:lnTo>
                <a:lnTo>
                  <a:pt x="419100" y="346925"/>
                </a:lnTo>
                <a:lnTo>
                  <a:pt x="356656" y="344878"/>
                </a:lnTo>
                <a:lnTo>
                  <a:pt x="297415" y="338951"/>
                </a:lnTo>
                <a:lnTo>
                  <a:pt x="242170" y="329467"/>
                </a:lnTo>
                <a:lnTo>
                  <a:pt x="191715" y="316746"/>
                </a:lnTo>
                <a:lnTo>
                  <a:pt x="146843" y="301112"/>
                </a:lnTo>
                <a:lnTo>
                  <a:pt x="108350" y="282885"/>
                </a:lnTo>
                <a:lnTo>
                  <a:pt x="53673" y="239945"/>
                </a:lnTo>
                <a:lnTo>
                  <a:pt x="34035" y="190500"/>
                </a:lnTo>
                <a:lnTo>
                  <a:pt x="39077" y="165125"/>
                </a:lnTo>
                <a:lnTo>
                  <a:pt x="77028" y="118610"/>
                </a:lnTo>
                <a:lnTo>
                  <a:pt x="146843" y="79887"/>
                </a:lnTo>
                <a:lnTo>
                  <a:pt x="191715" y="64253"/>
                </a:lnTo>
                <a:lnTo>
                  <a:pt x="242170" y="51532"/>
                </a:lnTo>
                <a:lnTo>
                  <a:pt x="297415" y="42048"/>
                </a:lnTo>
                <a:lnTo>
                  <a:pt x="356656" y="36121"/>
                </a:lnTo>
                <a:lnTo>
                  <a:pt x="419100" y="34074"/>
                </a:lnTo>
                <a:lnTo>
                  <a:pt x="657192" y="34074"/>
                </a:lnTo>
                <a:lnTo>
                  <a:pt x="647330" y="30691"/>
                </a:lnTo>
                <a:lnTo>
                  <a:pt x="595807" y="17706"/>
                </a:lnTo>
                <a:lnTo>
                  <a:pt x="540162" y="8065"/>
                </a:lnTo>
                <a:lnTo>
                  <a:pt x="481044" y="2065"/>
                </a:lnTo>
                <a:lnTo>
                  <a:pt x="419100" y="0"/>
                </a:lnTo>
                <a:close/>
              </a:path>
              <a:path w="838200" h="381000">
                <a:moveTo>
                  <a:pt x="657192" y="34074"/>
                </a:moveTo>
                <a:lnTo>
                  <a:pt x="419100" y="34074"/>
                </a:lnTo>
                <a:lnTo>
                  <a:pt x="481543" y="36121"/>
                </a:lnTo>
                <a:lnTo>
                  <a:pt x="540784" y="42048"/>
                </a:lnTo>
                <a:lnTo>
                  <a:pt x="596029" y="51532"/>
                </a:lnTo>
                <a:lnTo>
                  <a:pt x="646484" y="64253"/>
                </a:lnTo>
                <a:lnTo>
                  <a:pt x="691356" y="79887"/>
                </a:lnTo>
                <a:lnTo>
                  <a:pt x="729849" y="98114"/>
                </a:lnTo>
                <a:lnTo>
                  <a:pt x="784526" y="141054"/>
                </a:lnTo>
                <a:lnTo>
                  <a:pt x="804164" y="190500"/>
                </a:lnTo>
                <a:lnTo>
                  <a:pt x="799122" y="215874"/>
                </a:lnTo>
                <a:lnTo>
                  <a:pt x="761171" y="262389"/>
                </a:lnTo>
                <a:lnTo>
                  <a:pt x="691356" y="301112"/>
                </a:lnTo>
                <a:lnTo>
                  <a:pt x="646484" y="316746"/>
                </a:lnTo>
                <a:lnTo>
                  <a:pt x="596029" y="329467"/>
                </a:lnTo>
                <a:lnTo>
                  <a:pt x="540784" y="338951"/>
                </a:lnTo>
                <a:lnTo>
                  <a:pt x="481543" y="344878"/>
                </a:lnTo>
                <a:lnTo>
                  <a:pt x="419100" y="346925"/>
                </a:lnTo>
                <a:lnTo>
                  <a:pt x="657192" y="346925"/>
                </a:lnTo>
                <a:lnTo>
                  <a:pt x="694084" y="334272"/>
                </a:lnTo>
                <a:lnTo>
                  <a:pt x="735421" y="315480"/>
                </a:lnTo>
                <a:lnTo>
                  <a:pt x="770695" y="294227"/>
                </a:lnTo>
                <a:lnTo>
                  <a:pt x="820460" y="245517"/>
                </a:lnTo>
                <a:lnTo>
                  <a:pt x="838200" y="190500"/>
                </a:lnTo>
                <a:lnTo>
                  <a:pt x="833657" y="162350"/>
                </a:lnTo>
                <a:lnTo>
                  <a:pt x="799257" y="110191"/>
                </a:lnTo>
                <a:lnTo>
                  <a:pt x="735421" y="65519"/>
                </a:lnTo>
                <a:lnTo>
                  <a:pt x="694084" y="46727"/>
                </a:lnTo>
                <a:lnTo>
                  <a:pt x="657192" y="340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38209" y="24637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[1]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4D8DE-E881-4C41-ADCE-A700AB6A3A2A}"/>
              </a:ext>
            </a:extLst>
          </p:cNvPr>
          <p:cNvSpPr txBox="1"/>
          <p:nvPr/>
        </p:nvSpPr>
        <p:spPr>
          <a:xfrm>
            <a:off x="533400" y="246379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548ED4"/>
                </a:solidFill>
                <a:latin typeface="Carlito"/>
                <a:cs typeface="Carlito"/>
              </a:rPr>
              <a:t>Monthly consumption with </a:t>
            </a:r>
            <a:r>
              <a:rPr lang="en-US" sz="1800" b="1" dirty="0">
                <a:solidFill>
                  <a:srgbClr val="548ED4"/>
                </a:solidFill>
                <a:latin typeface="Carlito"/>
                <a:cs typeface="Carlito"/>
              </a:rPr>
              <a:t>bill</a:t>
            </a:r>
            <a:r>
              <a:rPr lang="en-US" sz="1800" b="1" spc="-114" dirty="0">
                <a:solidFill>
                  <a:srgbClr val="548ED4"/>
                </a:solidFill>
                <a:latin typeface="Carlito"/>
                <a:cs typeface="Carlito"/>
              </a:rPr>
              <a:t> </a:t>
            </a:r>
            <a:r>
              <a:rPr lang="en-US" sz="1800" b="1" spc="-5" dirty="0">
                <a:solidFill>
                  <a:srgbClr val="548ED4"/>
                </a:solidFill>
                <a:latin typeface="Carlito"/>
                <a:cs typeface="Carlito"/>
              </a:rPr>
              <a:t>amount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27BB45-AA61-4C15-A93B-BE1A80F8C098}"/>
              </a:ext>
            </a:extLst>
          </p:cNvPr>
          <p:cNvSpPr/>
          <p:nvPr/>
        </p:nvSpPr>
        <p:spPr>
          <a:xfrm rot="20563291">
            <a:off x="1454117" y="3046335"/>
            <a:ext cx="520365" cy="121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926FB-E3F8-4910-9903-0AA9A0BD50AD}"/>
              </a:ext>
            </a:extLst>
          </p:cNvPr>
          <p:cNvSpPr/>
          <p:nvPr/>
        </p:nvSpPr>
        <p:spPr>
          <a:xfrm rot="20563291">
            <a:off x="2016680" y="3046334"/>
            <a:ext cx="520365" cy="121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167B6-5195-4D48-91AF-97C08825EFB1}"/>
              </a:ext>
            </a:extLst>
          </p:cNvPr>
          <p:cNvSpPr/>
          <p:nvPr/>
        </p:nvSpPr>
        <p:spPr>
          <a:xfrm rot="20563291">
            <a:off x="2602506" y="3047153"/>
            <a:ext cx="509588" cy="1562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A2A98A-3494-4251-9F46-2C5AAD09292D}"/>
              </a:ext>
            </a:extLst>
          </p:cNvPr>
          <p:cNvSpPr/>
          <p:nvPr/>
        </p:nvSpPr>
        <p:spPr>
          <a:xfrm rot="20442685">
            <a:off x="3189391" y="3064481"/>
            <a:ext cx="520365" cy="121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84EB39-FB3E-4FC2-B0F9-65E9ADE71DD3}"/>
              </a:ext>
            </a:extLst>
          </p:cNvPr>
          <p:cNvSpPr/>
          <p:nvPr/>
        </p:nvSpPr>
        <p:spPr>
          <a:xfrm rot="20563291">
            <a:off x="3776499" y="3046333"/>
            <a:ext cx="520365" cy="121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A6AB8-075C-4622-A8EC-CB247AD5811C}"/>
              </a:ext>
            </a:extLst>
          </p:cNvPr>
          <p:cNvSpPr/>
          <p:nvPr/>
        </p:nvSpPr>
        <p:spPr>
          <a:xfrm rot="20563291">
            <a:off x="4356936" y="3075506"/>
            <a:ext cx="520365" cy="121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7E2854-4F7B-4FBB-BA30-D0ECF7965593}"/>
              </a:ext>
            </a:extLst>
          </p:cNvPr>
          <p:cNvSpPr/>
          <p:nvPr/>
        </p:nvSpPr>
        <p:spPr>
          <a:xfrm rot="20563291">
            <a:off x="4937372" y="3051512"/>
            <a:ext cx="520365" cy="121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04416-D762-4E32-B52F-17B2B537341B}"/>
              </a:ext>
            </a:extLst>
          </p:cNvPr>
          <p:cNvSpPr/>
          <p:nvPr/>
        </p:nvSpPr>
        <p:spPr>
          <a:xfrm rot="20563291">
            <a:off x="5510933" y="3067507"/>
            <a:ext cx="520365" cy="121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66879E-8E31-43B4-A49F-0B43135A4871}"/>
              </a:ext>
            </a:extLst>
          </p:cNvPr>
          <p:cNvSpPr/>
          <p:nvPr/>
        </p:nvSpPr>
        <p:spPr>
          <a:xfrm rot="20563291" flipV="1">
            <a:off x="2103382" y="3244837"/>
            <a:ext cx="80008" cy="3258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6D302-9ECD-46C7-BCB5-E10BCD77707A}"/>
              </a:ext>
            </a:extLst>
          </p:cNvPr>
          <p:cNvSpPr/>
          <p:nvPr/>
        </p:nvSpPr>
        <p:spPr>
          <a:xfrm rot="20563291">
            <a:off x="1758917" y="3351135"/>
            <a:ext cx="520365" cy="121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5E0C5A-58E1-459F-B949-B4372AEC56A6}"/>
              </a:ext>
            </a:extLst>
          </p:cNvPr>
          <p:cNvSpPr/>
          <p:nvPr/>
        </p:nvSpPr>
        <p:spPr>
          <a:xfrm rot="4702709" flipV="1">
            <a:off x="6246153" y="2892740"/>
            <a:ext cx="176041" cy="5114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34A08F-0A3E-4292-A1B3-7DB927FEADA8}"/>
              </a:ext>
            </a:extLst>
          </p:cNvPr>
          <p:cNvSpPr/>
          <p:nvPr/>
        </p:nvSpPr>
        <p:spPr>
          <a:xfrm rot="20563291">
            <a:off x="6707654" y="3040616"/>
            <a:ext cx="520365" cy="121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218A6-4946-49D3-81BC-8A21231006E8}"/>
              </a:ext>
            </a:extLst>
          </p:cNvPr>
          <p:cNvSpPr/>
          <p:nvPr/>
        </p:nvSpPr>
        <p:spPr>
          <a:xfrm rot="20563291">
            <a:off x="7287543" y="3067508"/>
            <a:ext cx="520365" cy="121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8F1602-DBB2-4843-8AF1-00EC18ABF1B5}"/>
              </a:ext>
            </a:extLst>
          </p:cNvPr>
          <p:cNvSpPr/>
          <p:nvPr/>
        </p:nvSpPr>
        <p:spPr>
          <a:xfrm rot="20563291">
            <a:off x="7836805" y="3079542"/>
            <a:ext cx="520365" cy="121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5A2D8A-6F04-46E6-AC44-7BB0EEF21A0D}"/>
              </a:ext>
            </a:extLst>
          </p:cNvPr>
          <p:cNvSpPr/>
          <p:nvPr/>
        </p:nvSpPr>
        <p:spPr>
          <a:xfrm>
            <a:off x="1219200" y="6204030"/>
            <a:ext cx="7425737" cy="4253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372CA-373D-4FCA-9CC4-7B933474C30D}"/>
              </a:ext>
            </a:extLst>
          </p:cNvPr>
          <p:cNvSpPr/>
          <p:nvPr/>
        </p:nvSpPr>
        <p:spPr>
          <a:xfrm>
            <a:off x="1219200" y="3038394"/>
            <a:ext cx="7319009" cy="3144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      </a:t>
            </a:r>
            <a:r>
              <a:rPr lang="en-US" sz="1200" b="1" dirty="0"/>
              <a:t> Oct        Nov       Dec      Jan      Feb        Mar       Apr          May       Jun       Jul     Aug       Sep        </a:t>
            </a:r>
            <a:endParaRPr lang="en-IN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798C67-91F9-4AC0-BB88-975ABF10B574}"/>
              </a:ext>
            </a:extLst>
          </p:cNvPr>
          <p:cNvSpPr/>
          <p:nvPr/>
        </p:nvSpPr>
        <p:spPr>
          <a:xfrm>
            <a:off x="1219200" y="6172200"/>
            <a:ext cx="7319009" cy="3144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      </a:t>
            </a:r>
            <a:r>
              <a:rPr lang="en-US" sz="1200" b="1" dirty="0"/>
              <a:t> Oct        Nov       Dec      Jan      Feb        Mar       Apr          May       Jun       Jul     Aug       Sep        </a:t>
            </a:r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276600"/>
            <a:ext cx="83820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304800"/>
            <a:ext cx="8001000" cy="2923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38209" y="24637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[1]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B4A6D-13EF-45D9-8138-B314328DCCFA}"/>
              </a:ext>
            </a:extLst>
          </p:cNvPr>
          <p:cNvSpPr/>
          <p:nvPr/>
        </p:nvSpPr>
        <p:spPr>
          <a:xfrm>
            <a:off x="1143000" y="2695194"/>
            <a:ext cx="7086600" cy="2766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6EE37-A0BC-49FA-9B3A-CBD6A805EF9B}"/>
              </a:ext>
            </a:extLst>
          </p:cNvPr>
          <p:cNvSpPr/>
          <p:nvPr/>
        </p:nvSpPr>
        <p:spPr>
          <a:xfrm>
            <a:off x="1371600" y="5943600"/>
            <a:ext cx="7086600" cy="368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F3FC59-8DBB-4940-BA5D-B6AD9CD4B2CA}"/>
              </a:ext>
            </a:extLst>
          </p:cNvPr>
          <p:cNvSpPr/>
          <p:nvPr/>
        </p:nvSpPr>
        <p:spPr>
          <a:xfrm>
            <a:off x="1344896" y="2610284"/>
            <a:ext cx="7189504" cy="4112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  Oct     Nov       Dec         Jan       Feb        Mar    Apr          May       Jun       Jul     Aug       Sep        </a:t>
            </a:r>
            <a:endParaRPr lang="en-IN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6272C-9F6E-4CAC-8103-D835FB1EA089}"/>
              </a:ext>
            </a:extLst>
          </p:cNvPr>
          <p:cNvSpPr/>
          <p:nvPr/>
        </p:nvSpPr>
        <p:spPr>
          <a:xfrm>
            <a:off x="1821178" y="5851159"/>
            <a:ext cx="6858001" cy="368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 </a:t>
            </a:r>
            <a:r>
              <a:rPr lang="en-US" sz="1200" b="1" dirty="0"/>
              <a:t>Oct     Nov       Dec      Jan 	      Feb        Mar    Apr       May       Jun       Jul     Aug       Sep        </a:t>
            </a:r>
            <a:endParaRPr lang="en-IN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9452"/>
            <a:ext cx="7733665" cy="405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As per given </a:t>
            </a:r>
            <a:r>
              <a:rPr sz="3200" spc="-10" dirty="0">
                <a:latin typeface="Times New Roman"/>
                <a:cs typeface="Times New Roman"/>
              </a:rPr>
              <a:t>energy </a:t>
            </a:r>
            <a:r>
              <a:rPr sz="3200" spc="5" dirty="0">
                <a:latin typeface="Times New Roman"/>
                <a:cs typeface="Times New Roman"/>
              </a:rPr>
              <a:t>consumed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appliances 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available options, the areas of  concentrations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are-</a:t>
            </a:r>
            <a:endParaRPr sz="3200">
              <a:latin typeface="Times New Roman"/>
              <a:cs typeface="Times New Roman"/>
            </a:endParaRPr>
          </a:p>
          <a:p>
            <a:pPr marL="838835" lvl="1" indent="-369570">
              <a:lnSpc>
                <a:spcPct val="100000"/>
              </a:lnSpc>
              <a:spcBef>
                <a:spcPts val="680"/>
              </a:spcBef>
              <a:buFont typeface="Wingdings"/>
              <a:buChar char=""/>
              <a:tabLst>
                <a:tab pos="839469" algn="l"/>
              </a:tabLst>
            </a:pPr>
            <a:r>
              <a:rPr sz="2800" spc="-15" dirty="0">
                <a:latin typeface="Times New Roman"/>
                <a:cs typeface="Times New Roman"/>
              </a:rPr>
              <a:t>TV</a:t>
            </a:r>
            <a:endParaRPr sz="28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845185" algn="l"/>
              </a:tabLst>
            </a:pPr>
            <a:r>
              <a:rPr sz="2800" spc="-10" dirty="0">
                <a:latin typeface="Times New Roman"/>
                <a:cs typeface="Times New Roman"/>
              </a:rPr>
              <a:t>BULBS</a:t>
            </a:r>
            <a:endParaRPr sz="28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845185" algn="l"/>
              </a:tabLst>
            </a:pPr>
            <a:r>
              <a:rPr sz="2800" spc="-35" dirty="0">
                <a:latin typeface="Times New Roman"/>
                <a:cs typeface="Times New Roman"/>
              </a:rPr>
              <a:t>REFRIGERATOR</a:t>
            </a:r>
            <a:endParaRPr sz="28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845185" algn="l"/>
              </a:tabLst>
            </a:pPr>
            <a:r>
              <a:rPr sz="2800" spc="-5" dirty="0">
                <a:latin typeface="Times New Roman"/>
                <a:cs typeface="Times New Roman"/>
              </a:rPr>
              <a:t>GEYSER</a:t>
            </a:r>
            <a:endParaRPr sz="28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845185" algn="l"/>
              </a:tabLst>
            </a:pPr>
            <a:r>
              <a:rPr sz="2800" spc="-55" dirty="0">
                <a:latin typeface="Times New Roman"/>
                <a:cs typeface="Times New Roman"/>
              </a:rPr>
              <a:t>FANS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0046" y="544195"/>
            <a:ext cx="7282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Scope </a:t>
            </a:r>
            <a:r>
              <a:rPr sz="3600" b="1" dirty="0">
                <a:latin typeface="Times New Roman"/>
                <a:cs typeface="Times New Roman"/>
              </a:rPr>
              <a:t>for </a:t>
            </a:r>
            <a:r>
              <a:rPr sz="3600" b="1" spc="-5" dirty="0">
                <a:latin typeface="Times New Roman"/>
                <a:cs typeface="Times New Roman"/>
              </a:rPr>
              <a:t>saving </a:t>
            </a:r>
            <a:r>
              <a:rPr sz="3600" b="1" dirty="0">
                <a:latin typeface="Times New Roman"/>
                <a:cs typeface="Times New Roman"/>
              </a:rPr>
              <a:t>energy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consumption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452" y="0"/>
            <a:ext cx="402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No investment</a:t>
            </a:r>
            <a:r>
              <a:rPr sz="3200" spc="-75" dirty="0"/>
              <a:t> </a:t>
            </a:r>
            <a:r>
              <a:rPr sz="3200" dirty="0"/>
              <a:t>measures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509016"/>
          <a:ext cx="8230234" cy="6342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1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Appliance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appliances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Hours in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Watt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Kwh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Tube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20*3=60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Bulb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100*3=300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CFL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0.06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50*2=100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Refrigerator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2.64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3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Washing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machine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0.06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Geyser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3000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Laptop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0.294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Charger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3*2=6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0.012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Mixer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0.08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0.016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2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Iron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0.08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550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0.044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kwh/day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5.256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9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Kwh/month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157.68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867</Words>
  <Application>Microsoft Office PowerPoint</Application>
  <PresentationFormat>On-screen Show (4:3)</PresentationFormat>
  <Paragraphs>417</Paragraphs>
  <Slides>17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Carlito</vt:lpstr>
      <vt:lpstr>Century Gothic</vt:lpstr>
      <vt:lpstr>Times New Roman</vt:lpstr>
      <vt:lpstr>Wingdings</vt:lpstr>
      <vt:lpstr>Gallery</vt:lpstr>
      <vt:lpstr>POWER CONSUMPTION ANALYSIS FOR HOUSE HOLDS</vt:lpstr>
      <vt:lpstr>          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for saving energy consumption</vt:lpstr>
      <vt:lpstr>No investment measures</vt:lpstr>
      <vt:lpstr>PowerPoint Presentation</vt:lpstr>
      <vt:lpstr>Low investment measures</vt:lpstr>
      <vt:lpstr>Low investment</vt:lpstr>
      <vt:lpstr>PowerPoint Presentation</vt:lpstr>
      <vt:lpstr>Annual saving Calculation</vt:lpstr>
      <vt:lpstr>Other Scope for saving energy consumption</vt:lpstr>
      <vt:lpstr>2) LED bulbs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HOUSEHOLD ELECTRICITY CONSUMPTION PATTERNS AND ECONOMY OF WATER HEATING, SHIFTING AND SAVING BULBS</dc:title>
  <cp:lastModifiedBy>vidya rao</cp:lastModifiedBy>
  <cp:revision>32</cp:revision>
  <dcterms:created xsi:type="dcterms:W3CDTF">2021-07-24T09:30:59Z</dcterms:created>
  <dcterms:modified xsi:type="dcterms:W3CDTF">2021-08-02T17:44:09Z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2021-07-24T00:00:00Z</vt:filetime>
  </property>
</Properties>
</file>