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62" r:id="rId2"/>
    <p:sldId id="257" r:id="rId3"/>
    <p:sldId id="258" r:id="rId4"/>
    <p:sldId id="259" r:id="rId5"/>
    <p:sldId id="260" r:id="rId6"/>
    <p:sldId id="264" r:id="rId7"/>
    <p:sldId id="265" r:id="rId8"/>
    <p:sldId id="266" r:id="rId9"/>
    <p:sldId id="267" r:id="rId10"/>
    <p:sldId id="268" r:id="rId11"/>
    <p:sldId id="269" r:id="rId12"/>
    <p:sldId id="273" r:id="rId13"/>
    <p:sldId id="27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Prasad Morthala" userId="35f61e1ff28c58ba" providerId="LiveId" clId="{79101657-EFC6-40B3-A4EE-9C66BABD2986}"/>
    <pc:docChg chg="undo custSel addSld delSld modSld sldOrd">
      <pc:chgData name="Hari Prasad Morthala" userId="35f61e1ff28c58ba" providerId="LiveId" clId="{79101657-EFC6-40B3-A4EE-9C66BABD2986}" dt="2021-08-01T15:53:25.284" v="1927" actId="1076"/>
      <pc:docMkLst>
        <pc:docMk/>
      </pc:docMkLst>
      <pc:sldChg chg="addSp modSp mod">
        <pc:chgData name="Hari Prasad Morthala" userId="35f61e1ff28c58ba" providerId="LiveId" clId="{79101657-EFC6-40B3-A4EE-9C66BABD2986}" dt="2021-08-01T15:53:25.284" v="1927" actId="1076"/>
        <pc:sldMkLst>
          <pc:docMk/>
          <pc:sldMk cId="4263353693" sldId="257"/>
        </pc:sldMkLst>
        <pc:spChg chg="add mod">
          <ac:chgData name="Hari Prasad Morthala" userId="35f61e1ff28c58ba" providerId="LiveId" clId="{79101657-EFC6-40B3-A4EE-9C66BABD2986}" dt="2021-08-01T15:53:25.284" v="1927" actId="1076"/>
          <ac:spMkLst>
            <pc:docMk/>
            <pc:sldMk cId="4263353693" sldId="257"/>
            <ac:spMk id="2" creationId="{27E81B11-127A-4B1C-B181-C83FF01EB724}"/>
          </ac:spMkLst>
        </pc:spChg>
        <pc:spChg chg="mod">
          <ac:chgData name="Hari Prasad Morthala" userId="35f61e1ff28c58ba" providerId="LiveId" clId="{79101657-EFC6-40B3-A4EE-9C66BABD2986}" dt="2021-08-01T15:53:16.126" v="1926" actId="1076"/>
          <ac:spMkLst>
            <pc:docMk/>
            <pc:sldMk cId="4263353693" sldId="257"/>
            <ac:spMk id="4" creationId="{8E9CAFBD-C619-4717-A05A-05A48989B8D3}"/>
          </ac:spMkLst>
        </pc:spChg>
      </pc:sldChg>
      <pc:sldChg chg="addSp modSp mod">
        <pc:chgData name="Hari Prasad Morthala" userId="35f61e1ff28c58ba" providerId="LiveId" clId="{79101657-EFC6-40B3-A4EE-9C66BABD2986}" dt="2021-07-29T06:30:21.827" v="187" actId="114"/>
        <pc:sldMkLst>
          <pc:docMk/>
          <pc:sldMk cId="1647080969" sldId="258"/>
        </pc:sldMkLst>
        <pc:spChg chg="mod">
          <ac:chgData name="Hari Prasad Morthala" userId="35f61e1ff28c58ba" providerId="LiveId" clId="{79101657-EFC6-40B3-A4EE-9C66BABD2986}" dt="2021-07-29T06:28:36.109" v="160" actId="1076"/>
          <ac:spMkLst>
            <pc:docMk/>
            <pc:sldMk cId="1647080969" sldId="258"/>
            <ac:spMk id="2" creationId="{0AF38BDB-032A-41BE-9803-B06BB6975DCB}"/>
          </ac:spMkLst>
        </pc:spChg>
        <pc:spChg chg="mod">
          <ac:chgData name="Hari Prasad Morthala" userId="35f61e1ff28c58ba" providerId="LiveId" clId="{79101657-EFC6-40B3-A4EE-9C66BABD2986}" dt="2021-07-29T06:30:12.495" v="185" actId="114"/>
          <ac:spMkLst>
            <pc:docMk/>
            <pc:sldMk cId="1647080969" sldId="258"/>
            <ac:spMk id="3" creationId="{64AEA86F-196D-46EA-A6D8-D97B02360FA9}"/>
          </ac:spMkLst>
        </pc:spChg>
        <pc:spChg chg="add mod">
          <ac:chgData name="Hari Prasad Morthala" userId="35f61e1ff28c58ba" providerId="LiveId" clId="{79101657-EFC6-40B3-A4EE-9C66BABD2986}" dt="2021-07-29T06:30:21.827" v="187" actId="114"/>
          <ac:spMkLst>
            <pc:docMk/>
            <pc:sldMk cId="1647080969" sldId="258"/>
            <ac:spMk id="4" creationId="{79E2236F-6F27-44E6-AAB0-F34530F4A78F}"/>
          </ac:spMkLst>
        </pc:spChg>
      </pc:sldChg>
      <pc:sldChg chg="addSp modSp mod">
        <pc:chgData name="Hari Prasad Morthala" userId="35f61e1ff28c58ba" providerId="LiveId" clId="{79101657-EFC6-40B3-A4EE-9C66BABD2986}" dt="2021-08-01T03:45:30.665" v="1819" actId="207"/>
        <pc:sldMkLst>
          <pc:docMk/>
          <pc:sldMk cId="2045862293" sldId="259"/>
        </pc:sldMkLst>
        <pc:spChg chg="mod">
          <ac:chgData name="Hari Prasad Morthala" userId="35f61e1ff28c58ba" providerId="LiveId" clId="{79101657-EFC6-40B3-A4EE-9C66BABD2986}" dt="2021-08-01T03:44:43.681" v="1813" actId="21"/>
          <ac:spMkLst>
            <pc:docMk/>
            <pc:sldMk cId="2045862293" sldId="259"/>
            <ac:spMk id="2" creationId="{91D93895-7CBD-467F-827A-9EC2563A0EEB}"/>
          </ac:spMkLst>
        </pc:spChg>
        <pc:spChg chg="add mod">
          <ac:chgData name="Hari Prasad Morthala" userId="35f61e1ff28c58ba" providerId="LiveId" clId="{79101657-EFC6-40B3-A4EE-9C66BABD2986}" dt="2021-08-01T03:45:30.665" v="1819" actId="207"/>
          <ac:spMkLst>
            <pc:docMk/>
            <pc:sldMk cId="2045862293" sldId="259"/>
            <ac:spMk id="3" creationId="{E9638A78-7A07-4FD3-942A-EE488D69419C}"/>
          </ac:spMkLst>
        </pc:spChg>
      </pc:sldChg>
      <pc:sldChg chg="modSp mod">
        <pc:chgData name="Hari Prasad Morthala" userId="35f61e1ff28c58ba" providerId="LiveId" clId="{79101657-EFC6-40B3-A4EE-9C66BABD2986}" dt="2021-08-01T03:34:08.177" v="1808" actId="1076"/>
        <pc:sldMkLst>
          <pc:docMk/>
          <pc:sldMk cId="1847671374" sldId="260"/>
        </pc:sldMkLst>
        <pc:spChg chg="mod">
          <ac:chgData name="Hari Prasad Morthala" userId="35f61e1ff28c58ba" providerId="LiveId" clId="{79101657-EFC6-40B3-A4EE-9C66BABD2986}" dt="2021-08-01T03:34:05.975" v="1807" actId="1076"/>
          <ac:spMkLst>
            <pc:docMk/>
            <pc:sldMk cId="1847671374" sldId="260"/>
            <ac:spMk id="2" creationId="{0D21BCE4-BB1F-4127-ABB1-1520334A1ACB}"/>
          </ac:spMkLst>
        </pc:spChg>
        <pc:spChg chg="mod">
          <ac:chgData name="Hari Prasad Morthala" userId="35f61e1ff28c58ba" providerId="LiveId" clId="{79101657-EFC6-40B3-A4EE-9C66BABD2986}" dt="2021-08-01T03:34:08.177" v="1808" actId="1076"/>
          <ac:spMkLst>
            <pc:docMk/>
            <pc:sldMk cId="1847671374" sldId="260"/>
            <ac:spMk id="4" creationId="{C117265A-20CF-4BB6-8F97-E958C523BAE0}"/>
          </ac:spMkLst>
        </pc:spChg>
      </pc:sldChg>
      <pc:sldChg chg="addSp delSp modSp mod">
        <pc:chgData name="Hari Prasad Morthala" userId="35f61e1ff28c58ba" providerId="LiveId" clId="{79101657-EFC6-40B3-A4EE-9C66BABD2986}" dt="2021-08-01T15:49:44.860" v="1915" actId="1076"/>
        <pc:sldMkLst>
          <pc:docMk/>
          <pc:sldMk cId="2571317249" sldId="262"/>
        </pc:sldMkLst>
        <pc:spChg chg="mod">
          <ac:chgData name="Hari Prasad Morthala" userId="35f61e1ff28c58ba" providerId="LiveId" clId="{79101657-EFC6-40B3-A4EE-9C66BABD2986}" dt="2021-08-01T15:44:25.213" v="1851" actId="1076"/>
          <ac:spMkLst>
            <pc:docMk/>
            <pc:sldMk cId="2571317249" sldId="262"/>
            <ac:spMk id="2" creationId="{EA129617-2C54-4C9C-856F-B0DF50AE1E96}"/>
          </ac:spMkLst>
        </pc:spChg>
        <pc:spChg chg="add mod">
          <ac:chgData name="Hari Prasad Morthala" userId="35f61e1ff28c58ba" providerId="LiveId" clId="{79101657-EFC6-40B3-A4EE-9C66BABD2986}" dt="2021-08-01T15:49:21.344" v="1914" actId="13926"/>
          <ac:spMkLst>
            <pc:docMk/>
            <pc:sldMk cId="2571317249" sldId="262"/>
            <ac:spMk id="3" creationId="{E9D559D7-EB7A-4D26-AF5B-DDC096921962}"/>
          </ac:spMkLst>
        </pc:spChg>
        <pc:spChg chg="add del mod">
          <ac:chgData name="Hari Prasad Morthala" userId="35f61e1ff28c58ba" providerId="LiveId" clId="{79101657-EFC6-40B3-A4EE-9C66BABD2986}" dt="2021-08-01T15:46:40.763" v="1893"/>
          <ac:spMkLst>
            <pc:docMk/>
            <pc:sldMk cId="2571317249" sldId="262"/>
            <ac:spMk id="4" creationId="{5A414901-6758-4A6F-A2B3-D82D1FCF631F}"/>
          </ac:spMkLst>
        </pc:spChg>
        <pc:spChg chg="add mod">
          <ac:chgData name="Hari Prasad Morthala" userId="35f61e1ff28c58ba" providerId="LiveId" clId="{79101657-EFC6-40B3-A4EE-9C66BABD2986}" dt="2021-08-01T15:49:44.860" v="1915" actId="1076"/>
          <ac:spMkLst>
            <pc:docMk/>
            <pc:sldMk cId="2571317249" sldId="262"/>
            <ac:spMk id="5" creationId="{FF2255CC-EA20-411D-8325-27EEBAC62324}"/>
          </ac:spMkLst>
        </pc:spChg>
      </pc:sldChg>
      <pc:sldChg chg="ord">
        <pc:chgData name="Hari Prasad Morthala" userId="35f61e1ff28c58ba" providerId="LiveId" clId="{79101657-EFC6-40B3-A4EE-9C66BABD2986}" dt="2021-08-01T03:43:57.200" v="1812"/>
        <pc:sldMkLst>
          <pc:docMk/>
          <pc:sldMk cId="408656571" sldId="265"/>
        </pc:sldMkLst>
      </pc:sldChg>
      <pc:sldChg chg="addSp delSp modSp mod">
        <pc:chgData name="Hari Prasad Morthala" userId="35f61e1ff28c58ba" providerId="LiveId" clId="{79101657-EFC6-40B3-A4EE-9C66BABD2986}" dt="2021-08-01T02:06:34.648" v="200" actId="21"/>
        <pc:sldMkLst>
          <pc:docMk/>
          <pc:sldMk cId="3461539653" sldId="269"/>
        </pc:sldMkLst>
        <pc:spChg chg="add del mod">
          <ac:chgData name="Hari Prasad Morthala" userId="35f61e1ff28c58ba" providerId="LiveId" clId="{79101657-EFC6-40B3-A4EE-9C66BABD2986}" dt="2021-08-01T02:06:34.648" v="200" actId="21"/>
          <ac:spMkLst>
            <pc:docMk/>
            <pc:sldMk cId="3461539653" sldId="269"/>
            <ac:spMk id="7" creationId="{203E03F5-5F69-4696-8073-CF5C1CF9B6DD}"/>
          </ac:spMkLst>
        </pc:spChg>
        <pc:cxnChg chg="mod">
          <ac:chgData name="Hari Prasad Morthala" userId="35f61e1ff28c58ba" providerId="LiveId" clId="{79101657-EFC6-40B3-A4EE-9C66BABD2986}" dt="2021-08-01T02:05:37.511" v="197" actId="14100"/>
          <ac:cxnSpMkLst>
            <pc:docMk/>
            <pc:sldMk cId="3461539653" sldId="269"/>
            <ac:cxnSpMk id="23" creationId="{C19B33F0-C247-4838-8A15-769E9DB34EF6}"/>
          </ac:cxnSpMkLst>
        </pc:cxnChg>
      </pc:sldChg>
      <pc:sldChg chg="addSp delSp modSp mod">
        <pc:chgData name="Hari Prasad Morthala" userId="35f61e1ff28c58ba" providerId="LiveId" clId="{79101657-EFC6-40B3-A4EE-9C66BABD2986}" dt="2021-08-01T03:20:04.185" v="1630" actId="207"/>
        <pc:sldMkLst>
          <pc:docMk/>
          <pc:sldMk cId="2720811154" sldId="270"/>
        </pc:sldMkLst>
        <pc:spChg chg="mod">
          <ac:chgData name="Hari Prasad Morthala" userId="35f61e1ff28c58ba" providerId="LiveId" clId="{79101657-EFC6-40B3-A4EE-9C66BABD2986}" dt="2021-08-01T03:20:04.185" v="1630" actId="207"/>
          <ac:spMkLst>
            <pc:docMk/>
            <pc:sldMk cId="2720811154" sldId="270"/>
            <ac:spMk id="2" creationId="{FB9A31B6-8E7F-446C-8FA4-74B935112306}"/>
          </ac:spMkLst>
        </pc:spChg>
        <pc:spChg chg="mod">
          <ac:chgData name="Hari Prasad Morthala" userId="35f61e1ff28c58ba" providerId="LiveId" clId="{79101657-EFC6-40B3-A4EE-9C66BABD2986}" dt="2021-08-01T03:03:24.823" v="1381" actId="123"/>
          <ac:spMkLst>
            <pc:docMk/>
            <pc:sldMk cId="2720811154" sldId="270"/>
            <ac:spMk id="3" creationId="{AFFF819E-0A5C-4A88-A192-9B9802287F6D}"/>
          </ac:spMkLst>
        </pc:spChg>
        <pc:spChg chg="add mod">
          <ac:chgData name="Hari Prasad Morthala" userId="35f61e1ff28c58ba" providerId="LiveId" clId="{79101657-EFC6-40B3-A4EE-9C66BABD2986}" dt="2021-07-29T06:27:43.537" v="150" actId="1076"/>
          <ac:spMkLst>
            <pc:docMk/>
            <pc:sldMk cId="2720811154" sldId="270"/>
            <ac:spMk id="4" creationId="{D5D1DEF2-D5B0-4C75-ABEF-1CDDA25021BE}"/>
          </ac:spMkLst>
        </pc:spChg>
        <pc:spChg chg="add del mod">
          <ac:chgData name="Hari Prasad Morthala" userId="35f61e1ff28c58ba" providerId="LiveId" clId="{79101657-EFC6-40B3-A4EE-9C66BABD2986}" dt="2021-07-29T06:26:06.816" v="34"/>
          <ac:spMkLst>
            <pc:docMk/>
            <pc:sldMk cId="2720811154" sldId="270"/>
            <ac:spMk id="5" creationId="{278692B1-01B8-462B-8FE9-4AF1CB928B4F}"/>
          </ac:spMkLst>
        </pc:spChg>
        <pc:spChg chg="add del mod">
          <ac:chgData name="Hari Prasad Morthala" userId="35f61e1ff28c58ba" providerId="LiveId" clId="{79101657-EFC6-40B3-A4EE-9C66BABD2986}" dt="2021-07-29T06:28:09.390" v="158"/>
          <ac:spMkLst>
            <pc:docMk/>
            <pc:sldMk cId="2720811154" sldId="270"/>
            <ac:spMk id="6" creationId="{88503313-0F05-4037-AF37-92861D400F25}"/>
          </ac:spMkLst>
        </pc:spChg>
      </pc:sldChg>
      <pc:sldChg chg="delSp modSp del mod">
        <pc:chgData name="Hari Prasad Morthala" userId="35f61e1ff28c58ba" providerId="LiveId" clId="{79101657-EFC6-40B3-A4EE-9C66BABD2986}" dt="2021-08-01T03:20:55.047" v="1635" actId="2696"/>
        <pc:sldMkLst>
          <pc:docMk/>
          <pc:sldMk cId="1342408360" sldId="271"/>
        </pc:sldMkLst>
        <pc:spChg chg="mod">
          <ac:chgData name="Hari Prasad Morthala" userId="35f61e1ff28c58ba" providerId="LiveId" clId="{79101657-EFC6-40B3-A4EE-9C66BABD2986}" dt="2021-08-01T03:20:35.526" v="1631" actId="1076"/>
          <ac:spMkLst>
            <pc:docMk/>
            <pc:sldMk cId="1342408360" sldId="271"/>
            <ac:spMk id="3" creationId="{CBB6A441-B2FD-4BC2-A4CD-2BB5DD5C1CB2}"/>
          </ac:spMkLst>
        </pc:spChg>
        <pc:spChg chg="del mod">
          <ac:chgData name="Hari Prasad Morthala" userId="35f61e1ff28c58ba" providerId="LiveId" clId="{79101657-EFC6-40B3-A4EE-9C66BABD2986}" dt="2021-08-01T03:20:52.268" v="1634"/>
          <ac:spMkLst>
            <pc:docMk/>
            <pc:sldMk cId="1342408360" sldId="271"/>
            <ac:spMk id="5" creationId="{2A2A1D81-C4EE-4629-8328-F92FCE69A2DE}"/>
          </ac:spMkLst>
        </pc:spChg>
      </pc:sldChg>
      <pc:sldChg chg="add del">
        <pc:chgData name="Hari Prasad Morthala" userId="35f61e1ff28c58ba" providerId="LiveId" clId="{79101657-EFC6-40B3-A4EE-9C66BABD2986}" dt="2021-08-01T03:21:35.390" v="1642" actId="2696"/>
        <pc:sldMkLst>
          <pc:docMk/>
          <pc:sldMk cId="651301176" sldId="272"/>
        </pc:sldMkLst>
      </pc:sldChg>
      <pc:sldChg chg="add del">
        <pc:chgData name="Hari Prasad Morthala" userId="35f61e1ff28c58ba" providerId="LiveId" clId="{79101657-EFC6-40B3-A4EE-9C66BABD2986}" dt="2021-08-01T03:21:59.151" v="1649" actId="2696"/>
        <pc:sldMkLst>
          <pc:docMk/>
          <pc:sldMk cId="2469617688" sldId="272"/>
        </pc:sldMkLst>
      </pc:sldChg>
      <pc:sldChg chg="del">
        <pc:chgData name="Hari Prasad Morthala" userId="35f61e1ff28c58ba" providerId="LiveId" clId="{79101657-EFC6-40B3-A4EE-9C66BABD2986}" dt="2021-08-01T03:21:00.259" v="1636" actId="2696"/>
        <pc:sldMkLst>
          <pc:docMk/>
          <pc:sldMk cId="3769100986" sldId="272"/>
        </pc:sldMkLst>
      </pc:sldChg>
      <pc:sldChg chg="addSp delSp modSp new mod">
        <pc:chgData name="Hari Prasad Morthala" userId="35f61e1ff28c58ba" providerId="LiveId" clId="{79101657-EFC6-40B3-A4EE-9C66BABD2986}" dt="2021-08-01T03:11:22.968" v="1502" actId="1076"/>
        <pc:sldMkLst>
          <pc:docMk/>
          <pc:sldMk cId="539929973" sldId="273"/>
        </pc:sldMkLst>
        <pc:spChg chg="add del mod">
          <ac:chgData name="Hari Prasad Morthala" userId="35f61e1ff28c58ba" providerId="LiveId" clId="{79101657-EFC6-40B3-A4EE-9C66BABD2986}" dt="2021-08-01T02:10:16.456" v="204"/>
          <ac:spMkLst>
            <pc:docMk/>
            <pc:sldMk cId="539929973" sldId="273"/>
            <ac:spMk id="2" creationId="{E16BD517-403B-4CA5-B21A-5D3CB96B06E6}"/>
          </ac:spMkLst>
        </pc:spChg>
        <pc:spChg chg="add mod">
          <ac:chgData name="Hari Prasad Morthala" userId="35f61e1ff28c58ba" providerId="LiveId" clId="{79101657-EFC6-40B3-A4EE-9C66BABD2986}" dt="2021-08-01T03:09:35.347" v="1494" actId="207"/>
          <ac:spMkLst>
            <pc:docMk/>
            <pc:sldMk cId="539929973" sldId="273"/>
            <ac:spMk id="3" creationId="{3BF0F126-20FF-4755-856D-EE394ADB68EE}"/>
          </ac:spMkLst>
        </pc:spChg>
        <pc:spChg chg="add mod">
          <ac:chgData name="Hari Prasad Morthala" userId="35f61e1ff28c58ba" providerId="LiveId" clId="{79101657-EFC6-40B3-A4EE-9C66BABD2986}" dt="2021-08-01T03:10:07.876" v="1500" actId="120"/>
          <ac:spMkLst>
            <pc:docMk/>
            <pc:sldMk cId="539929973" sldId="273"/>
            <ac:spMk id="4" creationId="{B2288A25-6D1B-4801-ACC1-EF5F7026C4A1}"/>
          </ac:spMkLst>
        </pc:spChg>
        <pc:spChg chg="add mod">
          <ac:chgData name="Hari Prasad Morthala" userId="35f61e1ff28c58ba" providerId="LiveId" clId="{79101657-EFC6-40B3-A4EE-9C66BABD2986}" dt="2021-08-01T03:09:52.870" v="1496" actId="207"/>
          <ac:spMkLst>
            <pc:docMk/>
            <pc:sldMk cId="539929973" sldId="273"/>
            <ac:spMk id="5" creationId="{90155969-507D-49B7-ACE4-7625051360E2}"/>
          </ac:spMkLst>
        </pc:spChg>
        <pc:spChg chg="add mod">
          <ac:chgData name="Hari Prasad Morthala" userId="35f61e1ff28c58ba" providerId="LiveId" clId="{79101657-EFC6-40B3-A4EE-9C66BABD2986}" dt="2021-08-01T03:11:22.968" v="1502" actId="1076"/>
          <ac:spMkLst>
            <pc:docMk/>
            <pc:sldMk cId="539929973" sldId="273"/>
            <ac:spMk id="6" creationId="{2B02D183-0A56-4C8B-B380-AC6A24548C8D}"/>
          </ac:spMkLst>
        </pc:spChg>
      </pc:sldChg>
      <pc:sldChg chg="addSp delSp modSp new mod">
        <pc:chgData name="Hari Prasad Morthala" userId="35f61e1ff28c58ba" providerId="LiveId" clId="{79101657-EFC6-40B3-A4EE-9C66BABD2986}" dt="2021-08-01T03:19:32.186" v="1629" actId="1076"/>
        <pc:sldMkLst>
          <pc:docMk/>
          <pc:sldMk cId="2397826139" sldId="274"/>
        </pc:sldMkLst>
        <pc:spChg chg="add mod">
          <ac:chgData name="Hari Prasad Morthala" userId="35f61e1ff28c58ba" providerId="LiveId" clId="{79101657-EFC6-40B3-A4EE-9C66BABD2986}" dt="2021-08-01T03:19:26.794" v="1628" actId="1076"/>
          <ac:spMkLst>
            <pc:docMk/>
            <pc:sldMk cId="2397826139" sldId="274"/>
            <ac:spMk id="2" creationId="{D1EBF2FC-F388-45CC-9AC6-FDD615C22B32}"/>
          </ac:spMkLst>
        </pc:spChg>
        <pc:spChg chg="add del mod">
          <ac:chgData name="Hari Prasad Morthala" userId="35f61e1ff28c58ba" providerId="LiveId" clId="{79101657-EFC6-40B3-A4EE-9C66BABD2986}" dt="2021-08-01T02:42:56.770" v="1085"/>
          <ac:spMkLst>
            <pc:docMk/>
            <pc:sldMk cId="2397826139" sldId="274"/>
            <ac:spMk id="3" creationId="{F0BAA148-8B01-499F-BE66-69B0842888EC}"/>
          </ac:spMkLst>
        </pc:spChg>
        <pc:spChg chg="add mod">
          <ac:chgData name="Hari Prasad Morthala" userId="35f61e1ff28c58ba" providerId="LiveId" clId="{79101657-EFC6-40B3-A4EE-9C66BABD2986}" dt="2021-08-01T03:19:32.186" v="1629" actId="1076"/>
          <ac:spMkLst>
            <pc:docMk/>
            <pc:sldMk cId="2397826139" sldId="274"/>
            <ac:spMk id="4" creationId="{37D934BC-77B2-45DA-9780-9FDB1A59BF74}"/>
          </ac:spMkLst>
        </pc:spChg>
      </pc:sldChg>
      <pc:sldChg chg="addSp delSp modSp new del mod">
        <pc:chgData name="Hari Prasad Morthala" userId="35f61e1ff28c58ba" providerId="LiveId" clId="{79101657-EFC6-40B3-A4EE-9C66BABD2986}" dt="2021-08-01T15:49:58.352" v="1916" actId="2696"/>
        <pc:sldMkLst>
          <pc:docMk/>
          <pc:sldMk cId="2488385545" sldId="275"/>
        </pc:sldMkLst>
        <pc:spChg chg="add del mod">
          <ac:chgData name="Hari Prasad Morthala" userId="35f61e1ff28c58ba" providerId="LiveId" clId="{79101657-EFC6-40B3-A4EE-9C66BABD2986}" dt="2021-08-01T03:21:24.202" v="1641"/>
          <ac:spMkLst>
            <pc:docMk/>
            <pc:sldMk cId="2488385545" sldId="275"/>
            <ac:spMk id="2" creationId="{261F0921-EEDD-4FCB-8269-0B573017A1D0}"/>
          </ac:spMkLst>
        </pc:spChg>
        <pc:spChg chg="add del mod">
          <ac:chgData name="Hari Prasad Morthala" userId="35f61e1ff28c58ba" providerId="LiveId" clId="{79101657-EFC6-40B3-A4EE-9C66BABD2986}" dt="2021-08-01T03:21:53.063" v="1648"/>
          <ac:spMkLst>
            <pc:docMk/>
            <pc:sldMk cId="2488385545" sldId="275"/>
            <ac:spMk id="3" creationId="{6B64F890-3025-4E78-8AC9-A8901282BCF9}"/>
          </ac:spMkLst>
        </pc:spChg>
        <pc:spChg chg="add mod">
          <ac:chgData name="Hari Prasad Morthala" userId="35f61e1ff28c58ba" providerId="LiveId" clId="{79101657-EFC6-40B3-A4EE-9C66BABD2986}" dt="2021-08-01T03:27:48.482" v="1682" actId="207"/>
          <ac:spMkLst>
            <pc:docMk/>
            <pc:sldMk cId="2488385545" sldId="275"/>
            <ac:spMk id="4" creationId="{CDE43064-D85C-47B1-8108-A2247DEC9FE1}"/>
          </ac:spMkLst>
        </pc:spChg>
        <pc:spChg chg="add mod">
          <ac:chgData name="Hari Prasad Morthala" userId="35f61e1ff28c58ba" providerId="LiveId" clId="{79101657-EFC6-40B3-A4EE-9C66BABD2986}" dt="2021-08-01T03:29:48.553" v="1797" actId="14100"/>
          <ac:spMkLst>
            <pc:docMk/>
            <pc:sldMk cId="2488385545" sldId="275"/>
            <ac:spMk id="5" creationId="{2ED74AD2-334E-4A85-94FD-E25F1FA04136}"/>
          </ac:spMkLst>
        </pc:spChg>
      </pc:sldChg>
    </pc:docChg>
  </pc:docChgLst>
  <pc:docChgLst>
    <pc:chgData name="Hari Prasad Morthala" userId="35f61e1ff28c58ba" providerId="LiveId" clId="{C539C510-E7F0-464D-9741-E1E84813FD5D}"/>
    <pc:docChg chg="undo custSel addSld delSld modSld modMainMaster">
      <pc:chgData name="Hari Prasad Morthala" userId="35f61e1ff28c58ba" providerId="LiveId" clId="{C539C510-E7F0-464D-9741-E1E84813FD5D}" dt="2021-07-28T12:25:58.378" v="1744" actId="113"/>
      <pc:docMkLst>
        <pc:docMk/>
      </pc:docMkLst>
      <pc:sldChg chg="modTransition">
        <pc:chgData name="Hari Prasad Morthala" userId="35f61e1ff28c58ba" providerId="LiveId" clId="{C539C510-E7F0-464D-9741-E1E84813FD5D}" dt="2021-07-28T12:25:12.973" v="1741"/>
        <pc:sldMkLst>
          <pc:docMk/>
          <pc:sldMk cId="4263353693" sldId="257"/>
        </pc:sldMkLst>
      </pc:sldChg>
      <pc:sldChg chg="addSp modSp mod modTransition">
        <pc:chgData name="Hari Prasad Morthala" userId="35f61e1ff28c58ba" providerId="LiveId" clId="{C539C510-E7F0-464D-9741-E1E84813FD5D}" dt="2021-07-28T12:25:58.378" v="1744" actId="113"/>
        <pc:sldMkLst>
          <pc:docMk/>
          <pc:sldMk cId="1647080969" sldId="258"/>
        </pc:sldMkLst>
        <pc:spChg chg="mod">
          <ac:chgData name="Hari Prasad Morthala" userId="35f61e1ff28c58ba" providerId="LiveId" clId="{C539C510-E7F0-464D-9741-E1E84813FD5D}" dt="2021-07-28T09:17:04.836" v="348" actId="123"/>
          <ac:spMkLst>
            <pc:docMk/>
            <pc:sldMk cId="1647080969" sldId="258"/>
            <ac:spMk id="2" creationId="{0AF38BDB-032A-41BE-9803-B06BB6975DCB}"/>
          </ac:spMkLst>
        </pc:spChg>
        <pc:spChg chg="add mod">
          <ac:chgData name="Hari Prasad Morthala" userId="35f61e1ff28c58ba" providerId="LiveId" clId="{C539C510-E7F0-464D-9741-E1E84813FD5D}" dt="2021-07-28T12:25:58.378" v="1744" actId="113"/>
          <ac:spMkLst>
            <pc:docMk/>
            <pc:sldMk cId="1647080969" sldId="258"/>
            <ac:spMk id="3" creationId="{64AEA86F-196D-46EA-A6D8-D97B02360FA9}"/>
          </ac:spMkLst>
        </pc:spChg>
      </pc:sldChg>
      <pc:sldChg chg="modTransition">
        <pc:chgData name="Hari Prasad Morthala" userId="35f61e1ff28c58ba" providerId="LiveId" clId="{C539C510-E7F0-464D-9741-E1E84813FD5D}" dt="2021-07-28T12:25:12.973" v="1741"/>
        <pc:sldMkLst>
          <pc:docMk/>
          <pc:sldMk cId="2045862293" sldId="259"/>
        </pc:sldMkLst>
      </pc:sldChg>
      <pc:sldChg chg="modSp mod modTransition">
        <pc:chgData name="Hari Prasad Morthala" userId="35f61e1ff28c58ba" providerId="LiveId" clId="{C539C510-E7F0-464D-9741-E1E84813FD5D}" dt="2021-07-28T12:25:12.973" v="1741"/>
        <pc:sldMkLst>
          <pc:docMk/>
          <pc:sldMk cId="1847671374" sldId="260"/>
        </pc:sldMkLst>
        <pc:spChg chg="mod">
          <ac:chgData name="Hari Prasad Morthala" userId="35f61e1ff28c58ba" providerId="LiveId" clId="{C539C510-E7F0-464D-9741-E1E84813FD5D}" dt="2021-07-28T09:12:56.345" v="4" actId="113"/>
          <ac:spMkLst>
            <pc:docMk/>
            <pc:sldMk cId="1847671374" sldId="260"/>
            <ac:spMk id="2" creationId="{0D21BCE4-BB1F-4127-ABB1-1520334A1ACB}"/>
          </ac:spMkLst>
        </pc:spChg>
        <pc:spChg chg="mod">
          <ac:chgData name="Hari Prasad Morthala" userId="35f61e1ff28c58ba" providerId="LiveId" clId="{C539C510-E7F0-464D-9741-E1E84813FD5D}" dt="2021-07-28T12:05:41.730" v="1568" actId="14100"/>
          <ac:spMkLst>
            <pc:docMk/>
            <pc:sldMk cId="1847671374" sldId="260"/>
            <ac:spMk id="4" creationId="{C117265A-20CF-4BB6-8F97-E958C523BAE0}"/>
          </ac:spMkLst>
        </pc:spChg>
      </pc:sldChg>
      <pc:sldChg chg="modSp mod modTransition">
        <pc:chgData name="Hari Prasad Morthala" userId="35f61e1ff28c58ba" providerId="LiveId" clId="{C539C510-E7F0-464D-9741-E1E84813FD5D}" dt="2021-07-28T12:25:12.973" v="1741"/>
        <pc:sldMkLst>
          <pc:docMk/>
          <pc:sldMk cId="2571317249" sldId="262"/>
        </pc:sldMkLst>
        <pc:spChg chg="mod">
          <ac:chgData name="Hari Prasad Morthala" userId="35f61e1ff28c58ba" providerId="LiveId" clId="{C539C510-E7F0-464D-9741-E1E84813FD5D}" dt="2021-07-28T12:11:23.474" v="1675" actId="207"/>
          <ac:spMkLst>
            <pc:docMk/>
            <pc:sldMk cId="2571317249" sldId="262"/>
            <ac:spMk id="2" creationId="{EA129617-2C54-4C9C-856F-B0DF50AE1E96}"/>
          </ac:spMkLst>
        </pc:spChg>
      </pc:sldChg>
      <pc:sldChg chg="modTransition">
        <pc:chgData name="Hari Prasad Morthala" userId="35f61e1ff28c58ba" providerId="LiveId" clId="{C539C510-E7F0-464D-9741-E1E84813FD5D}" dt="2021-07-28T12:25:12.973" v="1741"/>
        <pc:sldMkLst>
          <pc:docMk/>
          <pc:sldMk cId="1355802229" sldId="264"/>
        </pc:sldMkLst>
      </pc:sldChg>
      <pc:sldChg chg="modTransition">
        <pc:chgData name="Hari Prasad Morthala" userId="35f61e1ff28c58ba" providerId="LiveId" clId="{C539C510-E7F0-464D-9741-E1E84813FD5D}" dt="2021-07-28T12:25:12.973" v="1741"/>
        <pc:sldMkLst>
          <pc:docMk/>
          <pc:sldMk cId="408656571" sldId="265"/>
        </pc:sldMkLst>
      </pc:sldChg>
      <pc:sldChg chg="modTransition">
        <pc:chgData name="Hari Prasad Morthala" userId="35f61e1ff28c58ba" providerId="LiveId" clId="{C539C510-E7F0-464D-9741-E1E84813FD5D}" dt="2021-07-28T12:25:12.973" v="1741"/>
        <pc:sldMkLst>
          <pc:docMk/>
          <pc:sldMk cId="218370184" sldId="266"/>
        </pc:sldMkLst>
      </pc:sldChg>
      <pc:sldChg chg="modTransition">
        <pc:chgData name="Hari Prasad Morthala" userId="35f61e1ff28c58ba" providerId="LiveId" clId="{C539C510-E7F0-464D-9741-E1E84813FD5D}" dt="2021-07-28T12:25:12.973" v="1741"/>
        <pc:sldMkLst>
          <pc:docMk/>
          <pc:sldMk cId="3170341368" sldId="267"/>
        </pc:sldMkLst>
      </pc:sldChg>
      <pc:sldChg chg="modSp mod modTransition">
        <pc:chgData name="Hari Prasad Morthala" userId="35f61e1ff28c58ba" providerId="LiveId" clId="{C539C510-E7F0-464D-9741-E1E84813FD5D}" dt="2021-07-28T12:25:12.973" v="1741"/>
        <pc:sldMkLst>
          <pc:docMk/>
          <pc:sldMk cId="563635219" sldId="268"/>
        </pc:sldMkLst>
        <pc:spChg chg="mod">
          <ac:chgData name="Hari Prasad Morthala" userId="35f61e1ff28c58ba" providerId="LiveId" clId="{C539C510-E7F0-464D-9741-E1E84813FD5D}" dt="2021-07-28T12:09:04.519" v="1609" actId="207"/>
          <ac:spMkLst>
            <pc:docMk/>
            <pc:sldMk cId="563635219" sldId="268"/>
            <ac:spMk id="5" creationId="{EC8DB429-0313-4FF9-AFEA-A202D6ED8741}"/>
          </ac:spMkLst>
        </pc:spChg>
      </pc:sldChg>
      <pc:sldChg chg="modTransition">
        <pc:chgData name="Hari Prasad Morthala" userId="35f61e1ff28c58ba" providerId="LiveId" clId="{C539C510-E7F0-464D-9741-E1E84813FD5D}" dt="2021-07-28T12:25:12.973" v="1741"/>
        <pc:sldMkLst>
          <pc:docMk/>
          <pc:sldMk cId="3461539653" sldId="269"/>
        </pc:sldMkLst>
      </pc:sldChg>
      <pc:sldChg chg="new del">
        <pc:chgData name="Hari Prasad Morthala" userId="35f61e1ff28c58ba" providerId="LiveId" clId="{C539C510-E7F0-464D-9741-E1E84813FD5D}" dt="2021-07-28T11:09:24.615" v="350" actId="2696"/>
        <pc:sldMkLst>
          <pc:docMk/>
          <pc:sldMk cId="1543315723" sldId="270"/>
        </pc:sldMkLst>
      </pc:sldChg>
      <pc:sldChg chg="addSp modSp new mod modTransition">
        <pc:chgData name="Hari Prasad Morthala" userId="35f61e1ff28c58ba" providerId="LiveId" clId="{C539C510-E7F0-464D-9741-E1E84813FD5D}" dt="2021-07-28T12:25:12.973" v="1741"/>
        <pc:sldMkLst>
          <pc:docMk/>
          <pc:sldMk cId="2720811154" sldId="270"/>
        </pc:sldMkLst>
        <pc:spChg chg="add mod">
          <ac:chgData name="Hari Prasad Morthala" userId="35f61e1ff28c58ba" providerId="LiveId" clId="{C539C510-E7F0-464D-9741-E1E84813FD5D}" dt="2021-07-28T11:44:05.146" v="1121" actId="115"/>
          <ac:spMkLst>
            <pc:docMk/>
            <pc:sldMk cId="2720811154" sldId="270"/>
            <ac:spMk id="2" creationId="{FB9A31B6-8E7F-446C-8FA4-74B935112306}"/>
          </ac:spMkLst>
        </pc:spChg>
        <pc:spChg chg="add mod">
          <ac:chgData name="Hari Prasad Morthala" userId="35f61e1ff28c58ba" providerId="LiveId" clId="{C539C510-E7F0-464D-9741-E1E84813FD5D}" dt="2021-07-28T12:06:05.766" v="1574" actId="123"/>
          <ac:spMkLst>
            <pc:docMk/>
            <pc:sldMk cId="2720811154" sldId="270"/>
            <ac:spMk id="3" creationId="{AFFF819E-0A5C-4A88-A192-9B9802287F6D}"/>
          </ac:spMkLst>
        </pc:spChg>
      </pc:sldChg>
      <pc:sldChg chg="addSp delSp modSp new mod modTransition">
        <pc:chgData name="Hari Prasad Morthala" userId="35f61e1ff28c58ba" providerId="LiveId" clId="{C539C510-E7F0-464D-9741-E1E84813FD5D}" dt="2021-07-28T12:25:12.973" v="1741"/>
        <pc:sldMkLst>
          <pc:docMk/>
          <pc:sldMk cId="1342408360" sldId="271"/>
        </pc:sldMkLst>
        <pc:spChg chg="add del mod">
          <ac:chgData name="Hari Prasad Morthala" userId="35f61e1ff28c58ba" providerId="LiveId" clId="{C539C510-E7F0-464D-9741-E1E84813FD5D}" dt="2021-07-28T11:53:55.980" v="1172" actId="21"/>
          <ac:spMkLst>
            <pc:docMk/>
            <pc:sldMk cId="1342408360" sldId="271"/>
            <ac:spMk id="2" creationId="{9906AAE5-4077-426F-A128-9276631BC8FA}"/>
          </ac:spMkLst>
        </pc:spChg>
        <pc:spChg chg="add mod">
          <ac:chgData name="Hari Prasad Morthala" userId="35f61e1ff28c58ba" providerId="LiveId" clId="{C539C510-E7F0-464D-9741-E1E84813FD5D}" dt="2021-07-28T12:12:42.238" v="1697" actId="20577"/>
          <ac:spMkLst>
            <pc:docMk/>
            <pc:sldMk cId="1342408360" sldId="271"/>
            <ac:spMk id="3" creationId="{CBB6A441-B2FD-4BC2-A4CD-2BB5DD5C1CB2}"/>
          </ac:spMkLst>
        </pc:spChg>
        <pc:spChg chg="add del mod">
          <ac:chgData name="Hari Prasad Morthala" userId="35f61e1ff28c58ba" providerId="LiveId" clId="{C539C510-E7F0-464D-9741-E1E84813FD5D}" dt="2021-07-28T11:55:54.737" v="1204"/>
          <ac:spMkLst>
            <pc:docMk/>
            <pc:sldMk cId="1342408360" sldId="271"/>
            <ac:spMk id="4" creationId="{1DEB8091-0AF0-4D94-BAAF-AC1FC4063D9C}"/>
          </ac:spMkLst>
        </pc:spChg>
        <pc:spChg chg="add mod">
          <ac:chgData name="Hari Prasad Morthala" userId="35f61e1ff28c58ba" providerId="LiveId" clId="{C539C510-E7F0-464D-9741-E1E84813FD5D}" dt="2021-07-28T12:04:23.412" v="1566" actId="1076"/>
          <ac:spMkLst>
            <pc:docMk/>
            <pc:sldMk cId="1342408360" sldId="271"/>
            <ac:spMk id="5" creationId="{2A2A1D81-C4EE-4629-8328-F92FCE69A2DE}"/>
          </ac:spMkLst>
        </pc:spChg>
      </pc:sldChg>
      <pc:sldChg chg="new del">
        <pc:chgData name="Hari Prasad Morthala" userId="35f61e1ff28c58ba" providerId="LiveId" clId="{C539C510-E7F0-464D-9741-E1E84813FD5D}" dt="2021-07-28T12:06:43.059" v="1576" actId="2696"/>
        <pc:sldMkLst>
          <pc:docMk/>
          <pc:sldMk cId="183727992" sldId="272"/>
        </pc:sldMkLst>
      </pc:sldChg>
      <pc:sldChg chg="addSp delSp modSp new mod modTransition">
        <pc:chgData name="Hari Prasad Morthala" userId="35f61e1ff28c58ba" providerId="LiveId" clId="{C539C510-E7F0-464D-9741-E1E84813FD5D}" dt="2021-07-28T12:25:12.973" v="1741"/>
        <pc:sldMkLst>
          <pc:docMk/>
          <pc:sldMk cId="3769100986" sldId="272"/>
        </pc:sldMkLst>
        <pc:spChg chg="add del mod">
          <ac:chgData name="Hari Prasad Morthala" userId="35f61e1ff28c58ba" providerId="LiveId" clId="{C539C510-E7F0-464D-9741-E1E84813FD5D}" dt="2021-07-28T12:07:01.370" v="1580"/>
          <ac:spMkLst>
            <pc:docMk/>
            <pc:sldMk cId="3769100986" sldId="272"/>
            <ac:spMk id="2" creationId="{AC3A23D0-C15D-40DC-B988-E0845DE1DF7A}"/>
          </ac:spMkLst>
        </pc:spChg>
        <pc:spChg chg="add mod">
          <ac:chgData name="Hari Prasad Morthala" userId="35f61e1ff28c58ba" providerId="LiveId" clId="{C539C510-E7F0-464D-9741-E1E84813FD5D}" dt="2021-07-28T12:20:35.889" v="1735" actId="1076"/>
          <ac:spMkLst>
            <pc:docMk/>
            <pc:sldMk cId="3769100986" sldId="272"/>
            <ac:spMk id="3" creationId="{0D5D4CA4-0A2A-4196-814A-637C7400F5B5}"/>
          </ac:spMkLst>
        </pc:spChg>
      </pc:sldChg>
      <pc:sldMasterChg chg="modTransition modSldLayout">
        <pc:chgData name="Hari Prasad Morthala" userId="35f61e1ff28c58ba" providerId="LiveId" clId="{C539C510-E7F0-464D-9741-E1E84813FD5D}" dt="2021-07-27T10:30:22.165" v="0"/>
        <pc:sldMasterMkLst>
          <pc:docMk/>
          <pc:sldMasterMk cId="1811964692" sldId="2147483696"/>
        </pc:sldMasterMkLst>
        <pc:sldLayoutChg chg="modTransition">
          <pc:chgData name="Hari Prasad Morthala" userId="35f61e1ff28c58ba" providerId="LiveId" clId="{C539C510-E7F0-464D-9741-E1E84813FD5D}" dt="2021-07-27T10:30:22.165" v="0"/>
          <pc:sldLayoutMkLst>
            <pc:docMk/>
            <pc:sldMasterMk cId="1811964692" sldId="2147483696"/>
            <pc:sldLayoutMk cId="3516553872" sldId="2147483697"/>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259234752" sldId="2147483698"/>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3154507333" sldId="2147483699"/>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1986738749" sldId="2147483700"/>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3568106566" sldId="2147483701"/>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2505669488" sldId="2147483702"/>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2912312392" sldId="2147483703"/>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4212360466" sldId="2147483704"/>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24177537" sldId="2147483705"/>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3261505511" sldId="2147483706"/>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3074767899" sldId="2147483707"/>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771725263" sldId="2147483708"/>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3438337733" sldId="2147483709"/>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169557682" sldId="2147483710"/>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2627454017" sldId="2147483711"/>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353965574" sldId="2147483712"/>
          </pc:sldLayoutMkLst>
        </pc:sldLayoutChg>
        <pc:sldLayoutChg chg="modTransition">
          <pc:chgData name="Hari Prasad Morthala" userId="35f61e1ff28c58ba" providerId="LiveId" clId="{C539C510-E7F0-464D-9741-E1E84813FD5D}" dt="2021-07-27T10:30:22.165" v="0"/>
          <pc:sldLayoutMkLst>
            <pc:docMk/>
            <pc:sldMasterMk cId="1811964692" sldId="2147483696"/>
            <pc:sldLayoutMk cId="1359543024" sldId="2147483713"/>
          </pc:sldLayoutMkLst>
        </pc:sldLayoutChg>
      </pc:sldMasterChg>
      <pc:sldMasterChg chg="modTransition modSldLayout">
        <pc:chgData name="Hari Prasad Morthala" userId="35f61e1ff28c58ba" providerId="LiveId" clId="{C539C510-E7F0-464D-9741-E1E84813FD5D}" dt="2021-07-27T10:30:58.417" v="1"/>
        <pc:sldMasterMkLst>
          <pc:docMk/>
          <pc:sldMasterMk cId="3789765785" sldId="2147483714"/>
        </pc:sldMasterMkLst>
        <pc:sldLayoutChg chg="modTransition">
          <pc:chgData name="Hari Prasad Morthala" userId="35f61e1ff28c58ba" providerId="LiveId" clId="{C539C510-E7F0-464D-9741-E1E84813FD5D}" dt="2021-07-27T10:30:58.417" v="1"/>
          <pc:sldLayoutMkLst>
            <pc:docMk/>
            <pc:sldMasterMk cId="3789765785" sldId="2147483714"/>
            <pc:sldLayoutMk cId="1260661303" sldId="2147483715"/>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1056482948" sldId="2147483716"/>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1761193096" sldId="2147483717"/>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1946866566" sldId="2147483718"/>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3146323363" sldId="2147483719"/>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1662132354" sldId="2147483720"/>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1435629853" sldId="2147483721"/>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954290403" sldId="2147483722"/>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2314688375" sldId="2147483723"/>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1950595330" sldId="2147483724"/>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4249423433" sldId="2147483725"/>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1404680724" sldId="2147483726"/>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567615031" sldId="2147483727"/>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3963017123" sldId="2147483728"/>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3641398393" sldId="2147483729"/>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1192765096" sldId="2147483730"/>
          </pc:sldLayoutMkLst>
        </pc:sldLayoutChg>
        <pc:sldLayoutChg chg="modTransition">
          <pc:chgData name="Hari Prasad Morthala" userId="35f61e1ff28c58ba" providerId="LiveId" clId="{C539C510-E7F0-464D-9741-E1E84813FD5D}" dt="2021-07-27T10:30:58.417" v="1"/>
          <pc:sldLayoutMkLst>
            <pc:docMk/>
            <pc:sldMasterMk cId="3789765785" sldId="2147483714"/>
            <pc:sldLayoutMk cId="2257778486" sldId="2147483731"/>
          </pc:sldLayoutMkLst>
        </pc:sldLayoutChg>
      </pc:sldMasterChg>
      <pc:sldMasterChg chg="modTransition modSldLayout">
        <pc:chgData name="Hari Prasad Morthala" userId="35f61e1ff28c58ba" providerId="LiveId" clId="{C539C510-E7F0-464D-9741-E1E84813FD5D}" dt="2021-07-28T12:25:12.973" v="1741"/>
        <pc:sldMasterMkLst>
          <pc:docMk/>
          <pc:sldMasterMk cId="280733206" sldId="2147483732"/>
        </pc:sldMasterMkLst>
        <pc:sldLayoutChg chg="modTransition">
          <pc:chgData name="Hari Prasad Morthala" userId="35f61e1ff28c58ba" providerId="LiveId" clId="{C539C510-E7F0-464D-9741-E1E84813FD5D}" dt="2021-07-28T12:25:12.973" v="1741"/>
          <pc:sldLayoutMkLst>
            <pc:docMk/>
            <pc:sldMasterMk cId="280733206" sldId="2147483732"/>
            <pc:sldLayoutMk cId="3637409948" sldId="2147483733"/>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757655061" sldId="2147483734"/>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3848916208" sldId="2147483735"/>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2761733167" sldId="2147483736"/>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2599840397" sldId="2147483737"/>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1100482767" sldId="2147483738"/>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2405295705" sldId="2147483739"/>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3004950619" sldId="2147483740"/>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462765339" sldId="2147483741"/>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3769548431" sldId="2147483742"/>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2083867321" sldId="2147483743"/>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2134617381" sldId="2147483744"/>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2846074096" sldId="2147483745"/>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1507542259" sldId="2147483746"/>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4024348533" sldId="2147483747"/>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1960652846" sldId="2147483748"/>
          </pc:sldLayoutMkLst>
        </pc:sldLayoutChg>
        <pc:sldLayoutChg chg="modTransition">
          <pc:chgData name="Hari Prasad Morthala" userId="35f61e1ff28c58ba" providerId="LiveId" clId="{C539C510-E7F0-464D-9741-E1E84813FD5D}" dt="2021-07-28T12:25:12.973" v="1741"/>
          <pc:sldLayoutMkLst>
            <pc:docMk/>
            <pc:sldMasterMk cId="280733206" sldId="2147483732"/>
            <pc:sldLayoutMk cId="475552833" sldId="21474837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C3E97-893A-4210-91D0-923A13814296}" type="datetimeFigureOut">
              <a:rPr lang="en-IN" smtClean="0"/>
              <a:t>01-08-2021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C31C0-5B51-46EA-9290-338BC4E83667}" type="slidenum">
              <a:rPr lang="en-IN" smtClean="0"/>
              <a:t>‹#›</a:t>
            </a:fld>
            <a:endParaRPr lang="en-IN"/>
          </a:p>
        </p:txBody>
      </p:sp>
    </p:spTree>
    <p:extLst>
      <p:ext uri="{BB962C8B-B14F-4D97-AF65-F5344CB8AC3E}">
        <p14:creationId xmlns:p14="http://schemas.microsoft.com/office/powerpoint/2010/main" val="23831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66BFBF4-2D85-4958-9489-B94C523B3EC7}" type="datetime1">
              <a:rPr lang="en-IN" smtClean="0"/>
              <a:t>01-08-2021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36374099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53D4B-51F9-44E7-911A-1E533A9ADF47}" type="datetime1">
              <a:rPr lang="en-IN" smtClean="0"/>
              <a:t>01-08-2021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37695484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A3485-CACA-41DF-88A8-A56110D3E9B9}" type="datetime1">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20838673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640C0-225E-4D3D-B542-90F7A12315C9}" type="datetime1">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21346173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0F068-03C0-4E9F-9B2D-24053D075918}" type="datetime1">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28460740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ACA86-0BF8-4653-80E0-1885224384E8}" type="datetime1">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15075422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58F8E-BF9B-41F6-8411-30939BA3D876}" type="datetime1">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40243485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76A51-4469-4061-8D26-3EB8D15D7992}" type="datetime1">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19606528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E0F02-B04E-4157-A811-0C58B344C457}" type="datetime1">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4755528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A1595-EB75-496D-81A6-2A06A7DC9C58}" type="datetime1">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7576550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EE446-7FDF-4A46-A129-004C008F5DC6}" type="datetime1">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38489162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5FBACF-D9FA-4A37-8200-50B614265B1B}" type="datetime1">
              <a:rPr lang="en-IN" smtClean="0"/>
              <a:t>01-08-2021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27617331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C047F7-92AE-4E68-BE6E-530509A71D53}" type="datetime1">
              <a:rPr lang="en-IN" smtClean="0"/>
              <a:t>01-08-2021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25998403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C5BB77-37F0-4A50-9C48-F6BF63CD16DC}" type="datetime1">
              <a:rPr lang="en-IN" smtClean="0"/>
              <a:t>01-08-2021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11004827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37588A8-5472-47A7-BD28-EEF136D9B390}" type="datetime1">
              <a:rPr lang="en-IN" smtClean="0"/>
              <a:t>01-08-2021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2405295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69C304-9F59-4404-A1F5-1F2F4B8B1DDE}" type="datetime1">
              <a:rPr lang="en-IN" smtClean="0"/>
              <a:t>01-08-2021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30049506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70BE1-53F7-4139-B2BF-22EA6038E7EA}" type="datetime1">
              <a:rPr lang="en-IN" smtClean="0"/>
              <a:t>01-08-2021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CDF14-E70B-4342-A7D0-06C542207155}" type="slidenum">
              <a:rPr lang="en-IN" smtClean="0"/>
              <a:t>‹#›</a:t>
            </a:fld>
            <a:endParaRPr lang="en-IN"/>
          </a:p>
        </p:txBody>
      </p:sp>
    </p:spTree>
    <p:extLst>
      <p:ext uri="{BB962C8B-B14F-4D97-AF65-F5344CB8AC3E}">
        <p14:creationId xmlns:p14="http://schemas.microsoft.com/office/powerpoint/2010/main" val="4627653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6299F0-DF64-4094-9B05-EF3BFDA46526}" type="datetime1">
              <a:rPr lang="en-IN" smtClean="0"/>
              <a:t>01-08-2021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3CDF14-E70B-4342-A7D0-06C542207155}" type="slidenum">
              <a:rPr lang="en-IN" smtClean="0"/>
              <a:t>‹#›</a:t>
            </a:fld>
            <a:endParaRPr lang="en-IN"/>
          </a:p>
        </p:txBody>
      </p:sp>
    </p:spTree>
    <p:extLst>
      <p:ext uri="{BB962C8B-B14F-4D97-AF65-F5344CB8AC3E}">
        <p14:creationId xmlns:p14="http://schemas.microsoft.com/office/powerpoint/2010/main" val="2807332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9617-2C54-4C9C-856F-B0DF50AE1E96}"/>
              </a:ext>
            </a:extLst>
          </p:cNvPr>
          <p:cNvSpPr>
            <a:spLocks noGrp="1"/>
          </p:cNvSpPr>
          <p:nvPr>
            <p:ph type="title"/>
          </p:nvPr>
        </p:nvSpPr>
        <p:spPr>
          <a:xfrm>
            <a:off x="1393794" y="1004838"/>
            <a:ext cx="8080652" cy="2972737"/>
          </a:xfrm>
        </p:spPr>
        <p:txBody>
          <a:bodyPr/>
          <a:lstStyle/>
          <a:p>
            <a:pPr algn="ctr"/>
            <a:r>
              <a:rPr lang="en-US" b="1" i="1" dirty="0">
                <a:solidFill>
                  <a:srgbClr val="FFFF00"/>
                </a:solidFill>
              </a:rPr>
              <a:t>University  admission prediction</a:t>
            </a:r>
            <a:br>
              <a:rPr lang="en-US" b="1" i="1" dirty="0">
                <a:solidFill>
                  <a:srgbClr val="FFFF00"/>
                </a:solidFill>
              </a:rPr>
            </a:br>
            <a:r>
              <a:rPr lang="en-US" b="1" i="1" dirty="0">
                <a:solidFill>
                  <a:srgbClr val="FFFF00"/>
                </a:solidFill>
              </a:rPr>
              <a:t>using machine learning</a:t>
            </a:r>
            <a:endParaRPr lang="en-IN" b="1" i="1" dirty="0">
              <a:solidFill>
                <a:srgbClr val="FFFF00"/>
              </a:solidFill>
            </a:endParaRPr>
          </a:p>
        </p:txBody>
      </p:sp>
      <p:sp>
        <p:nvSpPr>
          <p:cNvPr id="3" name="TextBox 2">
            <a:extLst>
              <a:ext uri="{FF2B5EF4-FFF2-40B4-BE49-F238E27FC236}">
                <a16:creationId xmlns:a16="http://schemas.microsoft.com/office/drawing/2014/main" id="{E9D559D7-EB7A-4D26-AF5B-DDC096921962}"/>
              </a:ext>
            </a:extLst>
          </p:cNvPr>
          <p:cNvSpPr txBox="1"/>
          <p:nvPr/>
        </p:nvSpPr>
        <p:spPr>
          <a:xfrm>
            <a:off x="7484369" y="4376692"/>
            <a:ext cx="4707631"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t>SRIVASATAVA SHESHABATTER</a:t>
            </a:r>
          </a:p>
          <a:p>
            <a:pPr marL="285750" indent="-285750" algn="ctr">
              <a:buFont typeface="Arial" panose="020B0604020202020204" pitchFamily="34" charset="0"/>
              <a:buChar char="•"/>
            </a:pPr>
            <a:r>
              <a:rPr lang="en-US" dirty="0"/>
              <a:t>HARI PRASAD MORTHALA</a:t>
            </a:r>
          </a:p>
          <a:p>
            <a:pPr marL="285750" indent="-285750" algn="ctr">
              <a:buFont typeface="Arial" panose="020B0604020202020204" pitchFamily="34" charset="0"/>
              <a:buChar char="•"/>
            </a:pPr>
            <a:r>
              <a:rPr lang="en-US" dirty="0"/>
              <a:t>RAGHUPAATHI SUDULA</a:t>
            </a:r>
          </a:p>
          <a:p>
            <a:pPr marL="285750" indent="-285750" algn="ctr">
              <a:buFont typeface="Arial" panose="020B0604020202020204" pitchFamily="34" charset="0"/>
              <a:buChar char="•"/>
            </a:pPr>
            <a:r>
              <a:rPr lang="en-US" dirty="0"/>
              <a:t>NAGIREDDY REVOORI</a:t>
            </a:r>
          </a:p>
          <a:p>
            <a:pPr marL="285750" indent="-285750" algn="ctr">
              <a:buFont typeface="Arial" panose="020B0604020202020204" pitchFamily="34" charset="0"/>
              <a:buChar char="•"/>
            </a:pPr>
            <a:r>
              <a:rPr lang="en-US" dirty="0"/>
              <a:t>KESHAV ELLABOINA</a:t>
            </a:r>
            <a:endParaRPr lang="en-IN" dirty="0"/>
          </a:p>
          <a:p>
            <a:endParaRPr lang="en-IN" dirty="0"/>
          </a:p>
        </p:txBody>
      </p:sp>
      <p:sp>
        <p:nvSpPr>
          <p:cNvPr id="5" name="TextBox 4">
            <a:extLst>
              <a:ext uri="{FF2B5EF4-FFF2-40B4-BE49-F238E27FC236}">
                <a16:creationId xmlns:a16="http://schemas.microsoft.com/office/drawing/2014/main" id="{FF2255CC-EA20-411D-8325-27EEBAC62324}"/>
              </a:ext>
            </a:extLst>
          </p:cNvPr>
          <p:cNvSpPr txBox="1"/>
          <p:nvPr/>
        </p:nvSpPr>
        <p:spPr>
          <a:xfrm>
            <a:off x="8087558" y="3807801"/>
            <a:ext cx="3657600" cy="369332"/>
          </a:xfrm>
          <a:prstGeom prst="rect">
            <a:avLst/>
          </a:prstGeom>
          <a:noFill/>
        </p:spPr>
        <p:txBody>
          <a:bodyPr wrap="square" rtlCol="0">
            <a:spAutoFit/>
          </a:bodyPr>
          <a:lstStyle/>
          <a:p>
            <a:pPr algn="ctr"/>
            <a:r>
              <a:rPr lang="en-US" dirty="0">
                <a:highlight>
                  <a:srgbClr val="800000"/>
                </a:highlight>
              </a:rPr>
              <a:t>PROJECT MEMBERS:</a:t>
            </a:r>
            <a:endParaRPr lang="en-IN" dirty="0">
              <a:highlight>
                <a:srgbClr val="800000"/>
              </a:highlight>
            </a:endParaRPr>
          </a:p>
        </p:txBody>
      </p:sp>
    </p:spTree>
    <p:extLst>
      <p:ext uri="{BB962C8B-B14F-4D97-AF65-F5344CB8AC3E}">
        <p14:creationId xmlns:p14="http://schemas.microsoft.com/office/powerpoint/2010/main" val="257131724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1EB2D6-565B-4A69-93D4-4B3916B7F1E6}"/>
              </a:ext>
            </a:extLst>
          </p:cNvPr>
          <p:cNvSpPr txBox="1"/>
          <p:nvPr/>
        </p:nvSpPr>
        <p:spPr>
          <a:xfrm>
            <a:off x="370390" y="1502688"/>
            <a:ext cx="10903352" cy="5355312"/>
          </a:xfrm>
          <a:prstGeom prst="rect">
            <a:avLst/>
          </a:prstGeom>
          <a:noFill/>
        </p:spPr>
        <p:txBody>
          <a:bodyPr wrap="square" rtlCol="0">
            <a:spAutoFit/>
          </a:bodyPr>
          <a:lstStyle/>
          <a:p>
            <a:pPr algn="just"/>
            <a:r>
              <a:rPr lang="en-US" b="0" i="0" dirty="0">
                <a:effectLst/>
                <a:latin typeface="Arial" panose="020B0604020202020204" pitchFamily="34" charset="0"/>
              </a:rPr>
              <a:t>Generally, logistic regression means binary logistic regression having binary target variables, but there can be two more categories of target variables that can be predicted by it. Based on those number of categories, Logistic regression can be divided into following types −</a:t>
            </a:r>
          </a:p>
          <a:p>
            <a:pPr algn="just"/>
            <a:endParaRPr lang="en-US" b="0" i="0" dirty="0">
              <a:effectLst/>
              <a:latin typeface="Arial" panose="020B0604020202020204" pitchFamily="34" charset="0"/>
            </a:endParaRPr>
          </a:p>
          <a:p>
            <a:pPr algn="l"/>
            <a:r>
              <a:rPr lang="en-US" b="1" i="0" u="sng" dirty="0">
                <a:effectLst/>
                <a:latin typeface="Arial" panose="020B0604020202020204" pitchFamily="34" charset="0"/>
              </a:rPr>
              <a:t>Binary or Binomial</a:t>
            </a:r>
          </a:p>
          <a:p>
            <a:pPr algn="just"/>
            <a:r>
              <a:rPr lang="en-US" b="0" i="0" dirty="0">
                <a:effectLst/>
                <a:latin typeface="Arial" panose="020B0604020202020204" pitchFamily="34" charset="0"/>
              </a:rPr>
              <a:t>In such a kind of classification, a dependent variable will have only two possible types either 1 and 0. For example, these variables may represent success or failure, yes or no, win or loss etc.</a:t>
            </a:r>
          </a:p>
          <a:p>
            <a:pPr algn="just"/>
            <a:endParaRPr lang="en-US" b="0" i="0" dirty="0">
              <a:effectLst/>
              <a:latin typeface="Arial" panose="020B0604020202020204" pitchFamily="34" charset="0"/>
            </a:endParaRPr>
          </a:p>
          <a:p>
            <a:pPr algn="l"/>
            <a:r>
              <a:rPr lang="en-US" b="1" i="0" u="sng" dirty="0">
                <a:effectLst/>
                <a:latin typeface="Arial" panose="020B0604020202020204" pitchFamily="34" charset="0"/>
              </a:rPr>
              <a:t>Multinomial</a:t>
            </a:r>
          </a:p>
          <a:p>
            <a:pPr algn="just"/>
            <a:r>
              <a:rPr lang="en-US" b="0" i="0" dirty="0">
                <a:effectLst/>
                <a:latin typeface="Arial" panose="020B0604020202020204" pitchFamily="34" charset="0"/>
              </a:rPr>
              <a:t>In such a kind of classification, dependent variable can have 3 or more possible </a:t>
            </a:r>
            <a:r>
              <a:rPr lang="en-US" b="1" i="1" dirty="0">
                <a:effectLst/>
                <a:latin typeface="Arial" panose="020B0604020202020204" pitchFamily="34" charset="0"/>
              </a:rPr>
              <a:t>unordered</a:t>
            </a:r>
            <a:r>
              <a:rPr lang="en-US" b="0" i="0" dirty="0">
                <a:effectLst/>
                <a:latin typeface="Arial" panose="020B0604020202020204" pitchFamily="34" charset="0"/>
              </a:rPr>
              <a:t> types or the types having no quantitative significance. For example, these variables may represent “Type A” or “Type B” or “Type C”.</a:t>
            </a:r>
          </a:p>
          <a:p>
            <a:pPr algn="just"/>
            <a:endParaRPr lang="en-US" b="0" i="0" dirty="0">
              <a:effectLst/>
              <a:latin typeface="Arial" panose="020B0604020202020204" pitchFamily="34" charset="0"/>
            </a:endParaRPr>
          </a:p>
          <a:p>
            <a:pPr algn="l"/>
            <a:r>
              <a:rPr lang="en-US" b="1" i="0" u="sng" dirty="0">
                <a:effectLst/>
                <a:latin typeface="Arial" panose="020B0604020202020204" pitchFamily="34" charset="0"/>
              </a:rPr>
              <a:t>Ordinal</a:t>
            </a:r>
          </a:p>
          <a:p>
            <a:pPr algn="just"/>
            <a:r>
              <a:rPr lang="en-US" b="0" i="0" dirty="0">
                <a:effectLst/>
                <a:latin typeface="Arial" panose="020B0604020202020204" pitchFamily="34" charset="0"/>
              </a:rPr>
              <a:t>In such a kind of classification, dependent variable can have 3 or more possible </a:t>
            </a:r>
            <a:r>
              <a:rPr lang="en-US" b="1" i="1" dirty="0">
                <a:effectLst/>
                <a:latin typeface="Arial" panose="020B0604020202020204" pitchFamily="34" charset="0"/>
              </a:rPr>
              <a:t>ordered</a:t>
            </a:r>
            <a:r>
              <a:rPr lang="en-US" b="0" i="0" dirty="0">
                <a:effectLst/>
                <a:latin typeface="Arial" panose="020B0604020202020204" pitchFamily="34" charset="0"/>
              </a:rPr>
              <a:t> types or the types having a quantitative significance. For example, these variables may represent “poor” or “good”, “very good”, “Excellent” and each category can have the scores like 0,1,2,3.</a:t>
            </a:r>
          </a:p>
          <a:p>
            <a:br>
              <a:rPr lang="en-US" dirty="0"/>
            </a:br>
            <a:endParaRPr lang="en-IN" dirty="0"/>
          </a:p>
        </p:txBody>
      </p:sp>
      <p:sp>
        <p:nvSpPr>
          <p:cNvPr id="5" name="TextBox 4">
            <a:extLst>
              <a:ext uri="{FF2B5EF4-FFF2-40B4-BE49-F238E27FC236}">
                <a16:creationId xmlns:a16="http://schemas.microsoft.com/office/drawing/2014/main" id="{EC8DB429-0313-4FF9-AFEA-A202D6ED8741}"/>
              </a:ext>
            </a:extLst>
          </p:cNvPr>
          <p:cNvSpPr txBox="1"/>
          <p:nvPr/>
        </p:nvSpPr>
        <p:spPr>
          <a:xfrm>
            <a:off x="98778" y="994637"/>
            <a:ext cx="7454096" cy="369332"/>
          </a:xfrm>
          <a:prstGeom prst="rect">
            <a:avLst/>
          </a:prstGeom>
          <a:noFill/>
        </p:spPr>
        <p:txBody>
          <a:bodyPr wrap="square" rtlCol="0">
            <a:spAutoFit/>
          </a:bodyPr>
          <a:lstStyle/>
          <a:p>
            <a:r>
              <a:rPr lang="en-US" b="1" dirty="0"/>
              <a:t>TYPES OF LOGISTIC REGRESSION:</a:t>
            </a:r>
            <a:endParaRPr lang="en-IN" b="1" dirty="0"/>
          </a:p>
        </p:txBody>
      </p:sp>
    </p:spTree>
    <p:extLst>
      <p:ext uri="{BB962C8B-B14F-4D97-AF65-F5344CB8AC3E}">
        <p14:creationId xmlns:p14="http://schemas.microsoft.com/office/powerpoint/2010/main" val="5636352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483BED-ED3E-471F-9B33-A6808EE052E4}"/>
              </a:ext>
            </a:extLst>
          </p:cNvPr>
          <p:cNvSpPr/>
          <p:nvPr/>
        </p:nvSpPr>
        <p:spPr>
          <a:xfrm>
            <a:off x="6871501" y="1469985"/>
            <a:ext cx="1354238" cy="2494339"/>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LEARNING ALGORITHM</a:t>
            </a:r>
            <a:endParaRPr lang="en-IN" dirty="0"/>
          </a:p>
        </p:txBody>
      </p:sp>
      <p:sp>
        <p:nvSpPr>
          <p:cNvPr id="4" name="Rectangle 3">
            <a:extLst>
              <a:ext uri="{FF2B5EF4-FFF2-40B4-BE49-F238E27FC236}">
                <a16:creationId xmlns:a16="http://schemas.microsoft.com/office/drawing/2014/main" id="{1E63E752-2663-4F5F-9865-743DBFE26D4C}"/>
              </a:ext>
            </a:extLst>
          </p:cNvPr>
          <p:cNvSpPr/>
          <p:nvPr/>
        </p:nvSpPr>
        <p:spPr>
          <a:xfrm>
            <a:off x="1529786" y="1469985"/>
            <a:ext cx="2048720" cy="590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TARGET VALUES</a:t>
            </a:r>
            <a:endParaRPr lang="en-IN" dirty="0"/>
          </a:p>
        </p:txBody>
      </p:sp>
      <p:sp>
        <p:nvSpPr>
          <p:cNvPr id="5" name="Rectangle 4">
            <a:extLst>
              <a:ext uri="{FF2B5EF4-FFF2-40B4-BE49-F238E27FC236}">
                <a16:creationId xmlns:a16="http://schemas.microsoft.com/office/drawing/2014/main" id="{D529C578-A07C-4970-965D-364B87D8BFC7}"/>
              </a:ext>
            </a:extLst>
          </p:cNvPr>
          <p:cNvSpPr/>
          <p:nvPr/>
        </p:nvSpPr>
        <p:spPr>
          <a:xfrm>
            <a:off x="4255624" y="2743199"/>
            <a:ext cx="1551008" cy="93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REPRESENTATION</a:t>
            </a:r>
            <a:endParaRPr lang="en-IN" dirty="0"/>
          </a:p>
        </p:txBody>
      </p:sp>
      <p:sp>
        <p:nvSpPr>
          <p:cNvPr id="6" name="Rectangle 5">
            <a:extLst>
              <a:ext uri="{FF2B5EF4-FFF2-40B4-BE49-F238E27FC236}">
                <a16:creationId xmlns:a16="http://schemas.microsoft.com/office/drawing/2014/main" id="{11ABA64E-7667-4F09-A032-86137E7BF315}"/>
              </a:ext>
            </a:extLst>
          </p:cNvPr>
          <p:cNvSpPr/>
          <p:nvPr/>
        </p:nvSpPr>
        <p:spPr>
          <a:xfrm>
            <a:off x="1836517" y="2743199"/>
            <a:ext cx="1354238" cy="93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endParaRPr lang="en-IN" dirty="0"/>
          </a:p>
        </p:txBody>
      </p:sp>
      <p:sp>
        <p:nvSpPr>
          <p:cNvPr id="13" name="Rectangle 12">
            <a:extLst>
              <a:ext uri="{FF2B5EF4-FFF2-40B4-BE49-F238E27FC236}">
                <a16:creationId xmlns:a16="http://schemas.microsoft.com/office/drawing/2014/main" id="{5067F882-09A8-4F28-8A75-01359193B619}"/>
              </a:ext>
            </a:extLst>
          </p:cNvPr>
          <p:cNvSpPr/>
          <p:nvPr/>
        </p:nvSpPr>
        <p:spPr>
          <a:xfrm>
            <a:off x="3491696" y="5359076"/>
            <a:ext cx="1828801" cy="78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REPRESENTATION</a:t>
            </a:r>
            <a:endParaRPr lang="en-IN" dirty="0"/>
          </a:p>
        </p:txBody>
      </p:sp>
      <p:sp>
        <p:nvSpPr>
          <p:cNvPr id="14" name="Rectangle: Rounded Corners 13">
            <a:extLst>
              <a:ext uri="{FF2B5EF4-FFF2-40B4-BE49-F238E27FC236}">
                <a16:creationId xmlns:a16="http://schemas.microsoft.com/office/drawing/2014/main" id="{7D79C1C3-C7B0-47DF-B525-8F437FC76272}"/>
              </a:ext>
            </a:extLst>
          </p:cNvPr>
          <p:cNvSpPr/>
          <p:nvPr/>
        </p:nvSpPr>
        <p:spPr>
          <a:xfrm>
            <a:off x="1460340" y="5445887"/>
            <a:ext cx="1053296" cy="61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UNSEEN DATA</a:t>
            </a:r>
            <a:endParaRPr lang="en-IN" dirty="0"/>
          </a:p>
        </p:txBody>
      </p:sp>
      <p:sp>
        <p:nvSpPr>
          <p:cNvPr id="15" name="Rectangle 14">
            <a:extLst>
              <a:ext uri="{FF2B5EF4-FFF2-40B4-BE49-F238E27FC236}">
                <a16:creationId xmlns:a16="http://schemas.microsoft.com/office/drawing/2014/main" id="{13F0AE14-7BA4-4524-A8FA-59574626015D}"/>
              </a:ext>
            </a:extLst>
          </p:cNvPr>
          <p:cNvSpPr/>
          <p:nvPr/>
        </p:nvSpPr>
        <p:spPr>
          <a:xfrm>
            <a:off x="6879215" y="5359076"/>
            <a:ext cx="1354238" cy="78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MODEL</a:t>
            </a:r>
            <a:endParaRPr lang="en-IN" dirty="0"/>
          </a:p>
        </p:txBody>
      </p:sp>
      <p:sp>
        <p:nvSpPr>
          <p:cNvPr id="16" name="Rectangle: Rounded Corners 15">
            <a:extLst>
              <a:ext uri="{FF2B5EF4-FFF2-40B4-BE49-F238E27FC236}">
                <a16:creationId xmlns:a16="http://schemas.microsoft.com/office/drawing/2014/main" id="{20CD3E22-FBC8-4E7B-9090-47F7DD487615}"/>
              </a:ext>
            </a:extLst>
          </p:cNvPr>
          <p:cNvSpPr/>
          <p:nvPr/>
        </p:nvSpPr>
        <p:spPr>
          <a:xfrm>
            <a:off x="9520178" y="5283841"/>
            <a:ext cx="1660966" cy="937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PREDICTED TARGET VALUE</a:t>
            </a:r>
            <a:endParaRPr lang="en-IN" dirty="0"/>
          </a:p>
        </p:txBody>
      </p:sp>
      <p:cxnSp>
        <p:nvCxnSpPr>
          <p:cNvPr id="23" name="Straight Arrow Connector 22">
            <a:extLst>
              <a:ext uri="{FF2B5EF4-FFF2-40B4-BE49-F238E27FC236}">
                <a16:creationId xmlns:a16="http://schemas.microsoft.com/office/drawing/2014/main" id="{C19B33F0-C247-4838-8A15-769E9DB34EF6}"/>
              </a:ext>
            </a:extLst>
          </p:cNvPr>
          <p:cNvCxnSpPr>
            <a:cxnSpLocks/>
            <a:stCxn id="4" idx="3"/>
          </p:cNvCxnSpPr>
          <p:nvPr/>
        </p:nvCxnSpPr>
        <p:spPr>
          <a:xfrm>
            <a:off x="3578506" y="1765139"/>
            <a:ext cx="3240000"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992D5BF-5ECD-44C4-9DAF-8584A63B7695}"/>
              </a:ext>
            </a:extLst>
          </p:cNvPr>
          <p:cNvCxnSpPr>
            <a:stCxn id="6" idx="3"/>
            <a:endCxn id="6" idx="3"/>
          </p:cNvCxnSpPr>
          <p:nvPr/>
        </p:nvCxnSpPr>
        <p:spPr>
          <a:xfrm>
            <a:off x="3190755" y="321197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146337E-FFE3-48B7-A5C5-AAF8D19211C5}"/>
              </a:ext>
            </a:extLst>
          </p:cNvPr>
          <p:cNvCxnSpPr>
            <a:stCxn id="6" idx="3"/>
            <a:endCxn id="5" idx="1"/>
          </p:cNvCxnSpPr>
          <p:nvPr/>
        </p:nvCxnSpPr>
        <p:spPr>
          <a:xfrm>
            <a:off x="3190755" y="3211974"/>
            <a:ext cx="10648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3693677-269A-49F1-9B42-64D166A3BEB1}"/>
              </a:ext>
            </a:extLst>
          </p:cNvPr>
          <p:cNvCxnSpPr>
            <a:cxnSpLocks/>
            <a:stCxn id="5" idx="3"/>
            <a:endCxn id="5" idx="3"/>
          </p:cNvCxnSpPr>
          <p:nvPr/>
        </p:nvCxnSpPr>
        <p:spPr>
          <a:xfrm>
            <a:off x="5806632" y="321197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1E9F654-5CA6-4A85-A51A-88F65DF3D373}"/>
              </a:ext>
            </a:extLst>
          </p:cNvPr>
          <p:cNvCxnSpPr>
            <a:stCxn id="5" idx="3"/>
          </p:cNvCxnSpPr>
          <p:nvPr/>
        </p:nvCxnSpPr>
        <p:spPr>
          <a:xfrm>
            <a:off x="5806632" y="3211974"/>
            <a:ext cx="10725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82FDB9A-9D8C-41E2-BD75-0F7E8E84B29E}"/>
              </a:ext>
            </a:extLst>
          </p:cNvPr>
          <p:cNvCxnSpPr>
            <a:stCxn id="14" idx="3"/>
            <a:endCxn id="13" idx="1"/>
          </p:cNvCxnSpPr>
          <p:nvPr/>
        </p:nvCxnSpPr>
        <p:spPr>
          <a:xfrm>
            <a:off x="2513636" y="5752616"/>
            <a:ext cx="9780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EB5D69B-6616-49EC-AF2D-E9004811B8BA}"/>
              </a:ext>
            </a:extLst>
          </p:cNvPr>
          <p:cNvCxnSpPr>
            <a:stCxn id="13" idx="3"/>
            <a:endCxn id="15" idx="1"/>
          </p:cNvCxnSpPr>
          <p:nvPr/>
        </p:nvCxnSpPr>
        <p:spPr>
          <a:xfrm>
            <a:off x="5320497" y="5752616"/>
            <a:ext cx="15587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028B62B-D207-4610-BF5A-3459E3FAEBA3}"/>
              </a:ext>
            </a:extLst>
          </p:cNvPr>
          <p:cNvCxnSpPr>
            <a:stCxn id="15" idx="3"/>
            <a:endCxn id="16" idx="1"/>
          </p:cNvCxnSpPr>
          <p:nvPr/>
        </p:nvCxnSpPr>
        <p:spPr>
          <a:xfrm>
            <a:off x="8233453" y="5752616"/>
            <a:ext cx="1286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E548949-B9A2-4B15-A793-E55CABE1E61C}"/>
              </a:ext>
            </a:extLst>
          </p:cNvPr>
          <p:cNvCxnSpPr>
            <a:cxnSpLocks/>
            <a:stCxn id="3" idx="2"/>
            <a:endCxn id="15" idx="0"/>
          </p:cNvCxnSpPr>
          <p:nvPr/>
        </p:nvCxnSpPr>
        <p:spPr>
          <a:xfrm>
            <a:off x="7548620" y="3964324"/>
            <a:ext cx="7714" cy="1394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8FAC23A-5438-41C6-B7B8-8F74F8CC1B1E}"/>
              </a:ext>
            </a:extLst>
          </p:cNvPr>
          <p:cNvCxnSpPr>
            <a:cxnSpLocks/>
          </p:cNvCxnSpPr>
          <p:nvPr/>
        </p:nvCxnSpPr>
        <p:spPr>
          <a:xfrm>
            <a:off x="1088020" y="4560426"/>
            <a:ext cx="10197296" cy="0"/>
          </a:xfrm>
          <a:prstGeom prst="line">
            <a:avLst/>
          </a:prstGeom>
        </p:spPr>
        <p:style>
          <a:lnRef idx="1">
            <a:schemeClr val="accent2"/>
          </a:lnRef>
          <a:fillRef idx="0">
            <a:schemeClr val="accent2"/>
          </a:fillRef>
          <a:effectRef idx="0">
            <a:schemeClr val="accent2"/>
          </a:effectRef>
          <a:fontRef idx="minor">
            <a:schemeClr val="tx1"/>
          </a:fontRef>
        </p:style>
      </p:cxnSp>
      <p:sp>
        <p:nvSpPr>
          <p:cNvPr id="56" name="TextBox 55">
            <a:extLst>
              <a:ext uri="{FF2B5EF4-FFF2-40B4-BE49-F238E27FC236}">
                <a16:creationId xmlns:a16="http://schemas.microsoft.com/office/drawing/2014/main" id="{44DABB79-8606-41F0-B430-380EB6F9F5A0}"/>
              </a:ext>
            </a:extLst>
          </p:cNvPr>
          <p:cNvSpPr txBox="1"/>
          <p:nvPr/>
        </p:nvSpPr>
        <p:spPr>
          <a:xfrm flipH="1">
            <a:off x="3360514" y="52087"/>
            <a:ext cx="4591293" cy="369332"/>
          </a:xfrm>
          <a:prstGeom prst="rect">
            <a:avLst/>
          </a:prstGeom>
          <a:noFill/>
        </p:spPr>
        <p:txBody>
          <a:bodyPr wrap="square" rtlCol="0">
            <a:spAutoFit/>
          </a:bodyPr>
          <a:lstStyle/>
          <a:p>
            <a:pPr algn="ctr"/>
            <a:r>
              <a:rPr lang="en-US" b="1" u="sng" dirty="0">
                <a:solidFill>
                  <a:srgbClr val="FFFF00"/>
                </a:solidFill>
              </a:rPr>
              <a:t>FLOW CHART</a:t>
            </a:r>
            <a:endParaRPr lang="en-IN" b="1" u="sng" dirty="0">
              <a:solidFill>
                <a:srgbClr val="FFFF00"/>
              </a:solidFill>
            </a:endParaRPr>
          </a:p>
        </p:txBody>
      </p:sp>
    </p:spTree>
    <p:extLst>
      <p:ext uri="{BB962C8B-B14F-4D97-AF65-F5344CB8AC3E}">
        <p14:creationId xmlns:p14="http://schemas.microsoft.com/office/powerpoint/2010/main" val="34615396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F0F126-20FF-4755-856D-EE394ADB68EE}"/>
              </a:ext>
            </a:extLst>
          </p:cNvPr>
          <p:cNvSpPr txBox="1"/>
          <p:nvPr/>
        </p:nvSpPr>
        <p:spPr>
          <a:xfrm>
            <a:off x="825624" y="523782"/>
            <a:ext cx="2121762" cy="369332"/>
          </a:xfrm>
          <a:prstGeom prst="rect">
            <a:avLst/>
          </a:prstGeom>
          <a:noFill/>
        </p:spPr>
        <p:txBody>
          <a:bodyPr wrap="square" rtlCol="0">
            <a:spAutoFit/>
          </a:bodyPr>
          <a:lstStyle/>
          <a:p>
            <a:r>
              <a:rPr lang="en-US" b="1" dirty="0">
                <a:solidFill>
                  <a:srgbClr val="002060"/>
                </a:solidFill>
              </a:rPr>
              <a:t>Advantages:</a:t>
            </a:r>
            <a:endParaRPr lang="en-IN" b="1" dirty="0">
              <a:solidFill>
                <a:srgbClr val="002060"/>
              </a:solidFill>
            </a:endParaRPr>
          </a:p>
        </p:txBody>
      </p:sp>
      <p:sp>
        <p:nvSpPr>
          <p:cNvPr id="4" name="TextBox 3">
            <a:extLst>
              <a:ext uri="{FF2B5EF4-FFF2-40B4-BE49-F238E27FC236}">
                <a16:creationId xmlns:a16="http://schemas.microsoft.com/office/drawing/2014/main" id="{B2288A25-6D1B-4801-ACC1-EF5F7026C4A1}"/>
              </a:ext>
            </a:extLst>
          </p:cNvPr>
          <p:cNvSpPr txBox="1"/>
          <p:nvPr/>
        </p:nvSpPr>
        <p:spPr>
          <a:xfrm>
            <a:off x="1029810" y="923881"/>
            <a:ext cx="7945514" cy="2308324"/>
          </a:xfrm>
          <a:prstGeom prst="rect">
            <a:avLst/>
          </a:prstGeom>
          <a:noFill/>
        </p:spPr>
        <p:txBody>
          <a:bodyPr wrap="square" rtlCol="0">
            <a:spAutoFit/>
          </a:bodyPr>
          <a:lstStyle/>
          <a:p>
            <a:r>
              <a:rPr lang="en-US" dirty="0"/>
              <a:t>1.Logistic regression is easier to implement, interpret, and very efficient to train.</a:t>
            </a:r>
          </a:p>
          <a:p>
            <a:endParaRPr lang="en-US" dirty="0"/>
          </a:p>
          <a:p>
            <a:r>
              <a:rPr lang="en-US" dirty="0"/>
              <a:t>2.It is very fast at classifying unknown records.</a:t>
            </a:r>
          </a:p>
          <a:p>
            <a:endParaRPr lang="en-US" dirty="0"/>
          </a:p>
          <a:p>
            <a:r>
              <a:rPr lang="en-US" dirty="0"/>
              <a:t>3.It can interpret model coefficients as indicators of feature importance.</a:t>
            </a:r>
          </a:p>
          <a:p>
            <a:endParaRPr lang="en-US" dirty="0"/>
          </a:p>
          <a:p>
            <a:r>
              <a:rPr lang="en-US" dirty="0"/>
              <a:t>4.Good accuracy for many simple data sets and it performs well when the dataset is linearly separable.</a:t>
            </a:r>
            <a:endParaRPr lang="en-IN" dirty="0"/>
          </a:p>
        </p:txBody>
      </p:sp>
      <p:sp>
        <p:nvSpPr>
          <p:cNvPr id="5" name="TextBox 4">
            <a:extLst>
              <a:ext uri="{FF2B5EF4-FFF2-40B4-BE49-F238E27FC236}">
                <a16:creationId xmlns:a16="http://schemas.microsoft.com/office/drawing/2014/main" id="{90155969-507D-49B7-ACE4-7625051360E2}"/>
              </a:ext>
            </a:extLst>
          </p:cNvPr>
          <p:cNvSpPr txBox="1"/>
          <p:nvPr/>
        </p:nvSpPr>
        <p:spPr>
          <a:xfrm>
            <a:off x="896645" y="3406816"/>
            <a:ext cx="1979720" cy="369332"/>
          </a:xfrm>
          <a:prstGeom prst="rect">
            <a:avLst/>
          </a:prstGeom>
          <a:noFill/>
        </p:spPr>
        <p:txBody>
          <a:bodyPr wrap="square" rtlCol="0">
            <a:spAutoFit/>
          </a:bodyPr>
          <a:lstStyle/>
          <a:p>
            <a:r>
              <a:rPr lang="en-US" b="1" dirty="0">
                <a:solidFill>
                  <a:srgbClr val="002060"/>
                </a:solidFill>
              </a:rPr>
              <a:t>Disadvantages:</a:t>
            </a:r>
            <a:endParaRPr lang="en-IN" b="1" dirty="0">
              <a:solidFill>
                <a:srgbClr val="002060"/>
              </a:solidFill>
            </a:endParaRPr>
          </a:p>
        </p:txBody>
      </p:sp>
      <p:sp>
        <p:nvSpPr>
          <p:cNvPr id="6" name="TextBox 5">
            <a:extLst>
              <a:ext uri="{FF2B5EF4-FFF2-40B4-BE49-F238E27FC236}">
                <a16:creationId xmlns:a16="http://schemas.microsoft.com/office/drawing/2014/main" id="{2B02D183-0A56-4C8B-B380-AC6A24548C8D}"/>
              </a:ext>
            </a:extLst>
          </p:cNvPr>
          <p:cNvSpPr txBox="1"/>
          <p:nvPr/>
        </p:nvSpPr>
        <p:spPr>
          <a:xfrm>
            <a:off x="958789" y="4110558"/>
            <a:ext cx="9765437" cy="2031325"/>
          </a:xfrm>
          <a:prstGeom prst="rect">
            <a:avLst/>
          </a:prstGeom>
          <a:noFill/>
        </p:spPr>
        <p:txBody>
          <a:bodyPr wrap="square" rtlCol="0">
            <a:spAutoFit/>
          </a:bodyPr>
          <a:lstStyle/>
          <a:p>
            <a:r>
              <a:rPr lang="en-US" dirty="0"/>
              <a:t>   1.It construct linear boundaries.</a:t>
            </a:r>
          </a:p>
          <a:p>
            <a:endParaRPr lang="en-US" dirty="0"/>
          </a:p>
          <a:p>
            <a:r>
              <a:rPr lang="en-US" dirty="0"/>
              <a:t>   2.If the number of observations is lesser than the number of features, Logistic Regression</a:t>
            </a:r>
          </a:p>
          <a:p>
            <a:r>
              <a:rPr lang="en-US" dirty="0"/>
              <a:t>    should not be used, otherwise it may leads to overfitting.</a:t>
            </a:r>
          </a:p>
          <a:p>
            <a:endParaRPr lang="en-US" dirty="0"/>
          </a:p>
          <a:p>
            <a:r>
              <a:rPr lang="en-US" dirty="0"/>
              <a:t>   3.Non-linear problems can’t be solved with logistic regression because it has a linear </a:t>
            </a:r>
          </a:p>
          <a:p>
            <a:r>
              <a:rPr lang="en-US" dirty="0"/>
              <a:t>      decision surface.</a:t>
            </a:r>
            <a:endParaRPr lang="en-IN" dirty="0"/>
          </a:p>
        </p:txBody>
      </p:sp>
    </p:spTree>
    <p:extLst>
      <p:ext uri="{BB962C8B-B14F-4D97-AF65-F5344CB8AC3E}">
        <p14:creationId xmlns:p14="http://schemas.microsoft.com/office/powerpoint/2010/main" val="5399299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EBF2FC-F388-45CC-9AC6-FDD615C22B32}"/>
              </a:ext>
            </a:extLst>
          </p:cNvPr>
          <p:cNvSpPr txBox="1"/>
          <p:nvPr/>
        </p:nvSpPr>
        <p:spPr>
          <a:xfrm>
            <a:off x="1118586" y="621437"/>
            <a:ext cx="1811045" cy="369332"/>
          </a:xfrm>
          <a:prstGeom prst="rect">
            <a:avLst/>
          </a:prstGeom>
          <a:noFill/>
        </p:spPr>
        <p:txBody>
          <a:bodyPr wrap="square" rtlCol="0">
            <a:spAutoFit/>
          </a:bodyPr>
          <a:lstStyle/>
          <a:p>
            <a:r>
              <a:rPr lang="en-US" b="1" u="sng" dirty="0">
                <a:solidFill>
                  <a:srgbClr val="FFFF00"/>
                </a:solidFill>
              </a:rPr>
              <a:t>Applications:</a:t>
            </a:r>
            <a:endParaRPr lang="en-IN" b="1" u="sng" dirty="0">
              <a:solidFill>
                <a:srgbClr val="FFFF00"/>
              </a:solidFill>
            </a:endParaRPr>
          </a:p>
        </p:txBody>
      </p:sp>
      <p:sp>
        <p:nvSpPr>
          <p:cNvPr id="4" name="TextBox 3">
            <a:extLst>
              <a:ext uri="{FF2B5EF4-FFF2-40B4-BE49-F238E27FC236}">
                <a16:creationId xmlns:a16="http://schemas.microsoft.com/office/drawing/2014/main" id="{37D934BC-77B2-45DA-9780-9FDB1A59BF74}"/>
              </a:ext>
            </a:extLst>
          </p:cNvPr>
          <p:cNvSpPr txBox="1"/>
          <p:nvPr/>
        </p:nvSpPr>
        <p:spPr>
          <a:xfrm>
            <a:off x="1457417" y="1356856"/>
            <a:ext cx="9277166" cy="5355312"/>
          </a:xfrm>
          <a:prstGeom prst="rect">
            <a:avLst/>
          </a:prstGeom>
          <a:noFill/>
        </p:spPr>
        <p:txBody>
          <a:bodyPr wrap="square" rtlCol="0">
            <a:spAutoFit/>
          </a:bodyPr>
          <a:lstStyle/>
          <a:p>
            <a:pPr marL="342900" indent="-342900">
              <a:buFont typeface="+mj-lt"/>
              <a:buAutoNum type="arabicPeriod"/>
            </a:pPr>
            <a:r>
              <a:rPr lang="en-US" dirty="0"/>
              <a:t>Logistic regression is used in various fields, including machine learning, most medical fields, and social sciences.</a:t>
            </a:r>
          </a:p>
          <a:p>
            <a:pPr marL="342900" indent="-342900">
              <a:buFont typeface="+mj-lt"/>
              <a:buAutoNum type="arabicPeriod"/>
            </a:pPr>
            <a:endParaRPr lang="en-US" dirty="0"/>
          </a:p>
          <a:p>
            <a:pPr marL="342900" indent="-342900" algn="just">
              <a:buFont typeface="+mj-lt"/>
              <a:buAutoNum type="arabicPeriod"/>
            </a:pPr>
            <a:r>
              <a:rPr lang="en-US" b="0" i="0" dirty="0">
                <a:effectLst/>
                <a:latin typeface="Helvetica" panose="020B0604020202020204" pitchFamily="34" charset="0"/>
              </a:rPr>
              <a:t>Medical researchers want to know how exercise and weight impact the probability of having a heart attack. To understand the relationship between the predictor variables and the probability of having a heart attack, researchers can perform logistic regression.</a:t>
            </a:r>
          </a:p>
          <a:p>
            <a:pPr marL="342900" indent="-342900" algn="just">
              <a:buFont typeface="+mj-lt"/>
              <a:buAutoNum type="arabicPeriod"/>
            </a:pPr>
            <a:endParaRPr lang="en-US" b="0" i="0" dirty="0">
              <a:effectLst/>
              <a:latin typeface="Helvetica" panose="020B0604020202020204" pitchFamily="34" charset="0"/>
            </a:endParaRPr>
          </a:p>
          <a:p>
            <a:pPr marL="342900" indent="-342900" algn="just">
              <a:buFont typeface="+mj-lt"/>
              <a:buAutoNum type="arabicPeriod"/>
            </a:pPr>
            <a:r>
              <a:rPr lang="en-US" b="0" i="0" dirty="0">
                <a:effectLst/>
                <a:latin typeface="Helvetica" panose="020B0604020202020204" pitchFamily="34" charset="0"/>
              </a:rPr>
              <a:t>business wants to know whether word count and country of origin impact the probability that an email is spam. To understand the relationship between these two predictor variables and the probability of an email being spam, researchers can perform logistic regression.</a:t>
            </a:r>
          </a:p>
          <a:p>
            <a:pPr marL="342900" indent="-342900" algn="just">
              <a:buFont typeface="+mj-lt"/>
              <a:buAutoNum type="arabicPeriod"/>
            </a:pPr>
            <a:endParaRPr lang="en-US" b="0" i="0" dirty="0">
              <a:effectLst/>
              <a:latin typeface="Helvetica" panose="020B0604020202020204" pitchFamily="34" charset="0"/>
            </a:endParaRPr>
          </a:p>
          <a:p>
            <a:pPr marL="342900" indent="-342900" algn="just">
              <a:buFont typeface="+mj-lt"/>
              <a:buAutoNum type="arabicPeriod"/>
            </a:pPr>
            <a:r>
              <a:rPr lang="en-US" dirty="0"/>
              <a:t>Logistic regression can be also used in Hotel Booking, Text Editing, Gaming etc.,</a:t>
            </a:r>
          </a:p>
          <a:p>
            <a:pPr marL="342900" indent="-342900" algn="just">
              <a:buFont typeface="+mj-lt"/>
              <a:buAutoNum type="arabicPeriod"/>
            </a:pPr>
            <a:endParaRPr lang="en-US" dirty="0"/>
          </a:p>
          <a:p>
            <a:pPr marL="342900" indent="-342900" algn="just">
              <a:buFont typeface="+mj-lt"/>
              <a:buAutoNum type="arabicPeriod"/>
            </a:pPr>
            <a:endParaRPr lang="en-US" b="0" i="0" dirty="0">
              <a:effectLst/>
              <a:latin typeface="Helvetica" panose="020B0604020202020204" pitchFamily="34" charset="0"/>
            </a:endParaRPr>
          </a:p>
          <a:p>
            <a:pPr marL="342900" indent="-342900" algn="just">
              <a:buFont typeface="+mj-lt"/>
              <a:buAutoNum type="arabicPeriod"/>
            </a:pPr>
            <a:endParaRPr lang="en-US" b="0" i="0" dirty="0">
              <a:effectLst/>
              <a:latin typeface="Helvetica" panose="020B0604020202020204" pitchFamily="34" charset="0"/>
            </a:endParaRPr>
          </a:p>
          <a:p>
            <a:pPr algn="just"/>
            <a:endParaRPr lang="en-US" b="0" i="0" dirty="0">
              <a:solidFill>
                <a:srgbClr val="000000"/>
              </a:solidFill>
              <a:effectLst/>
              <a:latin typeface="Helvetica" panose="020B0604020202020204" pitchFamily="34" charset="0"/>
            </a:endParaRPr>
          </a:p>
          <a:p>
            <a:pPr algn="just"/>
            <a:r>
              <a:rPr lang="en-US" b="0" i="0" dirty="0">
                <a:effectLst/>
                <a:latin typeface="Helvetica" panose="020B0604020202020204" pitchFamily="34" charset="0"/>
              </a:rPr>
              <a:t> </a:t>
            </a:r>
            <a:endParaRPr lang="en-US" dirty="0"/>
          </a:p>
        </p:txBody>
      </p:sp>
    </p:spTree>
    <p:extLst>
      <p:ext uri="{BB962C8B-B14F-4D97-AF65-F5344CB8AC3E}">
        <p14:creationId xmlns:p14="http://schemas.microsoft.com/office/powerpoint/2010/main" val="23978261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9A31B6-8E7F-446C-8FA4-74B935112306}"/>
              </a:ext>
            </a:extLst>
          </p:cNvPr>
          <p:cNvSpPr txBox="1"/>
          <p:nvPr/>
        </p:nvSpPr>
        <p:spPr>
          <a:xfrm>
            <a:off x="648070" y="1322772"/>
            <a:ext cx="2281560" cy="369332"/>
          </a:xfrm>
          <a:prstGeom prst="rect">
            <a:avLst/>
          </a:prstGeom>
          <a:noFill/>
        </p:spPr>
        <p:txBody>
          <a:bodyPr wrap="square" rtlCol="0">
            <a:spAutoFit/>
          </a:bodyPr>
          <a:lstStyle/>
          <a:p>
            <a:r>
              <a:rPr lang="en-US" b="1" i="1" u="sng" dirty="0">
                <a:solidFill>
                  <a:srgbClr val="92D050"/>
                </a:solidFill>
              </a:rPr>
              <a:t>CONCLUSION:</a:t>
            </a:r>
            <a:endParaRPr lang="en-IN" b="1" i="1" u="sng" dirty="0">
              <a:solidFill>
                <a:srgbClr val="92D050"/>
              </a:solidFill>
            </a:endParaRPr>
          </a:p>
        </p:txBody>
      </p:sp>
      <p:sp>
        <p:nvSpPr>
          <p:cNvPr id="3" name="TextBox 2">
            <a:extLst>
              <a:ext uri="{FF2B5EF4-FFF2-40B4-BE49-F238E27FC236}">
                <a16:creationId xmlns:a16="http://schemas.microsoft.com/office/drawing/2014/main" id="{AFFF819E-0A5C-4A88-A192-9B9802287F6D}"/>
              </a:ext>
            </a:extLst>
          </p:cNvPr>
          <p:cNvSpPr txBox="1"/>
          <p:nvPr/>
        </p:nvSpPr>
        <p:spPr>
          <a:xfrm>
            <a:off x="1127464" y="2001343"/>
            <a:ext cx="8877670" cy="2585323"/>
          </a:xfrm>
          <a:prstGeom prst="rect">
            <a:avLst/>
          </a:prstGeom>
          <a:noFill/>
        </p:spPr>
        <p:txBody>
          <a:bodyPr wrap="square" rtlCol="0">
            <a:spAutoFit/>
          </a:bodyPr>
          <a:lstStyle/>
          <a:p>
            <a:pPr algn="just"/>
            <a:r>
              <a:rPr lang="en-US" dirty="0"/>
              <a:t>The main goal of this work is to create machine learning model for predicting.</a:t>
            </a:r>
          </a:p>
          <a:p>
            <a:pPr algn="just"/>
            <a:r>
              <a:rPr lang="en-US" dirty="0"/>
              <a:t>Whether students can continue their higher education in their dream college</a:t>
            </a:r>
          </a:p>
          <a:p>
            <a:pPr algn="just"/>
            <a:r>
              <a:rPr lang="en-US" dirty="0"/>
              <a:t> or Not. </a:t>
            </a:r>
          </a:p>
          <a:p>
            <a:pPr algn="just"/>
            <a:r>
              <a:rPr lang="en-US" dirty="0"/>
              <a:t>This model uses LOGISTIC regression for predicting the outcome. Our model</a:t>
            </a:r>
          </a:p>
          <a:p>
            <a:pPr algn="just"/>
            <a:r>
              <a:rPr lang="en-US" dirty="0"/>
              <a:t>predicts the outcome . </a:t>
            </a:r>
          </a:p>
          <a:p>
            <a:pPr algn="just"/>
            <a:r>
              <a:rPr lang="en-US" dirty="0"/>
              <a:t>Our model predicts the outcome based on the marks entered by the students </a:t>
            </a:r>
          </a:p>
          <a:p>
            <a:pPr algn="just"/>
            <a:r>
              <a:rPr lang="en-US" dirty="0"/>
              <a:t>in web based application. </a:t>
            </a:r>
          </a:p>
          <a:p>
            <a:pPr algn="just"/>
            <a:r>
              <a:rPr lang="en-US" dirty="0"/>
              <a:t>The goal of this model is accomplished by predicting the outcomes with   an </a:t>
            </a:r>
          </a:p>
          <a:p>
            <a:pPr algn="just"/>
            <a:r>
              <a:rPr lang="en-US" dirty="0"/>
              <a:t>accuracy of 90 percent and saving time of students.</a:t>
            </a:r>
          </a:p>
        </p:txBody>
      </p:sp>
    </p:spTree>
    <p:extLst>
      <p:ext uri="{BB962C8B-B14F-4D97-AF65-F5344CB8AC3E}">
        <p14:creationId xmlns:p14="http://schemas.microsoft.com/office/powerpoint/2010/main" val="27208111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9CAFBD-C619-4717-A05A-05A48989B8D3}"/>
              </a:ext>
            </a:extLst>
          </p:cNvPr>
          <p:cNvSpPr txBox="1"/>
          <p:nvPr/>
        </p:nvSpPr>
        <p:spPr>
          <a:xfrm>
            <a:off x="1074199" y="994300"/>
            <a:ext cx="9170632" cy="4524315"/>
          </a:xfrm>
          <a:prstGeom prst="rect">
            <a:avLst/>
          </a:prstGeom>
          <a:noFill/>
        </p:spPr>
        <p:txBody>
          <a:bodyPr wrap="square" rtlCol="0">
            <a:spAutoFit/>
          </a:bodyPr>
          <a:lstStyle/>
          <a:p>
            <a:pPr algn="just"/>
            <a:r>
              <a:rPr lang="en-IN" sz="1800" dirty="0">
                <a:solidFill>
                  <a:schemeClr val="tx1">
                    <a:lumMod val="95000"/>
                  </a:schemeClr>
                </a:solidFill>
                <a:effectLst/>
                <a:latin typeface="Candara" panose="020E0502030303020204" pitchFamily="34" charset="0"/>
                <a:ea typeface="Times New Roman" panose="02020603050405020304" pitchFamily="18" charset="0"/>
                <a:cs typeface="Times New Roman" panose="02020603050405020304" pitchFamily="18" charset="0"/>
              </a:rPr>
              <a:t>With the increase in the number of graduates who wish to pursue their education, it becomes more challenging to get admission to the students' dream university. Newly graduate students usually are not knowledgeable of the requirements and the procedures of the postgraduate admission and might spent a considerable amount of money to get advice from consultancy organizations to help them identify their admission chances. However, giving the limited number of universities that can be considered by a human consultant, this approach might be bias and inaccurate. Thus, in this paper, a machine learning approach is developed to automatically predict the possibility of postgraduate admission to help graduates recognizing and targeting the universities which are best suitable for their profile. This paper evaluates three learning strategies of regression to predict the university rate given the students' profile; namely, linear regression, decision tree, and logistic regression model. This paper evaluates, these models to select the best model in terms of the highest accuracy rate and the least error. Logistic Regression model shows the most accurate prediction in our experiments, and hence, we suggest employing this model to predict the future applicant's university chance of admission.</a:t>
            </a:r>
          </a:p>
          <a:p>
            <a:endParaRPr lang="en-US" dirty="0"/>
          </a:p>
        </p:txBody>
      </p:sp>
      <p:sp>
        <p:nvSpPr>
          <p:cNvPr id="2" name="TextBox 1">
            <a:extLst>
              <a:ext uri="{FF2B5EF4-FFF2-40B4-BE49-F238E27FC236}">
                <a16:creationId xmlns:a16="http://schemas.microsoft.com/office/drawing/2014/main" id="{27E81B11-127A-4B1C-B181-C83FF01EB724}"/>
              </a:ext>
            </a:extLst>
          </p:cNvPr>
          <p:cNvSpPr txBox="1"/>
          <p:nvPr/>
        </p:nvSpPr>
        <p:spPr>
          <a:xfrm>
            <a:off x="612559" y="426130"/>
            <a:ext cx="2405850" cy="646331"/>
          </a:xfrm>
          <a:prstGeom prst="rect">
            <a:avLst/>
          </a:prstGeom>
          <a:noFill/>
        </p:spPr>
        <p:txBody>
          <a:bodyPr wrap="square" rtlCol="0">
            <a:spAutoFit/>
          </a:bodyPr>
          <a:lstStyle/>
          <a:p>
            <a:r>
              <a:rPr lang="en-US" b="1" dirty="0"/>
              <a:t>ABSTRACT</a:t>
            </a:r>
            <a:r>
              <a:rPr lang="en-US" dirty="0"/>
              <a:t>:</a:t>
            </a:r>
          </a:p>
          <a:p>
            <a:endParaRPr lang="en-IN" dirty="0"/>
          </a:p>
        </p:txBody>
      </p:sp>
    </p:spTree>
    <p:extLst>
      <p:ext uri="{BB962C8B-B14F-4D97-AF65-F5344CB8AC3E}">
        <p14:creationId xmlns:p14="http://schemas.microsoft.com/office/powerpoint/2010/main" val="42633536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38BDB-032A-41BE-9803-B06BB6975DCB}"/>
              </a:ext>
            </a:extLst>
          </p:cNvPr>
          <p:cNvSpPr txBox="1"/>
          <p:nvPr/>
        </p:nvSpPr>
        <p:spPr>
          <a:xfrm>
            <a:off x="674701" y="1367485"/>
            <a:ext cx="10147177" cy="4247317"/>
          </a:xfrm>
          <a:prstGeom prst="rect">
            <a:avLst/>
          </a:prstGeom>
          <a:noFill/>
        </p:spPr>
        <p:txBody>
          <a:bodyPr wrap="square" rtlCol="0">
            <a:spAutoFit/>
          </a:bodyPr>
          <a:lstStyle/>
          <a:p>
            <a:pPr algn="just"/>
            <a:r>
              <a:rPr lang="en-US" dirty="0"/>
              <a:t>Specific preparation plays a crucial part in your life. Thus education preparation students often have multiple questions about universities which they can get admission and scholarship and </a:t>
            </a:r>
            <a:r>
              <a:rPr lang="en-US" dirty="0" err="1"/>
              <a:t>accomadation</a:t>
            </a:r>
            <a:r>
              <a:rPr lang="en-US" dirty="0"/>
              <a:t>. One of the main concerns is getting admitted to their dream university[1]. It’s seen that students will choose to obtain  their  education from universities  that  are  known  internationally. And when it comes </a:t>
            </a:r>
          </a:p>
          <a:p>
            <a:pPr algn="just"/>
            <a:r>
              <a:rPr lang="en-US" dirty="0"/>
              <a:t>To    international graduates, the United States of America is the preference of majority of them. With most </a:t>
            </a:r>
          </a:p>
          <a:p>
            <a:pPr algn="just"/>
            <a:r>
              <a:rPr lang="en-US" dirty="0"/>
              <a:t>World-renowned colleges, Wide variety of courses available in each discipline, highly accredited education and teaching programs, students scholarships, are available for international students. According to estimates there are more than one million international students enrolled in over 4200 universities and colleges including both private and public across the united states most of the students studying in America </a:t>
            </a:r>
          </a:p>
          <a:p>
            <a:pPr algn="just"/>
            <a:r>
              <a:rPr lang="en-US" dirty="0"/>
              <a:t>are from Asian countries like India, Pakistan, </a:t>
            </a:r>
            <a:r>
              <a:rPr lang="en-US" dirty="0" err="1"/>
              <a:t>Srilanka</a:t>
            </a:r>
            <a:r>
              <a:rPr lang="en-US" dirty="0"/>
              <a:t>, Japan etc..</a:t>
            </a:r>
          </a:p>
          <a:p>
            <a:pPr algn="just"/>
            <a:r>
              <a:rPr lang="en-US" dirty="0"/>
              <a:t> Many colleges in the U.S follow similar requirements for student admission. Colleges take different factors into account, such as the ranking on aptitude assessment and academic record review[3].  The command over the English language is calculated on the basis of their performance in the English Skills test, such as TOEFL and IELTS. The admission committee of universities take the decision to approve  or reject a specific Candidate on the basis of the overall profile of the applicant application.</a:t>
            </a:r>
            <a:endParaRPr lang="en-IN" dirty="0"/>
          </a:p>
        </p:txBody>
      </p:sp>
      <p:sp>
        <p:nvSpPr>
          <p:cNvPr id="3" name="TextBox 2">
            <a:extLst>
              <a:ext uri="{FF2B5EF4-FFF2-40B4-BE49-F238E27FC236}">
                <a16:creationId xmlns:a16="http://schemas.microsoft.com/office/drawing/2014/main" id="{64AEA86F-196D-46EA-A6D8-D97B02360FA9}"/>
              </a:ext>
            </a:extLst>
          </p:cNvPr>
          <p:cNvSpPr txBox="1"/>
          <p:nvPr/>
        </p:nvSpPr>
        <p:spPr>
          <a:xfrm>
            <a:off x="328474" y="793966"/>
            <a:ext cx="2379216" cy="369332"/>
          </a:xfrm>
          <a:prstGeom prst="rect">
            <a:avLst/>
          </a:prstGeom>
          <a:noFill/>
        </p:spPr>
        <p:txBody>
          <a:bodyPr wrap="square" rtlCol="0">
            <a:spAutoFit/>
          </a:bodyPr>
          <a:lstStyle/>
          <a:p>
            <a:r>
              <a:rPr lang="en-US" b="1" i="1" u="sng" dirty="0"/>
              <a:t>INTRODUCTION:</a:t>
            </a:r>
            <a:endParaRPr lang="en-IN" b="1" i="1" u="sng" dirty="0"/>
          </a:p>
        </p:txBody>
      </p:sp>
    </p:spTree>
    <p:extLst>
      <p:ext uri="{BB962C8B-B14F-4D97-AF65-F5344CB8AC3E}">
        <p14:creationId xmlns:p14="http://schemas.microsoft.com/office/powerpoint/2010/main" val="164708096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93895-7CBD-467F-827A-9EC2563A0EEB}"/>
              </a:ext>
            </a:extLst>
          </p:cNvPr>
          <p:cNvSpPr txBox="1"/>
          <p:nvPr/>
        </p:nvSpPr>
        <p:spPr>
          <a:xfrm>
            <a:off x="319596" y="594805"/>
            <a:ext cx="10573305" cy="4801314"/>
          </a:xfrm>
          <a:prstGeom prst="rect">
            <a:avLst/>
          </a:prstGeom>
          <a:noFill/>
        </p:spPr>
        <p:txBody>
          <a:bodyPr wrap="square" rtlCol="0">
            <a:spAutoFit/>
          </a:bodyPr>
          <a:lstStyle/>
          <a:p>
            <a:pPr algn="just"/>
            <a:endParaRPr lang="en-US" dirty="0"/>
          </a:p>
          <a:p>
            <a:pPr algn="just"/>
            <a:r>
              <a:rPr lang="en-US" b="1" u="sng" dirty="0"/>
              <a:t>Problem Understanding</a:t>
            </a:r>
            <a:r>
              <a:rPr lang="en-US" b="1" dirty="0"/>
              <a:t>: </a:t>
            </a:r>
            <a:r>
              <a:rPr lang="en-US" dirty="0"/>
              <a:t>Initially first we have to spend some time on  are the problems or concerns students</a:t>
            </a:r>
          </a:p>
          <a:p>
            <a:pPr algn="just"/>
            <a:r>
              <a:rPr lang="en-US" dirty="0"/>
              <a:t>having during their pre admission period and we should set the solutions to those problems as objectives of this research.</a:t>
            </a:r>
          </a:p>
          <a:p>
            <a:pPr algn="just"/>
            <a:endParaRPr lang="en-US" dirty="0"/>
          </a:p>
          <a:p>
            <a:pPr algn="just"/>
            <a:r>
              <a:rPr lang="en-US" b="1" u="sng" dirty="0"/>
              <a:t>Data Understanding</a:t>
            </a:r>
            <a:r>
              <a:rPr lang="en-US" dirty="0"/>
              <a:t>: Data should be collected from multiple sources like </a:t>
            </a:r>
            <a:r>
              <a:rPr lang="en-US" dirty="0" err="1"/>
              <a:t>yocket</a:t>
            </a:r>
            <a:r>
              <a:rPr lang="en-US" dirty="0"/>
              <a:t> and also consider all the factors</a:t>
            </a:r>
          </a:p>
          <a:p>
            <a:pPr algn="just"/>
            <a:r>
              <a:rPr lang="en-US" dirty="0"/>
              <a:t>including which will play a tiny role in student admission process.</a:t>
            </a:r>
          </a:p>
          <a:p>
            <a:pPr algn="just"/>
            <a:endParaRPr lang="en-US" dirty="0"/>
          </a:p>
          <a:p>
            <a:pPr algn="just"/>
            <a:r>
              <a:rPr lang="en-US" b="1" u="sng" dirty="0"/>
              <a:t>Data Preparation</a:t>
            </a:r>
            <a:r>
              <a:rPr lang="en-US" dirty="0"/>
              <a:t>: Data should be cleaned that is removing the noise in the data and filling the missing values or extreme values and finalizing the attributes/factors which will have crucial importance in student admission process.</a:t>
            </a:r>
          </a:p>
          <a:p>
            <a:pPr algn="just"/>
            <a:endParaRPr lang="en-US" dirty="0"/>
          </a:p>
          <a:p>
            <a:pPr algn="just"/>
            <a:r>
              <a:rPr lang="en-US" b="1" u="sng" dirty="0"/>
              <a:t>Building Models</a:t>
            </a:r>
            <a:r>
              <a:rPr lang="en-US" dirty="0"/>
              <a:t>: several ML models have to be developed using various machine learning algorithms for admission to a particular university and the user interface has to be developed to access those models[6].</a:t>
            </a:r>
          </a:p>
          <a:p>
            <a:pPr algn="just"/>
            <a:endParaRPr lang="en-US" dirty="0"/>
          </a:p>
          <a:p>
            <a:pPr algn="just"/>
            <a:r>
              <a:rPr lang="en-US" b="1" u="sng" dirty="0"/>
              <a:t>Evaluation</a:t>
            </a:r>
            <a:r>
              <a:rPr lang="en-US" dirty="0"/>
              <a:t>: Developed models are evaluated according to their accuracy scores. Once the model is finalized that model will be merged with node red for final deployment.</a:t>
            </a:r>
            <a:endParaRPr lang="en-IN" dirty="0"/>
          </a:p>
        </p:txBody>
      </p:sp>
      <p:sp>
        <p:nvSpPr>
          <p:cNvPr id="3" name="TextBox 2">
            <a:extLst>
              <a:ext uri="{FF2B5EF4-FFF2-40B4-BE49-F238E27FC236}">
                <a16:creationId xmlns:a16="http://schemas.microsoft.com/office/drawing/2014/main" id="{E9638A78-7A07-4FD3-942A-EE488D69419C}"/>
              </a:ext>
            </a:extLst>
          </p:cNvPr>
          <p:cNvSpPr txBox="1"/>
          <p:nvPr/>
        </p:nvSpPr>
        <p:spPr>
          <a:xfrm>
            <a:off x="4540927" y="225473"/>
            <a:ext cx="2130641" cy="369332"/>
          </a:xfrm>
          <a:prstGeom prst="rect">
            <a:avLst/>
          </a:prstGeom>
          <a:noFill/>
        </p:spPr>
        <p:txBody>
          <a:bodyPr wrap="square" rtlCol="0">
            <a:spAutoFit/>
          </a:bodyPr>
          <a:lstStyle/>
          <a:p>
            <a:pPr algn="ctr"/>
            <a:r>
              <a:rPr lang="en-US" b="1" u="sng" dirty="0">
                <a:solidFill>
                  <a:srgbClr val="FFFF00"/>
                </a:solidFill>
              </a:rPr>
              <a:t>METHODOLOGY</a:t>
            </a:r>
          </a:p>
        </p:txBody>
      </p:sp>
    </p:spTree>
    <p:extLst>
      <p:ext uri="{BB962C8B-B14F-4D97-AF65-F5344CB8AC3E}">
        <p14:creationId xmlns:p14="http://schemas.microsoft.com/office/powerpoint/2010/main" val="20458622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1BCE4-BB1F-4127-ABB1-1520334A1ACB}"/>
              </a:ext>
            </a:extLst>
          </p:cNvPr>
          <p:cNvSpPr>
            <a:spLocks noGrp="1"/>
          </p:cNvSpPr>
          <p:nvPr>
            <p:ph type="title"/>
          </p:nvPr>
        </p:nvSpPr>
        <p:spPr>
          <a:xfrm>
            <a:off x="143170" y="0"/>
            <a:ext cx="4366686" cy="483832"/>
          </a:xfrm>
        </p:spPr>
        <p:txBody>
          <a:bodyPr/>
          <a:lstStyle/>
          <a:p>
            <a:r>
              <a:rPr lang="en-US" b="1" i="1" u="sng" dirty="0">
                <a:solidFill>
                  <a:srgbClr val="002060"/>
                </a:solidFill>
              </a:rPr>
              <a:t>Data cleaning and analysis</a:t>
            </a:r>
            <a:endParaRPr lang="en-IN" b="1" i="1" u="sng" dirty="0">
              <a:solidFill>
                <a:srgbClr val="002060"/>
              </a:solidFill>
            </a:endParaRPr>
          </a:p>
        </p:txBody>
      </p:sp>
      <p:graphicFrame>
        <p:nvGraphicFramePr>
          <p:cNvPr id="14" name="Table 14">
            <a:extLst>
              <a:ext uri="{FF2B5EF4-FFF2-40B4-BE49-F238E27FC236}">
                <a16:creationId xmlns:a16="http://schemas.microsoft.com/office/drawing/2014/main" id="{1CE75C31-7149-41B0-BC41-24C889387A16}"/>
              </a:ext>
            </a:extLst>
          </p:cNvPr>
          <p:cNvGraphicFramePr>
            <a:graphicFrameLocks noGrp="1"/>
          </p:cNvGraphicFramePr>
          <p:nvPr>
            <p:ph idx="1"/>
            <p:extLst>
              <p:ext uri="{D42A27DB-BD31-4B8C-83A1-F6EECF244321}">
                <p14:modId xmlns:p14="http://schemas.microsoft.com/office/powerpoint/2010/main" val="4105168268"/>
              </p:ext>
            </p:extLst>
          </p:nvPr>
        </p:nvGraphicFramePr>
        <p:xfrm>
          <a:off x="4829452" y="177553"/>
          <a:ext cx="7244181" cy="4663440"/>
        </p:xfrm>
        <a:graphic>
          <a:graphicData uri="http://schemas.openxmlformats.org/drawingml/2006/table">
            <a:tbl>
              <a:tblPr firstRow="1" bandRow="1">
                <a:effectLst>
                  <a:outerShdw blurRad="50800" dist="38100" dir="18900000" algn="bl" rotWithShape="0">
                    <a:prstClr val="black">
                      <a:alpha val="40000"/>
                    </a:prstClr>
                  </a:outerShdw>
                </a:effectLst>
                <a:tableStyleId>{5C22544A-7EE6-4342-B048-85BDC9FD1C3A}</a:tableStyleId>
              </a:tblPr>
              <a:tblGrid>
                <a:gridCol w="538407">
                  <a:extLst>
                    <a:ext uri="{9D8B030D-6E8A-4147-A177-3AD203B41FA5}">
                      <a16:colId xmlns:a16="http://schemas.microsoft.com/office/drawing/2014/main" val="1555633624"/>
                    </a:ext>
                  </a:extLst>
                </a:gridCol>
                <a:gridCol w="745086">
                  <a:extLst>
                    <a:ext uri="{9D8B030D-6E8A-4147-A177-3AD203B41FA5}">
                      <a16:colId xmlns:a16="http://schemas.microsoft.com/office/drawing/2014/main" val="1761414538"/>
                    </a:ext>
                  </a:extLst>
                </a:gridCol>
                <a:gridCol w="745086">
                  <a:extLst>
                    <a:ext uri="{9D8B030D-6E8A-4147-A177-3AD203B41FA5}">
                      <a16:colId xmlns:a16="http://schemas.microsoft.com/office/drawing/2014/main" val="1691860160"/>
                    </a:ext>
                  </a:extLst>
                </a:gridCol>
                <a:gridCol w="745086">
                  <a:extLst>
                    <a:ext uri="{9D8B030D-6E8A-4147-A177-3AD203B41FA5}">
                      <a16:colId xmlns:a16="http://schemas.microsoft.com/office/drawing/2014/main" val="618234963"/>
                    </a:ext>
                  </a:extLst>
                </a:gridCol>
                <a:gridCol w="745086">
                  <a:extLst>
                    <a:ext uri="{9D8B030D-6E8A-4147-A177-3AD203B41FA5}">
                      <a16:colId xmlns:a16="http://schemas.microsoft.com/office/drawing/2014/main" val="140496249"/>
                    </a:ext>
                  </a:extLst>
                </a:gridCol>
                <a:gridCol w="745086">
                  <a:extLst>
                    <a:ext uri="{9D8B030D-6E8A-4147-A177-3AD203B41FA5}">
                      <a16:colId xmlns:a16="http://schemas.microsoft.com/office/drawing/2014/main" val="2909991151"/>
                    </a:ext>
                  </a:extLst>
                </a:gridCol>
                <a:gridCol w="745086">
                  <a:extLst>
                    <a:ext uri="{9D8B030D-6E8A-4147-A177-3AD203B41FA5}">
                      <a16:colId xmlns:a16="http://schemas.microsoft.com/office/drawing/2014/main" val="2082166768"/>
                    </a:ext>
                  </a:extLst>
                </a:gridCol>
                <a:gridCol w="745086">
                  <a:extLst>
                    <a:ext uri="{9D8B030D-6E8A-4147-A177-3AD203B41FA5}">
                      <a16:colId xmlns:a16="http://schemas.microsoft.com/office/drawing/2014/main" val="2535694319"/>
                    </a:ext>
                  </a:extLst>
                </a:gridCol>
                <a:gridCol w="745086">
                  <a:extLst>
                    <a:ext uri="{9D8B030D-6E8A-4147-A177-3AD203B41FA5}">
                      <a16:colId xmlns:a16="http://schemas.microsoft.com/office/drawing/2014/main" val="1255044920"/>
                    </a:ext>
                  </a:extLst>
                </a:gridCol>
                <a:gridCol w="745086">
                  <a:extLst>
                    <a:ext uri="{9D8B030D-6E8A-4147-A177-3AD203B41FA5}">
                      <a16:colId xmlns:a16="http://schemas.microsoft.com/office/drawing/2014/main" val="3556010057"/>
                    </a:ext>
                  </a:extLst>
                </a:gridCol>
              </a:tblGrid>
              <a:tr h="349239">
                <a:tc>
                  <a:txBody>
                    <a:bodyPr/>
                    <a:lstStyle/>
                    <a:p>
                      <a:r>
                        <a:rPr lang="en-US" dirty="0">
                          <a:solidFill>
                            <a:schemeClr val="bg1"/>
                          </a:solidFill>
                        </a:rPr>
                        <a:t> </a:t>
                      </a:r>
                      <a:endParaRPr lang="en-IN" dirty="0">
                        <a:solidFill>
                          <a:schemeClr val="bg1"/>
                        </a:solidFill>
                      </a:endParaRPr>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E</a:t>
                      </a:r>
                      <a:endParaRPr lang="en-IN" dirty="0"/>
                    </a:p>
                  </a:txBody>
                  <a:tcPr/>
                </a:tc>
                <a:tc>
                  <a:txBody>
                    <a:bodyPr/>
                    <a:lstStyle/>
                    <a:p>
                      <a:pPr algn="ctr"/>
                      <a:r>
                        <a:rPr lang="en-US" dirty="0"/>
                        <a:t>F</a:t>
                      </a:r>
                      <a:endParaRPr lang="en-IN" dirty="0"/>
                    </a:p>
                  </a:txBody>
                  <a:tcPr/>
                </a:tc>
                <a:tc>
                  <a:txBody>
                    <a:bodyPr/>
                    <a:lstStyle/>
                    <a:p>
                      <a:pPr algn="ctr"/>
                      <a:r>
                        <a:rPr lang="en-US" dirty="0"/>
                        <a:t>G</a:t>
                      </a:r>
                      <a:endParaRPr lang="en-IN" dirty="0"/>
                    </a:p>
                  </a:txBody>
                  <a:tcPr/>
                </a:tc>
                <a:tc>
                  <a:txBody>
                    <a:bodyPr/>
                    <a:lstStyle/>
                    <a:p>
                      <a:pPr algn="ctr"/>
                      <a:r>
                        <a:rPr lang="en-US" dirty="0"/>
                        <a:t>H</a:t>
                      </a:r>
                      <a:endParaRPr lang="en-IN" dirty="0"/>
                    </a:p>
                  </a:txBody>
                  <a:tcPr/>
                </a:tc>
                <a:tc>
                  <a:txBody>
                    <a:bodyPr/>
                    <a:lstStyle/>
                    <a:p>
                      <a:pPr algn="ctr"/>
                      <a:r>
                        <a:rPr lang="en-US" dirty="0"/>
                        <a:t>I</a:t>
                      </a:r>
                      <a:endParaRPr lang="en-IN" dirty="0"/>
                    </a:p>
                  </a:txBody>
                  <a:tcPr/>
                </a:tc>
                <a:extLst>
                  <a:ext uri="{0D108BD9-81ED-4DB2-BD59-A6C34878D82A}">
                    <a16:rowId xmlns:a16="http://schemas.microsoft.com/office/drawing/2014/main" val="2233425816"/>
                  </a:ext>
                </a:extLst>
              </a:tr>
              <a:tr h="615843">
                <a:tc>
                  <a:txBody>
                    <a:bodyPr/>
                    <a:lstStyle/>
                    <a:p>
                      <a:pPr algn="ctr"/>
                      <a:r>
                        <a:rPr lang="en-US" dirty="0"/>
                        <a:t>1</a:t>
                      </a:r>
                      <a:endParaRPr lang="en-IN" dirty="0"/>
                    </a:p>
                  </a:txBody>
                  <a:tcPr/>
                </a:tc>
                <a:tc>
                  <a:txBody>
                    <a:bodyPr/>
                    <a:lstStyle/>
                    <a:p>
                      <a:pPr algn="l"/>
                      <a:r>
                        <a:rPr lang="en-US" dirty="0" err="1"/>
                        <a:t>S.No</a:t>
                      </a:r>
                      <a:endParaRPr lang="en-IN" dirty="0"/>
                    </a:p>
                  </a:txBody>
                  <a:tcPr/>
                </a:tc>
                <a:tc>
                  <a:txBody>
                    <a:bodyPr/>
                    <a:lstStyle/>
                    <a:p>
                      <a:r>
                        <a:rPr lang="en-US" dirty="0"/>
                        <a:t>GRE </a:t>
                      </a:r>
                      <a:r>
                        <a:rPr lang="en-US" dirty="0" err="1"/>
                        <a:t>scre</a:t>
                      </a:r>
                      <a:endParaRPr lang="en-IN" dirty="0"/>
                    </a:p>
                  </a:txBody>
                  <a:tcPr/>
                </a:tc>
                <a:tc>
                  <a:txBody>
                    <a:bodyPr/>
                    <a:lstStyle/>
                    <a:p>
                      <a:r>
                        <a:rPr lang="en-US" dirty="0" err="1"/>
                        <a:t>TOEfL</a:t>
                      </a:r>
                      <a:r>
                        <a:rPr lang="en-US" dirty="0"/>
                        <a:t> </a:t>
                      </a:r>
                      <a:r>
                        <a:rPr lang="en-US" dirty="0" err="1"/>
                        <a:t>scre</a:t>
                      </a:r>
                      <a:endParaRPr lang="en-IN" dirty="0"/>
                    </a:p>
                  </a:txBody>
                  <a:tcPr/>
                </a:tc>
                <a:tc>
                  <a:txBody>
                    <a:bodyPr/>
                    <a:lstStyle/>
                    <a:p>
                      <a:r>
                        <a:rPr lang="en-US" dirty="0"/>
                        <a:t>University </a:t>
                      </a:r>
                      <a:endParaRPr lang="en-IN" dirty="0"/>
                    </a:p>
                  </a:txBody>
                  <a:tcPr/>
                </a:tc>
                <a:tc>
                  <a:txBody>
                    <a:bodyPr/>
                    <a:lstStyle/>
                    <a:p>
                      <a:r>
                        <a:rPr lang="en-US" dirty="0"/>
                        <a:t>SOP</a:t>
                      </a:r>
                      <a:endParaRPr lang="en-IN" dirty="0"/>
                    </a:p>
                  </a:txBody>
                  <a:tcPr/>
                </a:tc>
                <a:tc>
                  <a:txBody>
                    <a:bodyPr/>
                    <a:lstStyle/>
                    <a:p>
                      <a:r>
                        <a:rPr lang="en-US" dirty="0"/>
                        <a:t>LOR</a:t>
                      </a:r>
                      <a:endParaRPr lang="en-IN" dirty="0"/>
                    </a:p>
                  </a:txBody>
                  <a:tcPr/>
                </a:tc>
                <a:tc>
                  <a:txBody>
                    <a:bodyPr/>
                    <a:lstStyle/>
                    <a:p>
                      <a:r>
                        <a:rPr lang="en-US" dirty="0"/>
                        <a:t>CGPA</a:t>
                      </a:r>
                      <a:endParaRPr lang="en-IN" dirty="0"/>
                    </a:p>
                  </a:txBody>
                  <a:tcPr/>
                </a:tc>
                <a:tc>
                  <a:txBody>
                    <a:bodyPr/>
                    <a:lstStyle/>
                    <a:p>
                      <a:r>
                        <a:rPr lang="en-US" dirty="0"/>
                        <a:t>Rese-arch</a:t>
                      </a:r>
                      <a:endParaRPr lang="en-IN" dirty="0"/>
                    </a:p>
                  </a:txBody>
                  <a:tcPr/>
                </a:tc>
                <a:tc>
                  <a:txBody>
                    <a:bodyPr/>
                    <a:lstStyle/>
                    <a:p>
                      <a:r>
                        <a:rPr lang="en-US" dirty="0"/>
                        <a:t>COA</a:t>
                      </a:r>
                      <a:endParaRPr lang="en-IN" dirty="0"/>
                    </a:p>
                  </a:txBody>
                  <a:tcPr/>
                </a:tc>
                <a:extLst>
                  <a:ext uri="{0D108BD9-81ED-4DB2-BD59-A6C34878D82A}">
                    <a16:rowId xmlns:a16="http://schemas.microsoft.com/office/drawing/2014/main" val="2733672936"/>
                  </a:ext>
                </a:extLst>
              </a:tr>
              <a:tr h="310977">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337</a:t>
                      </a:r>
                    </a:p>
                  </a:txBody>
                  <a:tcPr/>
                </a:tc>
                <a:tc>
                  <a:txBody>
                    <a:bodyPr/>
                    <a:lstStyle/>
                    <a:p>
                      <a:pPr algn="ctr"/>
                      <a:r>
                        <a:rPr lang="en-US" dirty="0"/>
                        <a:t>118</a:t>
                      </a:r>
                      <a:endParaRPr lang="en-IN" dirty="0"/>
                    </a:p>
                  </a:txBody>
                  <a:tcPr/>
                </a:tc>
                <a:tc>
                  <a:txBody>
                    <a:bodyPr/>
                    <a:lstStyle/>
                    <a:p>
                      <a:pPr algn="ctr"/>
                      <a:r>
                        <a:rPr lang="en-US" dirty="0"/>
                        <a:t>4</a:t>
                      </a:r>
                      <a:endParaRPr lang="en-IN" dirty="0"/>
                    </a:p>
                  </a:txBody>
                  <a:tcPr/>
                </a:tc>
                <a:tc>
                  <a:txBody>
                    <a:bodyPr/>
                    <a:lstStyle/>
                    <a:p>
                      <a:pPr algn="ctr"/>
                      <a:r>
                        <a:rPr lang="en-US" dirty="0"/>
                        <a:t>4.5</a:t>
                      </a:r>
                      <a:endParaRPr lang="en-IN" dirty="0"/>
                    </a:p>
                  </a:txBody>
                  <a:tcPr/>
                </a:tc>
                <a:tc>
                  <a:txBody>
                    <a:bodyPr/>
                    <a:lstStyle/>
                    <a:p>
                      <a:pPr algn="ctr"/>
                      <a:r>
                        <a:rPr lang="en-US" dirty="0"/>
                        <a:t>4.5</a:t>
                      </a:r>
                      <a:endParaRPr lang="en-IN" dirty="0"/>
                    </a:p>
                  </a:txBody>
                  <a:tcPr/>
                </a:tc>
                <a:tc>
                  <a:txBody>
                    <a:bodyPr/>
                    <a:lstStyle/>
                    <a:p>
                      <a:pPr algn="ctr"/>
                      <a:r>
                        <a:rPr lang="en-US" dirty="0"/>
                        <a:t>9.65</a:t>
                      </a:r>
                      <a:endParaRPr lang="en-IN" dirty="0"/>
                    </a:p>
                  </a:txBody>
                  <a:tcPr/>
                </a:tc>
                <a:tc>
                  <a:txBody>
                    <a:bodyPr/>
                    <a:lstStyle/>
                    <a:p>
                      <a:pPr algn="ctr"/>
                      <a:r>
                        <a:rPr lang="en-US" dirty="0"/>
                        <a:t>1</a:t>
                      </a:r>
                      <a:endParaRPr lang="en-IN" dirty="0"/>
                    </a:p>
                  </a:txBody>
                  <a:tcPr/>
                </a:tc>
                <a:tc>
                  <a:txBody>
                    <a:bodyPr/>
                    <a:lstStyle/>
                    <a:p>
                      <a:pPr algn="ctr"/>
                      <a:r>
                        <a:rPr lang="en-US" dirty="0"/>
                        <a:t>0.92</a:t>
                      </a:r>
                      <a:endParaRPr lang="en-IN" dirty="0"/>
                    </a:p>
                  </a:txBody>
                  <a:tcPr/>
                </a:tc>
                <a:extLst>
                  <a:ext uri="{0D108BD9-81ED-4DB2-BD59-A6C34878D82A}">
                    <a16:rowId xmlns:a16="http://schemas.microsoft.com/office/drawing/2014/main" val="1840833892"/>
                  </a:ext>
                </a:extLst>
              </a:tr>
              <a:tr h="310977">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324</a:t>
                      </a:r>
                      <a:endParaRPr lang="en-IN" dirty="0"/>
                    </a:p>
                  </a:txBody>
                  <a:tcPr/>
                </a:tc>
                <a:tc>
                  <a:txBody>
                    <a:bodyPr/>
                    <a:lstStyle/>
                    <a:p>
                      <a:pPr algn="ctr"/>
                      <a:r>
                        <a:rPr lang="en-US" dirty="0"/>
                        <a:t>107</a:t>
                      </a:r>
                      <a:endParaRPr lang="en-IN" dirty="0"/>
                    </a:p>
                  </a:txBody>
                  <a:tcPr/>
                </a:tc>
                <a:tc>
                  <a:txBody>
                    <a:bodyPr/>
                    <a:lstStyle/>
                    <a:p>
                      <a:pPr algn="ctr"/>
                      <a:r>
                        <a:rPr lang="en-US" dirty="0"/>
                        <a:t>4</a:t>
                      </a:r>
                      <a:endParaRPr lang="en-IN" dirty="0"/>
                    </a:p>
                  </a:txBody>
                  <a:tcPr/>
                </a:tc>
                <a:tc>
                  <a:txBody>
                    <a:bodyPr/>
                    <a:lstStyle/>
                    <a:p>
                      <a:pPr algn="ctr"/>
                      <a:r>
                        <a:rPr lang="en-US" dirty="0"/>
                        <a:t>4</a:t>
                      </a:r>
                      <a:endParaRPr lang="en-IN" dirty="0"/>
                    </a:p>
                  </a:txBody>
                  <a:tcPr/>
                </a:tc>
                <a:tc>
                  <a:txBody>
                    <a:bodyPr/>
                    <a:lstStyle/>
                    <a:p>
                      <a:pPr algn="ctr"/>
                      <a:r>
                        <a:rPr lang="en-US" dirty="0"/>
                        <a:t>4.5</a:t>
                      </a:r>
                      <a:endParaRPr lang="en-IN" dirty="0"/>
                    </a:p>
                  </a:txBody>
                  <a:tcPr/>
                </a:tc>
                <a:tc>
                  <a:txBody>
                    <a:bodyPr/>
                    <a:lstStyle/>
                    <a:p>
                      <a:pPr algn="ctr"/>
                      <a:r>
                        <a:rPr lang="en-US" dirty="0"/>
                        <a:t>8.87</a:t>
                      </a:r>
                      <a:endParaRPr lang="en-IN" dirty="0"/>
                    </a:p>
                  </a:txBody>
                  <a:tcPr/>
                </a:tc>
                <a:tc>
                  <a:txBody>
                    <a:bodyPr/>
                    <a:lstStyle/>
                    <a:p>
                      <a:pPr algn="ctr"/>
                      <a:r>
                        <a:rPr lang="en-US" dirty="0"/>
                        <a:t>1</a:t>
                      </a:r>
                      <a:endParaRPr lang="en-IN" dirty="0"/>
                    </a:p>
                  </a:txBody>
                  <a:tcPr/>
                </a:tc>
                <a:tc>
                  <a:txBody>
                    <a:bodyPr/>
                    <a:lstStyle/>
                    <a:p>
                      <a:pPr algn="ctr"/>
                      <a:r>
                        <a:rPr lang="en-US" dirty="0"/>
                        <a:t>0.76</a:t>
                      </a:r>
                      <a:endParaRPr lang="en-IN" dirty="0"/>
                    </a:p>
                  </a:txBody>
                  <a:tcPr/>
                </a:tc>
                <a:extLst>
                  <a:ext uri="{0D108BD9-81ED-4DB2-BD59-A6C34878D82A}">
                    <a16:rowId xmlns:a16="http://schemas.microsoft.com/office/drawing/2014/main" val="253656525"/>
                  </a:ext>
                </a:extLst>
              </a:tr>
              <a:tr h="310977">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316</a:t>
                      </a:r>
                      <a:endParaRPr lang="en-IN" dirty="0"/>
                    </a:p>
                  </a:txBody>
                  <a:tcPr/>
                </a:tc>
                <a:tc>
                  <a:txBody>
                    <a:bodyPr/>
                    <a:lstStyle/>
                    <a:p>
                      <a:pPr algn="ctr"/>
                      <a:r>
                        <a:rPr lang="en-US" dirty="0"/>
                        <a:t>104</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tc>
                  <a:txBody>
                    <a:bodyPr/>
                    <a:lstStyle/>
                    <a:p>
                      <a:pPr algn="ctr"/>
                      <a:r>
                        <a:rPr lang="en-US" dirty="0"/>
                        <a:t>3.5</a:t>
                      </a:r>
                      <a:endParaRPr lang="en-IN" dirty="0"/>
                    </a:p>
                  </a:txBody>
                  <a:tcPr/>
                </a:tc>
                <a:tc>
                  <a:txBody>
                    <a:bodyPr/>
                    <a:lstStyle/>
                    <a:p>
                      <a:pPr algn="ctr"/>
                      <a:r>
                        <a:rPr lang="en-US" dirty="0"/>
                        <a:t>8</a:t>
                      </a:r>
                      <a:endParaRPr lang="en-IN" dirty="0"/>
                    </a:p>
                  </a:txBody>
                  <a:tcPr/>
                </a:tc>
                <a:tc>
                  <a:txBody>
                    <a:bodyPr/>
                    <a:lstStyle/>
                    <a:p>
                      <a:pPr algn="ctr"/>
                      <a:r>
                        <a:rPr lang="en-US" dirty="0"/>
                        <a:t>1</a:t>
                      </a:r>
                      <a:endParaRPr lang="en-IN" dirty="0"/>
                    </a:p>
                  </a:txBody>
                  <a:tcPr/>
                </a:tc>
                <a:tc>
                  <a:txBody>
                    <a:bodyPr/>
                    <a:lstStyle/>
                    <a:p>
                      <a:pPr algn="ctr"/>
                      <a:r>
                        <a:rPr lang="en-US" dirty="0"/>
                        <a:t>0.72</a:t>
                      </a:r>
                      <a:endParaRPr lang="en-IN" dirty="0"/>
                    </a:p>
                  </a:txBody>
                  <a:tcPr/>
                </a:tc>
                <a:extLst>
                  <a:ext uri="{0D108BD9-81ED-4DB2-BD59-A6C34878D82A}">
                    <a16:rowId xmlns:a16="http://schemas.microsoft.com/office/drawing/2014/main" val="3939187552"/>
                  </a:ext>
                </a:extLst>
              </a:tr>
              <a:tr h="310977">
                <a:tc>
                  <a:txBody>
                    <a:bodyPr/>
                    <a:lstStyle/>
                    <a:p>
                      <a:pPr algn="ctr"/>
                      <a:r>
                        <a:rPr lang="en-US" dirty="0"/>
                        <a:t>5</a:t>
                      </a:r>
                      <a:endParaRPr lang="en-IN" dirty="0"/>
                    </a:p>
                  </a:txBody>
                  <a:tcPr/>
                </a:tc>
                <a:tc>
                  <a:txBody>
                    <a:bodyPr/>
                    <a:lstStyle/>
                    <a:p>
                      <a:pPr algn="ctr"/>
                      <a:r>
                        <a:rPr lang="en-US" dirty="0"/>
                        <a:t>4</a:t>
                      </a:r>
                      <a:endParaRPr lang="en-IN" dirty="0"/>
                    </a:p>
                  </a:txBody>
                  <a:tcPr/>
                </a:tc>
                <a:tc>
                  <a:txBody>
                    <a:bodyPr/>
                    <a:lstStyle/>
                    <a:p>
                      <a:pPr algn="ctr"/>
                      <a:r>
                        <a:rPr lang="en-US" dirty="0"/>
                        <a:t>322</a:t>
                      </a:r>
                      <a:endParaRPr lang="en-IN" dirty="0"/>
                    </a:p>
                  </a:txBody>
                  <a:tcPr/>
                </a:tc>
                <a:tc>
                  <a:txBody>
                    <a:bodyPr/>
                    <a:lstStyle/>
                    <a:p>
                      <a:pPr algn="ctr"/>
                      <a:r>
                        <a:rPr lang="en-US" dirty="0"/>
                        <a:t>110</a:t>
                      </a:r>
                      <a:endParaRPr lang="en-IN" dirty="0"/>
                    </a:p>
                  </a:txBody>
                  <a:tcPr/>
                </a:tc>
                <a:tc>
                  <a:txBody>
                    <a:bodyPr/>
                    <a:lstStyle/>
                    <a:p>
                      <a:pPr algn="ctr"/>
                      <a:r>
                        <a:rPr lang="en-US" dirty="0"/>
                        <a:t>3</a:t>
                      </a:r>
                      <a:endParaRPr lang="en-IN" dirty="0"/>
                    </a:p>
                  </a:txBody>
                  <a:tcPr/>
                </a:tc>
                <a:tc>
                  <a:txBody>
                    <a:bodyPr/>
                    <a:lstStyle/>
                    <a:p>
                      <a:pPr algn="ctr"/>
                      <a:r>
                        <a:rPr lang="en-US" dirty="0"/>
                        <a:t>3.5</a:t>
                      </a:r>
                      <a:endParaRPr lang="en-IN" dirty="0"/>
                    </a:p>
                  </a:txBody>
                  <a:tcPr/>
                </a:tc>
                <a:tc>
                  <a:txBody>
                    <a:bodyPr/>
                    <a:lstStyle/>
                    <a:p>
                      <a:pPr algn="ctr"/>
                      <a:r>
                        <a:rPr lang="en-US" dirty="0"/>
                        <a:t>2.5</a:t>
                      </a:r>
                      <a:endParaRPr lang="en-IN" dirty="0"/>
                    </a:p>
                  </a:txBody>
                  <a:tcPr/>
                </a:tc>
                <a:tc>
                  <a:txBody>
                    <a:bodyPr/>
                    <a:lstStyle/>
                    <a:p>
                      <a:pPr algn="ctr"/>
                      <a:r>
                        <a:rPr lang="en-US" dirty="0"/>
                        <a:t>8.67</a:t>
                      </a:r>
                      <a:endParaRPr lang="en-IN" dirty="0"/>
                    </a:p>
                  </a:txBody>
                  <a:tcPr/>
                </a:tc>
                <a:tc>
                  <a:txBody>
                    <a:bodyPr/>
                    <a:lstStyle/>
                    <a:p>
                      <a:pPr algn="ctr"/>
                      <a:r>
                        <a:rPr lang="en-US" dirty="0"/>
                        <a:t>1</a:t>
                      </a:r>
                      <a:endParaRPr lang="en-IN" dirty="0"/>
                    </a:p>
                  </a:txBody>
                  <a:tcPr/>
                </a:tc>
                <a:tc>
                  <a:txBody>
                    <a:bodyPr/>
                    <a:lstStyle/>
                    <a:p>
                      <a:pPr algn="ctr"/>
                      <a:r>
                        <a:rPr lang="en-US" dirty="0"/>
                        <a:t>0.8</a:t>
                      </a:r>
                      <a:endParaRPr lang="en-IN" dirty="0"/>
                    </a:p>
                  </a:txBody>
                  <a:tcPr/>
                </a:tc>
                <a:extLst>
                  <a:ext uri="{0D108BD9-81ED-4DB2-BD59-A6C34878D82A}">
                    <a16:rowId xmlns:a16="http://schemas.microsoft.com/office/drawing/2014/main" val="3237905514"/>
                  </a:ext>
                </a:extLst>
              </a:tr>
              <a:tr h="310977">
                <a:tc>
                  <a:txBody>
                    <a:bodyPr/>
                    <a:lstStyle/>
                    <a:p>
                      <a:pPr algn="ctr"/>
                      <a:r>
                        <a:rPr lang="en-US" dirty="0"/>
                        <a:t>6</a:t>
                      </a:r>
                      <a:endParaRPr lang="en-IN" dirty="0"/>
                    </a:p>
                  </a:txBody>
                  <a:tcPr/>
                </a:tc>
                <a:tc>
                  <a:txBody>
                    <a:bodyPr/>
                    <a:lstStyle/>
                    <a:p>
                      <a:pPr algn="ctr"/>
                      <a:r>
                        <a:rPr lang="en-US" dirty="0"/>
                        <a:t>5</a:t>
                      </a:r>
                      <a:endParaRPr lang="en-IN" dirty="0"/>
                    </a:p>
                  </a:txBody>
                  <a:tcPr/>
                </a:tc>
                <a:tc>
                  <a:txBody>
                    <a:bodyPr/>
                    <a:lstStyle/>
                    <a:p>
                      <a:pPr algn="ctr"/>
                      <a:r>
                        <a:rPr lang="en-US" dirty="0"/>
                        <a:t>314</a:t>
                      </a:r>
                      <a:endParaRPr lang="en-IN" dirty="0"/>
                    </a:p>
                  </a:txBody>
                  <a:tcPr/>
                </a:tc>
                <a:tc>
                  <a:txBody>
                    <a:bodyPr/>
                    <a:lstStyle/>
                    <a:p>
                      <a:pPr algn="ctr"/>
                      <a:r>
                        <a:rPr lang="en-US" dirty="0"/>
                        <a:t>103</a:t>
                      </a:r>
                      <a:endParaRPr lang="en-IN" dirty="0"/>
                    </a:p>
                  </a:txBody>
                  <a:tcPr/>
                </a:tc>
                <a:tc>
                  <a:txBody>
                    <a:bodyPr/>
                    <a:lstStyle/>
                    <a:p>
                      <a:pPr algn="ctr"/>
                      <a:r>
                        <a:rPr lang="en-US" dirty="0"/>
                        <a:t>2</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8.21</a:t>
                      </a:r>
                      <a:endParaRPr lang="en-IN" dirty="0"/>
                    </a:p>
                  </a:txBody>
                  <a:tcPr/>
                </a:tc>
                <a:tc>
                  <a:txBody>
                    <a:bodyPr/>
                    <a:lstStyle/>
                    <a:p>
                      <a:pPr algn="ctr"/>
                      <a:r>
                        <a:rPr lang="en-US" dirty="0"/>
                        <a:t>0</a:t>
                      </a:r>
                      <a:endParaRPr lang="en-IN" dirty="0"/>
                    </a:p>
                  </a:txBody>
                  <a:tcPr/>
                </a:tc>
                <a:tc>
                  <a:txBody>
                    <a:bodyPr/>
                    <a:lstStyle/>
                    <a:p>
                      <a:pPr algn="ctr"/>
                      <a:r>
                        <a:rPr lang="en-US" dirty="0"/>
                        <a:t>0.65</a:t>
                      </a:r>
                      <a:endParaRPr lang="en-IN" dirty="0"/>
                    </a:p>
                  </a:txBody>
                  <a:tcPr/>
                </a:tc>
                <a:extLst>
                  <a:ext uri="{0D108BD9-81ED-4DB2-BD59-A6C34878D82A}">
                    <a16:rowId xmlns:a16="http://schemas.microsoft.com/office/drawing/2014/main" val="3946967159"/>
                  </a:ext>
                </a:extLst>
              </a:tr>
              <a:tr h="310977">
                <a:tc>
                  <a:txBody>
                    <a:bodyPr/>
                    <a:lstStyle/>
                    <a:p>
                      <a:pPr algn="ctr"/>
                      <a:r>
                        <a:rPr lang="en-US" dirty="0"/>
                        <a:t>7</a:t>
                      </a:r>
                      <a:endParaRPr lang="en-IN" dirty="0"/>
                    </a:p>
                  </a:txBody>
                  <a:tcPr/>
                </a:tc>
                <a:tc>
                  <a:txBody>
                    <a:bodyPr/>
                    <a:lstStyle/>
                    <a:p>
                      <a:pPr algn="ctr"/>
                      <a:r>
                        <a:rPr lang="en-US" dirty="0"/>
                        <a:t>6</a:t>
                      </a:r>
                      <a:endParaRPr lang="en-IN" dirty="0"/>
                    </a:p>
                  </a:txBody>
                  <a:tcPr/>
                </a:tc>
                <a:tc>
                  <a:txBody>
                    <a:bodyPr/>
                    <a:lstStyle/>
                    <a:p>
                      <a:pPr algn="ctr"/>
                      <a:r>
                        <a:rPr lang="en-US" dirty="0"/>
                        <a:t>330</a:t>
                      </a:r>
                      <a:endParaRPr lang="en-IN" dirty="0"/>
                    </a:p>
                  </a:txBody>
                  <a:tcPr/>
                </a:tc>
                <a:tc>
                  <a:txBody>
                    <a:bodyPr/>
                    <a:lstStyle/>
                    <a:p>
                      <a:pPr algn="ctr"/>
                      <a:r>
                        <a:rPr lang="en-US" dirty="0"/>
                        <a:t>115</a:t>
                      </a:r>
                      <a:endParaRPr lang="en-IN" dirty="0"/>
                    </a:p>
                  </a:txBody>
                  <a:tcPr/>
                </a:tc>
                <a:tc>
                  <a:txBody>
                    <a:bodyPr/>
                    <a:lstStyle/>
                    <a:p>
                      <a:pPr algn="ctr"/>
                      <a:r>
                        <a:rPr lang="en-US" dirty="0"/>
                        <a:t>5</a:t>
                      </a:r>
                      <a:endParaRPr lang="en-IN" dirty="0"/>
                    </a:p>
                  </a:txBody>
                  <a:tcPr/>
                </a:tc>
                <a:tc>
                  <a:txBody>
                    <a:bodyPr/>
                    <a:lstStyle/>
                    <a:p>
                      <a:pPr algn="ctr"/>
                      <a:r>
                        <a:rPr lang="en-US" dirty="0"/>
                        <a:t>4.5</a:t>
                      </a:r>
                      <a:endParaRPr lang="en-IN" dirty="0"/>
                    </a:p>
                  </a:txBody>
                  <a:tcPr/>
                </a:tc>
                <a:tc>
                  <a:txBody>
                    <a:bodyPr/>
                    <a:lstStyle/>
                    <a:p>
                      <a:pPr algn="ctr"/>
                      <a:r>
                        <a:rPr lang="en-US" dirty="0"/>
                        <a:t>3</a:t>
                      </a:r>
                      <a:endParaRPr lang="en-IN" dirty="0"/>
                    </a:p>
                  </a:txBody>
                  <a:tcPr/>
                </a:tc>
                <a:tc>
                  <a:txBody>
                    <a:bodyPr/>
                    <a:lstStyle/>
                    <a:p>
                      <a:pPr algn="ctr"/>
                      <a:r>
                        <a:rPr lang="en-US" dirty="0"/>
                        <a:t>9.34</a:t>
                      </a:r>
                      <a:endParaRPr lang="en-IN" dirty="0"/>
                    </a:p>
                  </a:txBody>
                  <a:tcPr/>
                </a:tc>
                <a:tc>
                  <a:txBody>
                    <a:bodyPr/>
                    <a:lstStyle/>
                    <a:p>
                      <a:pPr algn="ctr"/>
                      <a:r>
                        <a:rPr lang="en-US" dirty="0"/>
                        <a:t>1</a:t>
                      </a:r>
                      <a:endParaRPr lang="en-IN" dirty="0"/>
                    </a:p>
                  </a:txBody>
                  <a:tcPr/>
                </a:tc>
                <a:tc>
                  <a:txBody>
                    <a:bodyPr/>
                    <a:lstStyle/>
                    <a:p>
                      <a:pPr algn="ctr"/>
                      <a:r>
                        <a:rPr lang="en-US" dirty="0"/>
                        <a:t>0.9</a:t>
                      </a:r>
                      <a:endParaRPr lang="en-IN" dirty="0"/>
                    </a:p>
                  </a:txBody>
                  <a:tcPr/>
                </a:tc>
                <a:extLst>
                  <a:ext uri="{0D108BD9-81ED-4DB2-BD59-A6C34878D82A}">
                    <a16:rowId xmlns:a16="http://schemas.microsoft.com/office/drawing/2014/main" val="1444556572"/>
                  </a:ext>
                </a:extLst>
              </a:tr>
              <a:tr h="310977">
                <a:tc>
                  <a:txBody>
                    <a:bodyPr/>
                    <a:lstStyle/>
                    <a:p>
                      <a:pPr algn="ctr"/>
                      <a:r>
                        <a:rPr lang="en-US" dirty="0"/>
                        <a:t>8</a:t>
                      </a:r>
                      <a:endParaRPr lang="en-IN" dirty="0"/>
                    </a:p>
                  </a:txBody>
                  <a:tcPr/>
                </a:tc>
                <a:tc>
                  <a:txBody>
                    <a:bodyPr/>
                    <a:lstStyle/>
                    <a:p>
                      <a:pPr algn="ctr"/>
                      <a:r>
                        <a:rPr lang="en-US" dirty="0"/>
                        <a:t>7</a:t>
                      </a:r>
                      <a:endParaRPr lang="en-IN" dirty="0"/>
                    </a:p>
                  </a:txBody>
                  <a:tcPr/>
                </a:tc>
                <a:tc>
                  <a:txBody>
                    <a:bodyPr/>
                    <a:lstStyle/>
                    <a:p>
                      <a:pPr algn="ctr"/>
                      <a:r>
                        <a:rPr lang="en-US" dirty="0"/>
                        <a:t>321</a:t>
                      </a:r>
                      <a:endParaRPr lang="en-IN" dirty="0"/>
                    </a:p>
                  </a:txBody>
                  <a:tcPr/>
                </a:tc>
                <a:tc>
                  <a:txBody>
                    <a:bodyPr/>
                    <a:lstStyle/>
                    <a:p>
                      <a:pPr algn="ctr"/>
                      <a:r>
                        <a:rPr lang="en-US" dirty="0"/>
                        <a:t>109</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tc>
                  <a:txBody>
                    <a:bodyPr/>
                    <a:lstStyle/>
                    <a:p>
                      <a:pPr algn="ctr"/>
                      <a:r>
                        <a:rPr lang="en-US" dirty="0"/>
                        <a:t>8.2</a:t>
                      </a:r>
                      <a:endParaRPr lang="en-IN" dirty="0"/>
                    </a:p>
                  </a:txBody>
                  <a:tcPr/>
                </a:tc>
                <a:tc>
                  <a:txBody>
                    <a:bodyPr/>
                    <a:lstStyle/>
                    <a:p>
                      <a:pPr algn="ctr"/>
                      <a:r>
                        <a:rPr lang="en-US" dirty="0"/>
                        <a:t>1</a:t>
                      </a:r>
                      <a:endParaRPr lang="en-IN" dirty="0"/>
                    </a:p>
                  </a:txBody>
                  <a:tcPr/>
                </a:tc>
                <a:tc>
                  <a:txBody>
                    <a:bodyPr/>
                    <a:lstStyle/>
                    <a:p>
                      <a:pPr algn="ctr"/>
                      <a:r>
                        <a:rPr lang="en-US" dirty="0"/>
                        <a:t>0.75</a:t>
                      </a:r>
                      <a:endParaRPr lang="en-IN" dirty="0"/>
                    </a:p>
                  </a:txBody>
                  <a:tcPr/>
                </a:tc>
                <a:extLst>
                  <a:ext uri="{0D108BD9-81ED-4DB2-BD59-A6C34878D82A}">
                    <a16:rowId xmlns:a16="http://schemas.microsoft.com/office/drawing/2014/main" val="328970416"/>
                  </a:ext>
                </a:extLst>
              </a:tr>
              <a:tr h="310977">
                <a:tc>
                  <a:txBody>
                    <a:bodyPr/>
                    <a:lstStyle/>
                    <a:p>
                      <a:pPr algn="ctr"/>
                      <a:r>
                        <a:rPr lang="en-US" dirty="0"/>
                        <a:t>9</a:t>
                      </a:r>
                      <a:endParaRPr lang="en-IN" dirty="0"/>
                    </a:p>
                  </a:txBody>
                  <a:tcPr/>
                </a:tc>
                <a:tc>
                  <a:txBody>
                    <a:bodyPr/>
                    <a:lstStyle/>
                    <a:p>
                      <a:pPr algn="ctr"/>
                      <a:r>
                        <a:rPr lang="en-US" dirty="0"/>
                        <a:t>8</a:t>
                      </a:r>
                      <a:endParaRPr lang="en-IN" dirty="0"/>
                    </a:p>
                  </a:txBody>
                  <a:tcPr/>
                </a:tc>
                <a:tc>
                  <a:txBody>
                    <a:bodyPr/>
                    <a:lstStyle/>
                    <a:p>
                      <a:pPr algn="ctr"/>
                      <a:r>
                        <a:rPr lang="en-US" dirty="0"/>
                        <a:t>308</a:t>
                      </a:r>
                      <a:endParaRPr lang="en-IN" dirty="0"/>
                    </a:p>
                  </a:txBody>
                  <a:tcPr/>
                </a:tc>
                <a:tc>
                  <a:txBody>
                    <a:bodyPr/>
                    <a:lstStyle/>
                    <a:p>
                      <a:pPr algn="ctr"/>
                      <a:r>
                        <a:rPr lang="en-US" dirty="0"/>
                        <a:t>101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tc>
                  <a:txBody>
                    <a:bodyPr/>
                    <a:lstStyle/>
                    <a:p>
                      <a:pPr algn="ctr"/>
                      <a:r>
                        <a:rPr lang="en-US" dirty="0"/>
                        <a:t>7.9</a:t>
                      </a:r>
                      <a:endParaRPr lang="en-IN" dirty="0"/>
                    </a:p>
                  </a:txBody>
                  <a:tcPr/>
                </a:tc>
                <a:tc>
                  <a:txBody>
                    <a:bodyPr/>
                    <a:lstStyle/>
                    <a:p>
                      <a:pPr algn="ctr"/>
                      <a:r>
                        <a:rPr lang="en-US" dirty="0"/>
                        <a:t>0</a:t>
                      </a:r>
                      <a:endParaRPr lang="en-IN" dirty="0"/>
                    </a:p>
                  </a:txBody>
                  <a:tcPr/>
                </a:tc>
                <a:tc>
                  <a:txBody>
                    <a:bodyPr/>
                    <a:lstStyle/>
                    <a:p>
                      <a:pPr algn="ctr"/>
                      <a:r>
                        <a:rPr lang="en-US" dirty="0"/>
                        <a:t>0.68</a:t>
                      </a:r>
                      <a:endParaRPr lang="en-IN" dirty="0"/>
                    </a:p>
                  </a:txBody>
                  <a:tcPr/>
                </a:tc>
                <a:extLst>
                  <a:ext uri="{0D108BD9-81ED-4DB2-BD59-A6C34878D82A}">
                    <a16:rowId xmlns:a16="http://schemas.microsoft.com/office/drawing/2014/main" val="7255303"/>
                  </a:ext>
                </a:extLst>
              </a:tr>
              <a:tr h="310977">
                <a:tc>
                  <a:txBody>
                    <a:bodyPr/>
                    <a:lstStyle/>
                    <a:p>
                      <a:pPr algn="ctr"/>
                      <a:r>
                        <a:rPr lang="en-US" dirty="0"/>
                        <a:t>10</a:t>
                      </a:r>
                      <a:endParaRPr lang="en-IN" dirty="0"/>
                    </a:p>
                  </a:txBody>
                  <a:tcPr/>
                </a:tc>
                <a:tc>
                  <a:txBody>
                    <a:bodyPr/>
                    <a:lstStyle/>
                    <a:p>
                      <a:pPr algn="ctr"/>
                      <a:r>
                        <a:rPr lang="en-US" dirty="0"/>
                        <a:t>9</a:t>
                      </a:r>
                      <a:endParaRPr lang="en-IN" dirty="0"/>
                    </a:p>
                  </a:txBody>
                  <a:tcPr/>
                </a:tc>
                <a:tc>
                  <a:txBody>
                    <a:bodyPr/>
                    <a:lstStyle/>
                    <a:p>
                      <a:pPr algn="ctr"/>
                      <a:r>
                        <a:rPr lang="en-US" dirty="0"/>
                        <a:t>302</a:t>
                      </a:r>
                      <a:endParaRPr lang="en-IN" dirty="0"/>
                    </a:p>
                  </a:txBody>
                  <a:tcPr/>
                </a:tc>
                <a:tc>
                  <a:txBody>
                    <a:bodyPr/>
                    <a:lstStyle/>
                    <a:p>
                      <a:pPr algn="ctr"/>
                      <a:r>
                        <a:rPr lang="en-US" dirty="0"/>
                        <a:t>102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1.5</a:t>
                      </a:r>
                      <a:endParaRPr lang="en-IN" dirty="0"/>
                    </a:p>
                  </a:txBody>
                  <a:tcPr/>
                </a:tc>
                <a:tc>
                  <a:txBody>
                    <a:bodyPr/>
                    <a:lstStyle/>
                    <a:p>
                      <a:pPr algn="ctr"/>
                      <a:r>
                        <a:rPr lang="en-US" dirty="0"/>
                        <a:t>8</a:t>
                      </a:r>
                      <a:endParaRPr lang="en-IN" dirty="0"/>
                    </a:p>
                  </a:txBody>
                  <a:tcPr/>
                </a:tc>
                <a:tc>
                  <a:txBody>
                    <a:bodyPr/>
                    <a:lstStyle/>
                    <a:p>
                      <a:pPr algn="ctr"/>
                      <a:r>
                        <a:rPr lang="en-US" dirty="0"/>
                        <a:t>0</a:t>
                      </a:r>
                      <a:endParaRPr lang="en-IN" dirty="0"/>
                    </a:p>
                  </a:txBody>
                  <a:tcPr/>
                </a:tc>
                <a:tc>
                  <a:txBody>
                    <a:bodyPr/>
                    <a:lstStyle/>
                    <a:p>
                      <a:pPr algn="ctr"/>
                      <a:r>
                        <a:rPr lang="en-US" dirty="0"/>
                        <a:t>0.5</a:t>
                      </a:r>
                      <a:endParaRPr lang="en-IN" dirty="0"/>
                    </a:p>
                  </a:txBody>
                  <a:tcPr/>
                </a:tc>
                <a:extLst>
                  <a:ext uri="{0D108BD9-81ED-4DB2-BD59-A6C34878D82A}">
                    <a16:rowId xmlns:a16="http://schemas.microsoft.com/office/drawing/2014/main" val="3161884787"/>
                  </a:ext>
                </a:extLst>
              </a:tr>
              <a:tr h="310977">
                <a:tc>
                  <a:txBody>
                    <a:bodyPr/>
                    <a:lstStyle/>
                    <a:p>
                      <a:pPr algn="ctr"/>
                      <a:r>
                        <a:rPr lang="en-US" dirty="0"/>
                        <a:t>11</a:t>
                      </a:r>
                      <a:endParaRPr lang="en-IN" dirty="0"/>
                    </a:p>
                  </a:txBody>
                  <a:tcPr/>
                </a:tc>
                <a:tc>
                  <a:txBody>
                    <a:bodyPr/>
                    <a:lstStyle/>
                    <a:p>
                      <a:pPr algn="ctr"/>
                      <a:r>
                        <a:rPr lang="en-US" dirty="0"/>
                        <a:t>10</a:t>
                      </a:r>
                      <a:endParaRPr lang="en-IN" dirty="0"/>
                    </a:p>
                  </a:txBody>
                  <a:tcPr/>
                </a:tc>
                <a:tc>
                  <a:txBody>
                    <a:bodyPr/>
                    <a:lstStyle/>
                    <a:p>
                      <a:pPr algn="ctr"/>
                      <a:r>
                        <a:rPr lang="en-US" dirty="0"/>
                        <a:t>323</a:t>
                      </a:r>
                      <a:endParaRPr lang="en-IN" dirty="0"/>
                    </a:p>
                  </a:txBody>
                  <a:tcPr/>
                </a:tc>
                <a:tc>
                  <a:txBody>
                    <a:bodyPr/>
                    <a:lstStyle/>
                    <a:p>
                      <a:pPr algn="ctr"/>
                      <a:r>
                        <a:rPr lang="en-US" dirty="0"/>
                        <a:t>108</a:t>
                      </a:r>
                      <a:endParaRPr lang="en-IN" dirty="0"/>
                    </a:p>
                  </a:txBody>
                  <a:tcPr/>
                </a:tc>
                <a:tc>
                  <a:txBody>
                    <a:bodyPr/>
                    <a:lstStyle/>
                    <a:p>
                      <a:pPr algn="ctr"/>
                      <a:r>
                        <a:rPr lang="en-US" dirty="0"/>
                        <a:t>3</a:t>
                      </a:r>
                      <a:endParaRPr lang="en-IN" dirty="0"/>
                    </a:p>
                  </a:txBody>
                  <a:tcPr/>
                </a:tc>
                <a:tc>
                  <a:txBody>
                    <a:bodyPr/>
                    <a:lstStyle/>
                    <a:p>
                      <a:pPr algn="ctr"/>
                      <a:r>
                        <a:rPr lang="en-US" dirty="0"/>
                        <a:t>3.5</a:t>
                      </a:r>
                      <a:endParaRPr lang="en-IN" dirty="0"/>
                    </a:p>
                  </a:txBody>
                  <a:tcPr/>
                </a:tc>
                <a:tc>
                  <a:txBody>
                    <a:bodyPr/>
                    <a:lstStyle/>
                    <a:p>
                      <a:pPr algn="ctr"/>
                      <a:r>
                        <a:rPr lang="en-US" dirty="0"/>
                        <a:t>3</a:t>
                      </a:r>
                      <a:endParaRPr lang="en-IN" dirty="0"/>
                    </a:p>
                  </a:txBody>
                  <a:tcPr/>
                </a:tc>
                <a:tc>
                  <a:txBody>
                    <a:bodyPr/>
                    <a:lstStyle/>
                    <a:p>
                      <a:pPr algn="ctr"/>
                      <a:r>
                        <a:rPr lang="en-US" dirty="0"/>
                        <a:t>8.6</a:t>
                      </a:r>
                      <a:endParaRPr lang="en-IN" dirty="0"/>
                    </a:p>
                  </a:txBody>
                  <a:tcPr/>
                </a:tc>
                <a:tc>
                  <a:txBody>
                    <a:bodyPr/>
                    <a:lstStyle/>
                    <a:p>
                      <a:pPr algn="ctr"/>
                      <a:r>
                        <a:rPr lang="en-US" dirty="0"/>
                        <a:t>0</a:t>
                      </a:r>
                      <a:endParaRPr lang="en-IN" dirty="0"/>
                    </a:p>
                  </a:txBody>
                  <a:tcPr/>
                </a:tc>
                <a:tc>
                  <a:txBody>
                    <a:bodyPr/>
                    <a:lstStyle/>
                    <a:p>
                      <a:pPr algn="ctr"/>
                      <a:r>
                        <a:rPr lang="en-US" dirty="0"/>
                        <a:t>0.45</a:t>
                      </a:r>
                      <a:endParaRPr lang="en-IN" dirty="0"/>
                    </a:p>
                  </a:txBody>
                  <a:tcPr/>
                </a:tc>
                <a:extLst>
                  <a:ext uri="{0D108BD9-81ED-4DB2-BD59-A6C34878D82A}">
                    <a16:rowId xmlns:a16="http://schemas.microsoft.com/office/drawing/2014/main" val="3776815208"/>
                  </a:ext>
                </a:extLst>
              </a:tr>
            </a:tbl>
          </a:graphicData>
        </a:graphic>
      </p:graphicFrame>
      <p:sp>
        <p:nvSpPr>
          <p:cNvPr id="4" name="Text Placeholder 3">
            <a:extLst>
              <a:ext uri="{FF2B5EF4-FFF2-40B4-BE49-F238E27FC236}">
                <a16:creationId xmlns:a16="http://schemas.microsoft.com/office/drawing/2014/main" id="{C117265A-20CF-4BB6-8F97-E958C523BAE0}"/>
              </a:ext>
            </a:extLst>
          </p:cNvPr>
          <p:cNvSpPr>
            <a:spLocks noGrp="1"/>
          </p:cNvSpPr>
          <p:nvPr>
            <p:ph type="body" sz="half" idx="2"/>
          </p:nvPr>
        </p:nvSpPr>
        <p:spPr>
          <a:xfrm>
            <a:off x="118367" y="585927"/>
            <a:ext cx="4071893" cy="5548543"/>
          </a:xfrm>
        </p:spPr>
        <p:txBody>
          <a:bodyPr>
            <a:normAutofit fontScale="77500" lnSpcReduction="20000"/>
          </a:bodyPr>
          <a:lstStyle/>
          <a:p>
            <a:pPr algn="just"/>
            <a:r>
              <a:rPr lang="en-US" dirty="0"/>
              <a:t>• Inspecting feature values that help identify what needs to be</a:t>
            </a:r>
          </a:p>
          <a:p>
            <a:pPr algn="just"/>
            <a:r>
              <a:rPr lang="en-US" dirty="0"/>
              <a:t>done to clean or pre-process until you see the range or</a:t>
            </a:r>
          </a:p>
          <a:p>
            <a:pPr algn="just"/>
            <a:r>
              <a:rPr lang="en-US" dirty="0"/>
              <a:t>distribution of values typical of each attribute.</a:t>
            </a:r>
          </a:p>
          <a:p>
            <a:pPr algn="just"/>
            <a:r>
              <a:rPr lang="en-US" dirty="0"/>
              <a:t>• You may find missing or noisy data, or anomalies such as the</a:t>
            </a:r>
          </a:p>
          <a:p>
            <a:pPr algn="just"/>
            <a:r>
              <a:rPr lang="en-US" dirty="0"/>
              <a:t>incorrect data form used for a column, incorrect measuring</a:t>
            </a:r>
          </a:p>
          <a:p>
            <a:pPr algn="just"/>
            <a:r>
              <a:rPr lang="en-US" dirty="0"/>
              <a:t>units for a particular column[7], or that there are not enough</a:t>
            </a:r>
          </a:p>
          <a:p>
            <a:pPr algn="just"/>
            <a:r>
              <a:rPr lang="en-US" dirty="0"/>
              <a:t>examples of a specific class.</a:t>
            </a:r>
          </a:p>
          <a:p>
            <a:pPr algn="just"/>
            <a:r>
              <a:rPr lang="en-US" dirty="0"/>
              <a:t>• You can know that without machine learning, the problem is</a:t>
            </a:r>
          </a:p>
          <a:p>
            <a:pPr algn="just"/>
            <a:r>
              <a:rPr lang="en-US" dirty="0"/>
              <a:t>actually solvable.</a:t>
            </a:r>
          </a:p>
          <a:p>
            <a:pPr algn="just"/>
            <a:r>
              <a:rPr lang="en-US" dirty="0"/>
              <a:t>The data cleaning process has several key benefits to it:</a:t>
            </a:r>
          </a:p>
          <a:p>
            <a:pPr algn="just"/>
            <a:r>
              <a:rPr lang="en-US" dirty="0"/>
              <a:t>1. This eliminates major errors and inconsistencies which are</a:t>
            </a:r>
          </a:p>
          <a:p>
            <a:pPr algn="just"/>
            <a:r>
              <a:rPr lang="en-US" dirty="0"/>
              <a:t>unavoidable when dragging multiple data sources into one</a:t>
            </a:r>
          </a:p>
          <a:p>
            <a:pPr algn="just"/>
            <a:r>
              <a:rPr lang="en-US" dirty="0"/>
              <a:t>dataset.</a:t>
            </a:r>
          </a:p>
          <a:p>
            <a:pPr algn="just"/>
            <a:r>
              <a:rPr lang="en-US" dirty="0"/>
              <a:t>2. Having data cleaning software will make everyone more</a:t>
            </a:r>
          </a:p>
          <a:p>
            <a:pPr algn="just"/>
            <a:r>
              <a:rPr lang="en-US" dirty="0"/>
              <a:t>effective as they will be able to get easily from the data what</a:t>
            </a:r>
          </a:p>
          <a:p>
            <a:pPr algn="just"/>
            <a:r>
              <a:rPr lang="en-US" dirty="0"/>
              <a:t>they need.</a:t>
            </a:r>
          </a:p>
          <a:p>
            <a:pPr algn="just"/>
            <a:r>
              <a:rPr lang="en-US" dirty="0"/>
              <a:t>3. Fewer mistakes mean happy clients, and less unhappy</a:t>
            </a:r>
          </a:p>
          <a:p>
            <a:pPr algn="just"/>
            <a:r>
              <a:rPr lang="en-US" dirty="0"/>
              <a:t>workers.</a:t>
            </a:r>
          </a:p>
          <a:p>
            <a:pPr algn="just"/>
            <a:r>
              <a:rPr lang="en-US" dirty="0"/>
              <a:t>4. The ability to chart the various functions, and what your</a:t>
            </a:r>
          </a:p>
          <a:p>
            <a:pPr algn="just"/>
            <a:r>
              <a:rPr lang="en-US" dirty="0"/>
              <a:t>data is supposed to do and where it comes from your data.</a:t>
            </a:r>
            <a:endParaRPr lang="en-IN" dirty="0"/>
          </a:p>
        </p:txBody>
      </p:sp>
      <p:sp>
        <p:nvSpPr>
          <p:cNvPr id="17" name="TextBox 16">
            <a:extLst>
              <a:ext uri="{FF2B5EF4-FFF2-40B4-BE49-F238E27FC236}">
                <a16:creationId xmlns:a16="http://schemas.microsoft.com/office/drawing/2014/main" id="{67879C9F-8324-4996-A557-EB2FC3F8540B}"/>
              </a:ext>
            </a:extLst>
          </p:cNvPr>
          <p:cNvSpPr txBox="1"/>
          <p:nvPr/>
        </p:nvSpPr>
        <p:spPr>
          <a:xfrm>
            <a:off x="4829452" y="5033639"/>
            <a:ext cx="7004482" cy="369332"/>
          </a:xfrm>
          <a:prstGeom prst="rect">
            <a:avLst/>
          </a:prstGeom>
          <a:noFill/>
        </p:spPr>
        <p:txBody>
          <a:bodyPr wrap="square" rtlCol="0">
            <a:spAutoFit/>
          </a:bodyPr>
          <a:lstStyle/>
          <a:p>
            <a:pPr algn="ctr"/>
            <a:r>
              <a:rPr lang="en-US" dirty="0"/>
              <a:t>Fig 1:-Admission Prediction csv data</a:t>
            </a:r>
            <a:endParaRPr lang="en-IN" dirty="0"/>
          </a:p>
        </p:txBody>
      </p:sp>
    </p:spTree>
    <p:extLst>
      <p:ext uri="{BB962C8B-B14F-4D97-AF65-F5344CB8AC3E}">
        <p14:creationId xmlns:p14="http://schemas.microsoft.com/office/powerpoint/2010/main" val="18476713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7843-8854-45CF-A26E-60E083C0AF8D}"/>
              </a:ext>
            </a:extLst>
          </p:cNvPr>
          <p:cNvSpPr>
            <a:spLocks noGrp="1"/>
          </p:cNvSpPr>
          <p:nvPr>
            <p:ph type="title"/>
          </p:nvPr>
        </p:nvSpPr>
        <p:spPr>
          <a:xfrm>
            <a:off x="138897" y="71121"/>
            <a:ext cx="4641448" cy="519188"/>
          </a:xfrm>
        </p:spPr>
        <p:txBody>
          <a:bodyPr/>
          <a:lstStyle/>
          <a:p>
            <a:pPr algn="ctr"/>
            <a:r>
              <a:rPr lang="en-US" dirty="0"/>
              <a:t>Data visualization</a:t>
            </a:r>
            <a:endParaRPr lang="en-IN" dirty="0"/>
          </a:p>
        </p:txBody>
      </p:sp>
      <p:sp>
        <p:nvSpPr>
          <p:cNvPr id="4" name="Text Placeholder 3">
            <a:extLst>
              <a:ext uri="{FF2B5EF4-FFF2-40B4-BE49-F238E27FC236}">
                <a16:creationId xmlns:a16="http://schemas.microsoft.com/office/drawing/2014/main" id="{80C1AED6-6CFC-4173-89A0-9306B7E5ACE5}"/>
              </a:ext>
            </a:extLst>
          </p:cNvPr>
          <p:cNvSpPr>
            <a:spLocks noGrp="1"/>
          </p:cNvSpPr>
          <p:nvPr>
            <p:ph type="body" sz="half" idx="2"/>
          </p:nvPr>
        </p:nvSpPr>
        <p:spPr>
          <a:xfrm>
            <a:off x="43008" y="717630"/>
            <a:ext cx="5680467" cy="3634451"/>
          </a:xfrm>
        </p:spPr>
        <p:txBody>
          <a:bodyPr>
            <a:normAutofit fontScale="92500"/>
          </a:bodyPr>
          <a:lstStyle/>
          <a:p>
            <a:r>
              <a:rPr lang="en-US" dirty="0"/>
              <a:t>• After </a:t>
            </a:r>
            <a:r>
              <a:rPr lang="en-US" dirty="0" err="1"/>
              <a:t>analysing</a:t>
            </a:r>
            <a:r>
              <a:rPr lang="en-US" dirty="0"/>
              <a:t> the data, we will be able to know what the</a:t>
            </a:r>
          </a:p>
          <a:p>
            <a:r>
              <a:rPr lang="en-US" dirty="0"/>
              <a:t>features and labels are, so from the above data, the label we</a:t>
            </a:r>
          </a:p>
          <a:p>
            <a:r>
              <a:rPr lang="en-US" dirty="0"/>
              <a:t>have to consider is Chance of Admission[8] and then we have</a:t>
            </a:r>
          </a:p>
          <a:p>
            <a:r>
              <a:rPr lang="en-US" dirty="0"/>
              <a:t>to consider the parameters that influence or play a major role</a:t>
            </a:r>
          </a:p>
          <a:p>
            <a:r>
              <a:rPr lang="en-US" dirty="0"/>
              <a:t>in Chance of Admission</a:t>
            </a:r>
          </a:p>
          <a:p>
            <a:r>
              <a:rPr lang="en-US" dirty="0"/>
              <a:t>• We can get to know certain features that are more affected</a:t>
            </a:r>
          </a:p>
          <a:p>
            <a:r>
              <a:rPr lang="en-US" dirty="0"/>
              <a:t>by the visualization (or) analysis or the use of feature</a:t>
            </a:r>
          </a:p>
          <a:p>
            <a:r>
              <a:rPr lang="en-US" dirty="0"/>
              <a:t>importance method in decision tree</a:t>
            </a:r>
          </a:p>
          <a:p>
            <a:r>
              <a:rPr lang="en-US" dirty="0"/>
              <a:t>• Below are some of our data visualizations[9]</a:t>
            </a:r>
            <a:endParaRPr lang="en-IN" dirty="0"/>
          </a:p>
        </p:txBody>
      </p:sp>
      <p:pic>
        <p:nvPicPr>
          <p:cNvPr id="22" name="Picture 21">
            <a:extLst>
              <a:ext uri="{FF2B5EF4-FFF2-40B4-BE49-F238E27FC236}">
                <a16:creationId xmlns:a16="http://schemas.microsoft.com/office/drawing/2014/main" id="{C9FF2A3E-6EEB-4631-9141-B7F8F55BD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238" y="71121"/>
            <a:ext cx="5680468" cy="4661942"/>
          </a:xfrm>
          <a:prstGeom prst="rect">
            <a:avLst/>
          </a:prstGeom>
        </p:spPr>
      </p:pic>
      <p:sp>
        <p:nvSpPr>
          <p:cNvPr id="23" name="TextBox 22">
            <a:extLst>
              <a:ext uri="{FF2B5EF4-FFF2-40B4-BE49-F238E27FC236}">
                <a16:creationId xmlns:a16="http://schemas.microsoft.com/office/drawing/2014/main" id="{7E83A0D1-492A-44DB-9F2F-B5EB096578C7}"/>
              </a:ext>
            </a:extLst>
          </p:cNvPr>
          <p:cNvSpPr txBox="1"/>
          <p:nvPr/>
        </p:nvSpPr>
        <p:spPr>
          <a:xfrm>
            <a:off x="5868365" y="4838218"/>
            <a:ext cx="5787341" cy="369332"/>
          </a:xfrm>
          <a:prstGeom prst="rect">
            <a:avLst/>
          </a:prstGeom>
          <a:noFill/>
        </p:spPr>
        <p:txBody>
          <a:bodyPr wrap="square" rtlCol="0">
            <a:spAutoFit/>
          </a:bodyPr>
          <a:lstStyle/>
          <a:p>
            <a:pPr algn="ctr"/>
            <a:r>
              <a:rPr lang="en-US" dirty="0"/>
              <a:t>Fig 2:-TOEFL vs COA(Chance Of Admit)</a:t>
            </a:r>
            <a:endParaRPr lang="en-IN" dirty="0"/>
          </a:p>
        </p:txBody>
      </p:sp>
      <p:sp>
        <p:nvSpPr>
          <p:cNvPr id="24" name="TextBox 23">
            <a:extLst>
              <a:ext uri="{FF2B5EF4-FFF2-40B4-BE49-F238E27FC236}">
                <a16:creationId xmlns:a16="http://schemas.microsoft.com/office/drawing/2014/main" id="{740F3DF5-BC5C-4C4F-BEED-D9FF3156919F}"/>
              </a:ext>
            </a:extLst>
          </p:cNvPr>
          <p:cNvSpPr txBox="1"/>
          <p:nvPr/>
        </p:nvSpPr>
        <p:spPr>
          <a:xfrm>
            <a:off x="5975239" y="5520991"/>
            <a:ext cx="5865662" cy="646331"/>
          </a:xfrm>
          <a:prstGeom prst="rect">
            <a:avLst/>
          </a:prstGeom>
          <a:noFill/>
        </p:spPr>
        <p:txBody>
          <a:bodyPr wrap="square" rtlCol="0">
            <a:spAutoFit/>
          </a:bodyPr>
          <a:lstStyle/>
          <a:p>
            <a:pPr algn="just"/>
            <a:r>
              <a:rPr lang="en-US" dirty="0"/>
              <a:t>As we can see from above ,students with strong TOEFL score have high chances of being admitted.</a:t>
            </a:r>
            <a:endParaRPr lang="en-IN" dirty="0"/>
          </a:p>
        </p:txBody>
      </p:sp>
    </p:spTree>
    <p:extLst>
      <p:ext uri="{BB962C8B-B14F-4D97-AF65-F5344CB8AC3E}">
        <p14:creationId xmlns:p14="http://schemas.microsoft.com/office/powerpoint/2010/main" val="135580222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74A1BC-1BEC-4887-99A2-9E6019AE4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818" y="173620"/>
            <a:ext cx="7315200" cy="5069711"/>
          </a:xfrm>
          <a:prstGeom prst="rect">
            <a:avLst/>
          </a:prstGeom>
        </p:spPr>
      </p:pic>
      <p:sp>
        <p:nvSpPr>
          <p:cNvPr id="4" name="TextBox 3">
            <a:extLst>
              <a:ext uri="{FF2B5EF4-FFF2-40B4-BE49-F238E27FC236}">
                <a16:creationId xmlns:a16="http://schemas.microsoft.com/office/drawing/2014/main" id="{39B6C78D-5869-4E2F-A5DE-48EF1F8306A8}"/>
              </a:ext>
            </a:extLst>
          </p:cNvPr>
          <p:cNvSpPr txBox="1"/>
          <p:nvPr/>
        </p:nvSpPr>
        <p:spPr>
          <a:xfrm>
            <a:off x="3923818" y="5509548"/>
            <a:ext cx="7315200" cy="381964"/>
          </a:xfrm>
          <a:prstGeom prst="rect">
            <a:avLst/>
          </a:prstGeom>
          <a:noFill/>
        </p:spPr>
        <p:txBody>
          <a:bodyPr wrap="square" rtlCol="0">
            <a:spAutoFit/>
          </a:bodyPr>
          <a:lstStyle/>
          <a:p>
            <a:pPr algn="ctr"/>
            <a:r>
              <a:rPr lang="en-US" dirty="0"/>
              <a:t>Fig 3:-Research vs Chance of Admit</a:t>
            </a:r>
            <a:endParaRPr lang="en-IN" dirty="0"/>
          </a:p>
        </p:txBody>
      </p:sp>
      <p:sp>
        <p:nvSpPr>
          <p:cNvPr id="5" name="TextBox 4">
            <a:extLst>
              <a:ext uri="{FF2B5EF4-FFF2-40B4-BE49-F238E27FC236}">
                <a16:creationId xmlns:a16="http://schemas.microsoft.com/office/drawing/2014/main" id="{05678372-92E4-4962-B5AE-39560B222432}"/>
              </a:ext>
            </a:extLst>
          </p:cNvPr>
          <p:cNvSpPr txBox="1"/>
          <p:nvPr/>
        </p:nvSpPr>
        <p:spPr>
          <a:xfrm>
            <a:off x="439838" y="2002419"/>
            <a:ext cx="3217762" cy="923330"/>
          </a:xfrm>
          <a:prstGeom prst="rect">
            <a:avLst/>
          </a:prstGeom>
          <a:noFill/>
        </p:spPr>
        <p:txBody>
          <a:bodyPr wrap="square" rtlCol="0">
            <a:spAutoFit/>
          </a:bodyPr>
          <a:lstStyle/>
          <a:p>
            <a:pPr algn="ctr"/>
            <a:r>
              <a:rPr lang="en-US" dirty="0"/>
              <a:t>As we see from the image,</a:t>
            </a:r>
          </a:p>
          <a:p>
            <a:pPr algn="ctr"/>
            <a:r>
              <a:rPr lang="en-US" dirty="0"/>
              <a:t>Students who have had a high chance of accepting work</a:t>
            </a:r>
            <a:endParaRPr lang="en-IN" dirty="0"/>
          </a:p>
        </p:txBody>
      </p:sp>
    </p:spTree>
    <p:extLst>
      <p:ext uri="{BB962C8B-B14F-4D97-AF65-F5344CB8AC3E}">
        <p14:creationId xmlns:p14="http://schemas.microsoft.com/office/powerpoint/2010/main" val="4086565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CEF4BE-BEAB-4AAD-8AC2-72A395658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194" y="474562"/>
            <a:ext cx="6435525" cy="4791920"/>
          </a:xfrm>
          <a:prstGeom prst="rect">
            <a:avLst/>
          </a:prstGeom>
        </p:spPr>
      </p:pic>
      <p:sp>
        <p:nvSpPr>
          <p:cNvPr id="4" name="TextBox 3">
            <a:extLst>
              <a:ext uri="{FF2B5EF4-FFF2-40B4-BE49-F238E27FC236}">
                <a16:creationId xmlns:a16="http://schemas.microsoft.com/office/drawing/2014/main" id="{54BCE946-C6F8-4E57-AC9F-ED2A07901AD0}"/>
              </a:ext>
            </a:extLst>
          </p:cNvPr>
          <p:cNvSpPr txBox="1"/>
          <p:nvPr/>
        </p:nvSpPr>
        <p:spPr>
          <a:xfrm>
            <a:off x="5266482" y="5497975"/>
            <a:ext cx="5729468" cy="370390"/>
          </a:xfrm>
          <a:prstGeom prst="rect">
            <a:avLst/>
          </a:prstGeom>
          <a:noFill/>
        </p:spPr>
        <p:txBody>
          <a:bodyPr wrap="square" rtlCol="0">
            <a:spAutoFit/>
          </a:bodyPr>
          <a:lstStyle/>
          <a:p>
            <a:pPr algn="ctr"/>
            <a:r>
              <a:rPr lang="en-US" dirty="0"/>
              <a:t>Fig 4:-CGPA vs Chance Of Admit</a:t>
            </a:r>
            <a:endParaRPr lang="en-IN" dirty="0"/>
          </a:p>
        </p:txBody>
      </p:sp>
      <p:sp>
        <p:nvSpPr>
          <p:cNvPr id="5" name="TextBox 4">
            <a:extLst>
              <a:ext uri="{FF2B5EF4-FFF2-40B4-BE49-F238E27FC236}">
                <a16:creationId xmlns:a16="http://schemas.microsoft.com/office/drawing/2014/main" id="{A5B28F43-862A-49C6-A8A7-29BCE985C557}"/>
              </a:ext>
            </a:extLst>
          </p:cNvPr>
          <p:cNvSpPr txBox="1"/>
          <p:nvPr/>
        </p:nvSpPr>
        <p:spPr>
          <a:xfrm>
            <a:off x="659758" y="2505670"/>
            <a:ext cx="3460829" cy="923330"/>
          </a:xfrm>
          <a:prstGeom prst="rect">
            <a:avLst/>
          </a:prstGeom>
          <a:noFill/>
        </p:spPr>
        <p:txBody>
          <a:bodyPr wrap="square" rtlCol="0">
            <a:spAutoFit/>
          </a:bodyPr>
          <a:lstStyle/>
          <a:p>
            <a:pPr algn="ctr"/>
            <a:r>
              <a:rPr lang="en-US" dirty="0"/>
              <a:t>As we can see from the figure 4,</a:t>
            </a:r>
          </a:p>
          <a:p>
            <a:pPr algn="ctr"/>
            <a:r>
              <a:rPr lang="en-US" dirty="0"/>
              <a:t>Students with strong CGPA are very likely to admit</a:t>
            </a:r>
            <a:endParaRPr lang="en-IN" dirty="0"/>
          </a:p>
        </p:txBody>
      </p:sp>
    </p:spTree>
    <p:extLst>
      <p:ext uri="{BB962C8B-B14F-4D97-AF65-F5344CB8AC3E}">
        <p14:creationId xmlns:p14="http://schemas.microsoft.com/office/powerpoint/2010/main" val="2183701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3FB5-AFDA-405D-A944-BCF60DA53852}"/>
              </a:ext>
            </a:extLst>
          </p:cNvPr>
          <p:cNvSpPr>
            <a:spLocks noGrp="1"/>
          </p:cNvSpPr>
          <p:nvPr>
            <p:ph type="title"/>
          </p:nvPr>
        </p:nvSpPr>
        <p:spPr>
          <a:xfrm>
            <a:off x="3808070" y="435979"/>
            <a:ext cx="3345084" cy="478421"/>
          </a:xfrm>
        </p:spPr>
        <p:txBody>
          <a:bodyPr>
            <a:normAutofit fontScale="90000"/>
          </a:bodyPr>
          <a:lstStyle/>
          <a:p>
            <a:pPr algn="ctr"/>
            <a:r>
              <a:rPr lang="en-US" b="1" dirty="0"/>
              <a:t>Algorithm</a:t>
            </a:r>
            <a:endParaRPr lang="en-IN" b="1" dirty="0"/>
          </a:p>
        </p:txBody>
      </p:sp>
      <p:sp>
        <p:nvSpPr>
          <p:cNvPr id="3" name="TextBox 2">
            <a:extLst>
              <a:ext uri="{FF2B5EF4-FFF2-40B4-BE49-F238E27FC236}">
                <a16:creationId xmlns:a16="http://schemas.microsoft.com/office/drawing/2014/main" id="{CCAE6084-56C7-46BA-A4A3-1BA155800A4A}"/>
              </a:ext>
            </a:extLst>
          </p:cNvPr>
          <p:cNvSpPr txBox="1"/>
          <p:nvPr/>
        </p:nvSpPr>
        <p:spPr>
          <a:xfrm>
            <a:off x="787078" y="1458409"/>
            <a:ext cx="2569580" cy="369332"/>
          </a:xfrm>
          <a:prstGeom prst="rect">
            <a:avLst/>
          </a:prstGeom>
          <a:noFill/>
        </p:spPr>
        <p:txBody>
          <a:bodyPr wrap="square" rtlCol="0">
            <a:spAutoFit/>
          </a:bodyPr>
          <a:lstStyle/>
          <a:p>
            <a:r>
              <a:rPr lang="en-US" b="1" dirty="0"/>
              <a:t>LOGISTIC</a:t>
            </a:r>
            <a:r>
              <a:rPr lang="en-US" dirty="0"/>
              <a:t> </a:t>
            </a:r>
            <a:r>
              <a:rPr lang="en-US" b="1" dirty="0"/>
              <a:t>REGRESSION</a:t>
            </a:r>
            <a:r>
              <a:rPr lang="en-US" dirty="0"/>
              <a:t>:</a:t>
            </a:r>
            <a:endParaRPr lang="en-IN" dirty="0"/>
          </a:p>
        </p:txBody>
      </p:sp>
      <p:sp>
        <p:nvSpPr>
          <p:cNvPr id="4" name="TextBox 3">
            <a:extLst>
              <a:ext uri="{FF2B5EF4-FFF2-40B4-BE49-F238E27FC236}">
                <a16:creationId xmlns:a16="http://schemas.microsoft.com/office/drawing/2014/main" id="{A5B36991-C283-4040-B2B0-A653935B146C}"/>
              </a:ext>
            </a:extLst>
          </p:cNvPr>
          <p:cNvSpPr txBox="1"/>
          <p:nvPr/>
        </p:nvSpPr>
        <p:spPr>
          <a:xfrm>
            <a:off x="937549" y="1983271"/>
            <a:ext cx="8229600" cy="3970318"/>
          </a:xfrm>
          <a:prstGeom prst="rect">
            <a:avLst/>
          </a:prstGeom>
          <a:noFill/>
        </p:spPr>
        <p:txBody>
          <a:bodyPr wrap="square" rtlCol="0">
            <a:spAutoFit/>
          </a:bodyPr>
          <a:lstStyle/>
          <a:p>
            <a:pPr algn="just"/>
            <a:r>
              <a:rPr lang="en-US" b="0" i="0" dirty="0">
                <a:solidFill>
                  <a:schemeClr val="tx1">
                    <a:lumMod val="95000"/>
                  </a:schemeClr>
                </a:solidFill>
                <a:effectLst/>
                <a:latin typeface="Arial" panose="020B0604020202020204" pitchFamily="34" charset="0"/>
              </a:rPr>
              <a:t>Logistic regression is a supervised learning classification algorithm used to predict the probability of a target variable. The nature of target or dependent variable is dichotomous, which means there would be only two possible classes.</a:t>
            </a:r>
          </a:p>
          <a:p>
            <a:pPr algn="just"/>
            <a:endParaRPr lang="en-US" b="0" i="0" dirty="0">
              <a:solidFill>
                <a:schemeClr val="tx1">
                  <a:lumMod val="95000"/>
                </a:schemeClr>
              </a:solidFill>
              <a:effectLst/>
              <a:latin typeface="Arial" panose="020B0604020202020204" pitchFamily="34" charset="0"/>
            </a:endParaRPr>
          </a:p>
          <a:p>
            <a:pPr algn="just"/>
            <a:r>
              <a:rPr lang="en-US" b="0" i="0" dirty="0">
                <a:solidFill>
                  <a:schemeClr val="tx1">
                    <a:lumMod val="95000"/>
                  </a:schemeClr>
                </a:solidFill>
                <a:effectLst/>
                <a:latin typeface="Arial" panose="020B0604020202020204" pitchFamily="34" charset="0"/>
              </a:rPr>
              <a:t>In simple words, the dependent variable is binary in nature having data coded as either 1 (stands for success/yes) or 0 (stands for failure/no).</a:t>
            </a:r>
          </a:p>
          <a:p>
            <a:pPr algn="just"/>
            <a:endParaRPr lang="en-US" b="0" i="0" dirty="0">
              <a:solidFill>
                <a:schemeClr val="tx1">
                  <a:lumMod val="95000"/>
                </a:schemeClr>
              </a:solidFill>
              <a:effectLst/>
              <a:latin typeface="Arial" panose="020B0604020202020204" pitchFamily="34" charset="0"/>
            </a:endParaRPr>
          </a:p>
          <a:p>
            <a:pPr algn="just"/>
            <a:r>
              <a:rPr lang="en-US" b="0" i="0" dirty="0">
                <a:solidFill>
                  <a:schemeClr val="tx1">
                    <a:lumMod val="95000"/>
                  </a:schemeClr>
                </a:solidFill>
                <a:effectLst/>
                <a:latin typeface="Arial" panose="020B0604020202020204" pitchFamily="34" charset="0"/>
              </a:rPr>
              <a:t>Mathematically, a logistic regression model predicts P(Y=1) as a function of X. It is one of the simplest ML algorithms that can be used for various classification problems such as spam detection, Diabetes prediction, cancer detection etc.</a:t>
            </a:r>
          </a:p>
          <a:p>
            <a:br>
              <a:rPr lang="en-US" dirty="0"/>
            </a:br>
            <a:endParaRPr lang="en-IN" dirty="0"/>
          </a:p>
        </p:txBody>
      </p:sp>
    </p:spTree>
    <p:extLst>
      <p:ext uri="{BB962C8B-B14F-4D97-AF65-F5344CB8AC3E}">
        <p14:creationId xmlns:p14="http://schemas.microsoft.com/office/powerpoint/2010/main" val="31703413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473</TotalTime>
  <Words>1843</Words>
  <Application>Microsoft Office PowerPoint</Application>
  <PresentationFormat>Widescreen</PresentationFormat>
  <Paragraphs>256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Candara</vt:lpstr>
      <vt:lpstr>Helvetica</vt:lpstr>
      <vt:lpstr>Celestial</vt:lpstr>
      <vt:lpstr>University  admission prediction using machine learning</vt:lpstr>
      <vt:lpstr>PowerPoint Presentation</vt:lpstr>
      <vt:lpstr>PowerPoint Presentation</vt:lpstr>
      <vt:lpstr>PowerPoint Presentation</vt:lpstr>
      <vt:lpstr>Data cleaning and analysis</vt:lpstr>
      <vt:lpstr>Data visualization</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admission using machine learning</dc:title>
  <dc:creator>Hari Prasad Morthala</dc:creator>
  <cp:lastModifiedBy>Hari Prasad Morthala</cp:lastModifiedBy>
  <cp:revision>20</cp:revision>
  <dcterms:created xsi:type="dcterms:W3CDTF">2021-07-27T06:16:24Z</dcterms:created>
  <dcterms:modified xsi:type="dcterms:W3CDTF">2021-08-01T15:53:30Z</dcterms:modified>
</cp:coreProperties>
</file>