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98" r:id="rId3"/>
    <p:sldId id="299" r:id="rId4"/>
    <p:sldId id="300" r:id="rId5"/>
    <p:sldId id="301" r:id="rId6"/>
    <p:sldId id="291" r:id="rId7"/>
    <p:sldId id="308" r:id="rId8"/>
    <p:sldId id="309" r:id="rId9"/>
    <p:sldId id="310" r:id="rId10"/>
    <p:sldId id="306" r:id="rId11"/>
    <p:sldId id="307" r:id="rId12"/>
    <p:sldId id="294" r:id="rId13"/>
    <p:sldId id="295" r:id="rId14"/>
    <p:sldId id="31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showGuides="1">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ishetti raviteja" userId="a52ecca4298b2c57" providerId="LiveId" clId="{67A04F05-7F5E-444F-AAEE-AC2F6865E619}"/>
    <pc:docChg chg="undo redo custSel addSld delSld modSld">
      <pc:chgData name="madishetti raviteja" userId="a52ecca4298b2c57" providerId="LiveId" clId="{67A04F05-7F5E-444F-AAEE-AC2F6865E619}" dt="2021-08-04T08:45:10.083" v="486" actId="14100"/>
      <pc:docMkLst>
        <pc:docMk/>
      </pc:docMkLst>
      <pc:sldChg chg="modSp mod">
        <pc:chgData name="madishetti raviteja" userId="a52ecca4298b2c57" providerId="LiveId" clId="{67A04F05-7F5E-444F-AAEE-AC2F6865E619}" dt="2021-08-04T08:01:53.339" v="75" actId="14100"/>
        <pc:sldMkLst>
          <pc:docMk/>
          <pc:sldMk cId="2491500678" sldId="256"/>
        </pc:sldMkLst>
        <pc:spChg chg="mod">
          <ac:chgData name="madishetti raviteja" userId="a52ecca4298b2c57" providerId="LiveId" clId="{67A04F05-7F5E-444F-AAEE-AC2F6865E619}" dt="2021-08-04T08:01:53.339" v="75" actId="14100"/>
          <ac:spMkLst>
            <pc:docMk/>
            <pc:sldMk cId="2491500678" sldId="256"/>
            <ac:spMk id="5" creationId="{201CA12D-4C73-4840-B37B-C44861DBBFF1}"/>
          </ac:spMkLst>
        </pc:spChg>
        <pc:spChg chg="mod">
          <ac:chgData name="madishetti raviteja" userId="a52ecca4298b2c57" providerId="LiveId" clId="{67A04F05-7F5E-444F-AAEE-AC2F6865E619}" dt="2021-08-04T08:01:44.647" v="73" actId="14100"/>
          <ac:spMkLst>
            <pc:docMk/>
            <pc:sldMk cId="2491500678" sldId="256"/>
            <ac:spMk id="7" creationId="{BB74AE7C-8840-4FE0-AB17-81D34658746D}"/>
          </ac:spMkLst>
        </pc:spChg>
      </pc:sldChg>
      <pc:sldChg chg="addSp delSp modSp mod">
        <pc:chgData name="madishetti raviteja" userId="a52ecca4298b2c57" providerId="LiveId" clId="{67A04F05-7F5E-444F-AAEE-AC2F6865E619}" dt="2021-08-04T08:19:00.387" v="315" actId="20577"/>
        <pc:sldMkLst>
          <pc:docMk/>
          <pc:sldMk cId="3055508127" sldId="291"/>
        </pc:sldMkLst>
        <pc:spChg chg="mod">
          <ac:chgData name="madishetti raviteja" userId="a52ecca4298b2c57" providerId="LiveId" clId="{67A04F05-7F5E-444F-AAEE-AC2F6865E619}" dt="2021-08-04T08:19:00.387" v="315" actId="20577"/>
          <ac:spMkLst>
            <pc:docMk/>
            <pc:sldMk cId="3055508127" sldId="291"/>
            <ac:spMk id="16" creationId="{25F59351-D29C-4694-B37A-E13DB1412783}"/>
          </ac:spMkLst>
        </pc:spChg>
        <pc:picChg chg="del">
          <ac:chgData name="madishetti raviteja" userId="a52ecca4298b2c57" providerId="LiveId" clId="{67A04F05-7F5E-444F-AAEE-AC2F6865E619}" dt="2021-08-04T08:18:31.527" v="306" actId="21"/>
          <ac:picMkLst>
            <pc:docMk/>
            <pc:sldMk cId="3055508127" sldId="291"/>
            <ac:picMk id="3" creationId="{51353A40-9DF7-4694-A2CD-F89CCAB2D8FF}"/>
          </ac:picMkLst>
        </pc:picChg>
        <pc:picChg chg="add mod">
          <ac:chgData name="madishetti raviteja" userId="a52ecca4298b2c57" providerId="LiveId" clId="{67A04F05-7F5E-444F-AAEE-AC2F6865E619}" dt="2021-08-04T08:18:43.759" v="310" actId="14100"/>
          <ac:picMkLst>
            <pc:docMk/>
            <pc:sldMk cId="3055508127" sldId="291"/>
            <ac:picMk id="4" creationId="{C7F88FA0-D4A7-4F69-8A72-A6CA4784BAB6}"/>
          </ac:picMkLst>
        </pc:picChg>
      </pc:sldChg>
      <pc:sldChg chg="addSp delSp modSp mod">
        <pc:chgData name="madishetti raviteja" userId="a52ecca4298b2c57" providerId="LiveId" clId="{67A04F05-7F5E-444F-AAEE-AC2F6865E619}" dt="2021-08-04T08:27:43.350" v="369" actId="14100"/>
        <pc:sldMkLst>
          <pc:docMk/>
          <pc:sldMk cId="1551837738" sldId="292"/>
        </pc:sldMkLst>
        <pc:spChg chg="mod">
          <ac:chgData name="madishetti raviteja" userId="a52ecca4298b2c57" providerId="LiveId" clId="{67A04F05-7F5E-444F-AAEE-AC2F6865E619}" dt="2021-08-04T08:27:32.070" v="365" actId="20577"/>
          <ac:spMkLst>
            <pc:docMk/>
            <pc:sldMk cId="1551837738" sldId="292"/>
            <ac:spMk id="16" creationId="{25F59351-D29C-4694-B37A-E13DB1412783}"/>
          </ac:spMkLst>
        </pc:spChg>
        <pc:picChg chg="add mod">
          <ac:chgData name="madishetti raviteja" userId="a52ecca4298b2c57" providerId="LiveId" clId="{67A04F05-7F5E-444F-AAEE-AC2F6865E619}" dt="2021-08-04T08:27:43.350" v="369" actId="14100"/>
          <ac:picMkLst>
            <pc:docMk/>
            <pc:sldMk cId="1551837738" sldId="292"/>
            <ac:picMk id="3" creationId="{A1468CF6-D19E-4585-8DA7-3FFDB90C7A71}"/>
          </ac:picMkLst>
        </pc:picChg>
        <pc:picChg chg="del">
          <ac:chgData name="madishetti raviteja" userId="a52ecca4298b2c57" providerId="LiveId" clId="{67A04F05-7F5E-444F-AAEE-AC2F6865E619}" dt="2021-08-04T08:21:05.194" v="328" actId="21"/>
          <ac:picMkLst>
            <pc:docMk/>
            <pc:sldMk cId="1551837738" sldId="292"/>
            <ac:picMk id="4" creationId="{D5A03BA7-BB49-4327-B167-D574C7F196E2}"/>
          </ac:picMkLst>
        </pc:picChg>
      </pc:sldChg>
      <pc:sldChg chg="addSp delSp modSp mod">
        <pc:chgData name="madishetti raviteja" userId="a52ecca4298b2c57" providerId="LiveId" clId="{67A04F05-7F5E-444F-AAEE-AC2F6865E619}" dt="2021-08-04T08:37:56.069" v="454" actId="255"/>
        <pc:sldMkLst>
          <pc:docMk/>
          <pc:sldMk cId="2428522220" sldId="294"/>
        </pc:sldMkLst>
        <pc:spChg chg="mod">
          <ac:chgData name="madishetti raviteja" userId="a52ecca4298b2c57" providerId="LiveId" clId="{67A04F05-7F5E-444F-AAEE-AC2F6865E619}" dt="2021-08-04T08:37:56.069" v="454" actId="255"/>
          <ac:spMkLst>
            <pc:docMk/>
            <pc:sldMk cId="2428522220" sldId="294"/>
            <ac:spMk id="16" creationId="{25F59351-D29C-4694-B37A-E13DB1412783}"/>
          </ac:spMkLst>
        </pc:spChg>
        <pc:picChg chg="add del">
          <ac:chgData name="madishetti raviteja" userId="a52ecca4298b2c57" providerId="LiveId" clId="{67A04F05-7F5E-444F-AAEE-AC2F6865E619}" dt="2021-08-04T08:37:14.489" v="441" actId="21"/>
          <ac:picMkLst>
            <pc:docMk/>
            <pc:sldMk cId="2428522220" sldId="294"/>
            <ac:picMk id="3" creationId="{778F372C-00B8-412A-B6C6-30292EA518B9}"/>
          </ac:picMkLst>
        </pc:picChg>
        <pc:picChg chg="add del mod">
          <ac:chgData name="madishetti raviteja" userId="a52ecca4298b2c57" providerId="LiveId" clId="{67A04F05-7F5E-444F-AAEE-AC2F6865E619}" dt="2021-08-04T08:37:24.052" v="447" actId="14100"/>
          <ac:picMkLst>
            <pc:docMk/>
            <pc:sldMk cId="2428522220" sldId="294"/>
            <ac:picMk id="4" creationId="{01760546-DA99-4F84-ACD5-9E2275481028}"/>
          </ac:picMkLst>
        </pc:picChg>
      </pc:sldChg>
      <pc:sldChg chg="addSp delSp modSp mod">
        <pc:chgData name="madishetti raviteja" userId="a52ecca4298b2c57" providerId="LiveId" clId="{67A04F05-7F5E-444F-AAEE-AC2F6865E619}" dt="2021-08-04T08:44:15.708" v="462" actId="1076"/>
        <pc:sldMkLst>
          <pc:docMk/>
          <pc:sldMk cId="21605770" sldId="295"/>
        </pc:sldMkLst>
        <pc:picChg chg="add del mod">
          <ac:chgData name="madishetti raviteja" userId="a52ecca4298b2c57" providerId="LiveId" clId="{67A04F05-7F5E-444F-AAEE-AC2F6865E619}" dt="2021-08-04T08:43:57.535" v="458" actId="21"/>
          <ac:picMkLst>
            <pc:docMk/>
            <pc:sldMk cId="21605770" sldId="295"/>
            <ac:picMk id="2" creationId="{2872E051-E085-438E-A63A-9B087F89E9A5}"/>
          </ac:picMkLst>
        </pc:picChg>
        <pc:picChg chg="del">
          <ac:chgData name="madishetti raviteja" userId="a52ecca4298b2c57" providerId="LiveId" clId="{67A04F05-7F5E-444F-AAEE-AC2F6865E619}" dt="2021-08-04T08:43:53.464" v="455" actId="21"/>
          <ac:picMkLst>
            <pc:docMk/>
            <pc:sldMk cId="21605770" sldId="295"/>
            <ac:picMk id="3" creationId="{EC7DE08E-3990-4C06-9BE6-B8D1C1CB6B93}"/>
          </ac:picMkLst>
        </pc:picChg>
        <pc:picChg chg="add mod">
          <ac:chgData name="madishetti raviteja" userId="a52ecca4298b2c57" providerId="LiveId" clId="{67A04F05-7F5E-444F-AAEE-AC2F6865E619}" dt="2021-08-04T08:44:15.708" v="462" actId="1076"/>
          <ac:picMkLst>
            <pc:docMk/>
            <pc:sldMk cId="21605770" sldId="295"/>
            <ac:picMk id="4" creationId="{C8954268-152C-4AC6-B411-BC16D3B5E58E}"/>
          </ac:picMkLst>
        </pc:picChg>
      </pc:sldChg>
      <pc:sldChg chg="addSp delSp modSp mod">
        <pc:chgData name="madishetti raviteja" userId="a52ecca4298b2c57" providerId="LiveId" clId="{67A04F05-7F5E-444F-AAEE-AC2F6865E619}" dt="2021-08-04T08:45:10.083" v="486" actId="14100"/>
        <pc:sldMkLst>
          <pc:docMk/>
          <pc:sldMk cId="874981419" sldId="296"/>
        </pc:sldMkLst>
        <pc:spChg chg="add mod">
          <ac:chgData name="madishetti raviteja" userId="a52ecca4298b2c57" providerId="LiveId" clId="{67A04F05-7F5E-444F-AAEE-AC2F6865E619}" dt="2021-08-04T08:45:10.083" v="486" actId="14100"/>
          <ac:spMkLst>
            <pc:docMk/>
            <pc:sldMk cId="874981419" sldId="296"/>
            <ac:spMk id="2" creationId="{78E9FA6E-736C-483C-80D0-5847AF304E65}"/>
          </ac:spMkLst>
        </pc:spChg>
        <pc:picChg chg="del mod">
          <ac:chgData name="madishetti raviteja" userId="a52ecca4298b2c57" providerId="LiveId" clId="{67A04F05-7F5E-444F-AAEE-AC2F6865E619}" dt="2021-08-04T08:44:32.630" v="464" actId="21"/>
          <ac:picMkLst>
            <pc:docMk/>
            <pc:sldMk cId="874981419" sldId="296"/>
            <ac:picMk id="1026" creationId="{04554FD4-CD74-4FBE-82DE-289B73935775}"/>
          </ac:picMkLst>
        </pc:picChg>
      </pc:sldChg>
      <pc:sldChg chg="modSp mod">
        <pc:chgData name="madishetti raviteja" userId="a52ecca4298b2c57" providerId="LiveId" clId="{67A04F05-7F5E-444F-AAEE-AC2F6865E619}" dt="2021-08-04T08:08:02.949" v="148" actId="20577"/>
        <pc:sldMkLst>
          <pc:docMk/>
          <pc:sldMk cId="2390847152" sldId="298"/>
        </pc:sldMkLst>
        <pc:spChg chg="mod">
          <ac:chgData name="madishetti raviteja" userId="a52ecca4298b2c57" providerId="LiveId" clId="{67A04F05-7F5E-444F-AAEE-AC2F6865E619}" dt="2021-08-04T08:08:02.949" v="148" actId="20577"/>
          <ac:spMkLst>
            <pc:docMk/>
            <pc:sldMk cId="2390847152" sldId="298"/>
            <ac:spMk id="3" creationId="{2A71F16A-7605-4D69-86B3-27705199FE36}"/>
          </ac:spMkLst>
        </pc:spChg>
      </pc:sldChg>
      <pc:sldChg chg="addSp delSp modSp mod">
        <pc:chgData name="madishetti raviteja" userId="a52ecca4298b2c57" providerId="LiveId" clId="{67A04F05-7F5E-444F-AAEE-AC2F6865E619}" dt="2021-08-04T08:08:29.935" v="156" actId="1076"/>
        <pc:sldMkLst>
          <pc:docMk/>
          <pc:sldMk cId="4043409936" sldId="299"/>
        </pc:sldMkLst>
        <pc:picChg chg="del">
          <ac:chgData name="madishetti raviteja" userId="a52ecca4298b2c57" providerId="LiveId" clId="{67A04F05-7F5E-444F-AAEE-AC2F6865E619}" dt="2021-08-04T08:08:07.758" v="149" actId="21"/>
          <ac:picMkLst>
            <pc:docMk/>
            <pc:sldMk cId="4043409936" sldId="299"/>
            <ac:picMk id="2" creationId="{F054B514-6500-4537-9CE6-8CFB0EA7D20F}"/>
          </ac:picMkLst>
        </pc:picChg>
        <pc:picChg chg="add mod">
          <ac:chgData name="madishetti raviteja" userId="a52ecca4298b2c57" providerId="LiveId" clId="{67A04F05-7F5E-444F-AAEE-AC2F6865E619}" dt="2021-08-04T08:08:29.935" v="156" actId="1076"/>
          <ac:picMkLst>
            <pc:docMk/>
            <pc:sldMk cId="4043409936" sldId="299"/>
            <ac:picMk id="3" creationId="{E9021C56-966E-4D74-A279-F5EA82B505DB}"/>
          </ac:picMkLst>
        </pc:picChg>
      </pc:sldChg>
      <pc:sldChg chg="modSp mod">
        <pc:chgData name="madishetti raviteja" userId="a52ecca4298b2c57" providerId="LiveId" clId="{67A04F05-7F5E-444F-AAEE-AC2F6865E619}" dt="2021-08-04T08:10:37.949" v="209" actId="14100"/>
        <pc:sldMkLst>
          <pc:docMk/>
          <pc:sldMk cId="1579694229" sldId="300"/>
        </pc:sldMkLst>
        <pc:spChg chg="mod">
          <ac:chgData name="madishetti raviteja" userId="a52ecca4298b2c57" providerId="LiveId" clId="{67A04F05-7F5E-444F-AAEE-AC2F6865E619}" dt="2021-08-04T08:10:21.555" v="196" actId="14100"/>
          <ac:spMkLst>
            <pc:docMk/>
            <pc:sldMk cId="1579694229" sldId="300"/>
            <ac:spMk id="2" creationId="{054267A7-86ED-4CC4-BCDB-55BF0624ACB2}"/>
          </ac:spMkLst>
        </pc:spChg>
        <pc:spChg chg="mod">
          <ac:chgData name="madishetti raviteja" userId="a52ecca4298b2c57" providerId="LiveId" clId="{67A04F05-7F5E-444F-AAEE-AC2F6865E619}" dt="2021-08-04T08:10:37.949" v="209" actId="14100"/>
          <ac:spMkLst>
            <pc:docMk/>
            <pc:sldMk cId="1579694229" sldId="300"/>
            <ac:spMk id="3" creationId="{74ACE582-011C-48EC-A066-3A1479EBCB19}"/>
          </ac:spMkLst>
        </pc:spChg>
        <pc:spChg chg="mod">
          <ac:chgData name="madishetti raviteja" userId="a52ecca4298b2c57" providerId="LiveId" clId="{67A04F05-7F5E-444F-AAEE-AC2F6865E619}" dt="2021-08-04T08:10:17.435" v="195" actId="207"/>
          <ac:spMkLst>
            <pc:docMk/>
            <pc:sldMk cId="1579694229" sldId="300"/>
            <ac:spMk id="4" creationId="{70A432B9-85D1-486F-8FBE-5FD4996FFD7C}"/>
          </ac:spMkLst>
        </pc:spChg>
      </pc:sldChg>
      <pc:sldChg chg="addSp delSp modSp mod">
        <pc:chgData name="madishetti raviteja" userId="a52ecca4298b2c57" providerId="LiveId" clId="{67A04F05-7F5E-444F-AAEE-AC2F6865E619}" dt="2021-08-04T08:14:46.917" v="231" actId="1076"/>
        <pc:sldMkLst>
          <pc:docMk/>
          <pc:sldMk cId="102456699" sldId="301"/>
        </pc:sldMkLst>
        <pc:spChg chg="mod">
          <ac:chgData name="madishetti raviteja" userId="a52ecca4298b2c57" providerId="LiveId" clId="{67A04F05-7F5E-444F-AAEE-AC2F6865E619}" dt="2021-08-04T08:11:01.895" v="214" actId="20577"/>
          <ac:spMkLst>
            <pc:docMk/>
            <pc:sldMk cId="102456699" sldId="301"/>
            <ac:spMk id="4" creationId="{2D32EB06-4CFB-402C-BB6B-872B52E31CFE}"/>
          </ac:spMkLst>
        </pc:spChg>
        <pc:spChg chg="mod">
          <ac:chgData name="madishetti raviteja" userId="a52ecca4298b2c57" providerId="LiveId" clId="{67A04F05-7F5E-444F-AAEE-AC2F6865E619}" dt="2021-08-04T08:11:08.161" v="215" actId="21"/>
          <ac:spMkLst>
            <pc:docMk/>
            <pc:sldMk cId="102456699" sldId="301"/>
            <ac:spMk id="6" creationId="{EDD4B914-7E5E-4410-B9EE-642908FD66AA}"/>
          </ac:spMkLst>
        </pc:spChg>
        <pc:spChg chg="mod">
          <ac:chgData name="madishetti raviteja" userId="a52ecca4298b2c57" providerId="LiveId" clId="{67A04F05-7F5E-444F-AAEE-AC2F6865E619}" dt="2021-08-04T08:11:43.074" v="223" actId="14100"/>
          <ac:spMkLst>
            <pc:docMk/>
            <pc:sldMk cId="102456699" sldId="301"/>
            <ac:spMk id="7" creationId="{E97DA4A8-ECCD-4BE2-BF1D-E1727AE8FFED}"/>
          </ac:spMkLst>
        </pc:spChg>
        <pc:spChg chg="add mod">
          <ac:chgData name="madishetti raviteja" userId="a52ecca4298b2c57" providerId="LiveId" clId="{67A04F05-7F5E-444F-AAEE-AC2F6865E619}" dt="2021-08-04T08:14:46.917" v="231" actId="1076"/>
          <ac:spMkLst>
            <pc:docMk/>
            <pc:sldMk cId="102456699" sldId="301"/>
            <ac:spMk id="9" creationId="{F38EA43B-AC0E-48E7-922B-7CFD1F808882}"/>
          </ac:spMkLst>
        </pc:spChg>
        <pc:picChg chg="del mod">
          <ac:chgData name="madishetti raviteja" userId="a52ecca4298b2c57" providerId="LiveId" clId="{67A04F05-7F5E-444F-AAEE-AC2F6865E619}" dt="2021-08-04T08:11:27.453" v="219" actId="21"/>
          <ac:picMkLst>
            <pc:docMk/>
            <pc:sldMk cId="102456699" sldId="301"/>
            <ac:picMk id="5" creationId="{4601CCE3-E6D9-4BF2-8372-4CB5FBD39677}"/>
          </ac:picMkLst>
        </pc:picChg>
        <pc:picChg chg="add mod">
          <ac:chgData name="madishetti raviteja" userId="a52ecca4298b2c57" providerId="LiveId" clId="{67A04F05-7F5E-444F-AAEE-AC2F6865E619}" dt="2021-08-04T08:14:39.948" v="229" actId="1076"/>
          <ac:picMkLst>
            <pc:docMk/>
            <pc:sldMk cId="102456699" sldId="301"/>
            <ac:picMk id="11" creationId="{31534906-4480-43BF-80B4-5319CC004EAA}"/>
          </ac:picMkLst>
        </pc:picChg>
      </pc:sldChg>
      <pc:sldChg chg="addSp delSp modSp mod">
        <pc:chgData name="madishetti raviteja" userId="a52ecca4298b2c57" providerId="LiveId" clId="{67A04F05-7F5E-444F-AAEE-AC2F6865E619}" dt="2021-08-04T08:16:30.301" v="305" actId="14100"/>
        <pc:sldMkLst>
          <pc:docMk/>
          <pc:sldMk cId="4044521155" sldId="302"/>
        </pc:sldMkLst>
        <pc:spChg chg="mod">
          <ac:chgData name="madishetti raviteja" userId="a52ecca4298b2c57" providerId="LiveId" clId="{67A04F05-7F5E-444F-AAEE-AC2F6865E619}" dt="2021-08-04T08:16:26.383" v="304" actId="20577"/>
          <ac:spMkLst>
            <pc:docMk/>
            <pc:sldMk cId="4044521155" sldId="302"/>
            <ac:spMk id="4" creationId="{CBDB1C97-EBA3-4F52-8B67-1C9D5E3276B0}"/>
          </ac:spMkLst>
        </pc:spChg>
        <pc:picChg chg="del">
          <ac:chgData name="madishetti raviteja" userId="a52ecca4298b2c57" providerId="LiveId" clId="{67A04F05-7F5E-444F-AAEE-AC2F6865E619}" dt="2021-08-04T08:15:53.654" v="233" actId="21"/>
          <ac:picMkLst>
            <pc:docMk/>
            <pc:sldMk cId="4044521155" sldId="302"/>
            <ac:picMk id="2" creationId="{3931F524-0C9F-4EDB-B09F-0DBCA6F541C8}"/>
          </ac:picMkLst>
        </pc:picChg>
        <pc:picChg chg="add mod">
          <ac:chgData name="madishetti raviteja" userId="a52ecca4298b2c57" providerId="LiveId" clId="{67A04F05-7F5E-444F-AAEE-AC2F6865E619}" dt="2021-08-04T08:16:30.301" v="305" actId="14100"/>
          <ac:picMkLst>
            <pc:docMk/>
            <pc:sldMk cId="4044521155" sldId="302"/>
            <ac:picMk id="5" creationId="{01C0CBF0-1047-4A81-9C01-93150422AE94}"/>
          </ac:picMkLst>
        </pc:picChg>
      </pc:sldChg>
      <pc:sldChg chg="addSp delSp modSp mod">
        <pc:chgData name="madishetti raviteja" userId="a52ecca4298b2c57" providerId="LiveId" clId="{67A04F05-7F5E-444F-AAEE-AC2F6865E619}" dt="2021-08-04T08:20:54.074" v="326" actId="1076"/>
        <pc:sldMkLst>
          <pc:docMk/>
          <pc:sldMk cId="1174616295" sldId="303"/>
        </pc:sldMkLst>
        <pc:spChg chg="del mod">
          <ac:chgData name="madishetti raviteja" userId="a52ecca4298b2c57" providerId="LiveId" clId="{67A04F05-7F5E-444F-AAEE-AC2F6865E619}" dt="2021-08-04T08:19:08.197" v="319"/>
          <ac:spMkLst>
            <pc:docMk/>
            <pc:sldMk cId="1174616295" sldId="303"/>
            <ac:spMk id="4" creationId="{290B282E-EACF-4BF6-AFC9-8C32D567460B}"/>
          </ac:spMkLst>
        </pc:spChg>
        <pc:picChg chg="del">
          <ac:chgData name="madishetti raviteja" userId="a52ecca4298b2c57" providerId="LiveId" clId="{67A04F05-7F5E-444F-AAEE-AC2F6865E619}" dt="2021-08-04T08:19:08.189" v="317" actId="21"/>
          <ac:picMkLst>
            <pc:docMk/>
            <pc:sldMk cId="1174616295" sldId="303"/>
            <ac:picMk id="2" creationId="{CDA386F9-BD3F-4FB2-91BB-B5235691B45B}"/>
          </ac:picMkLst>
        </pc:picChg>
        <pc:picChg chg="add del">
          <ac:chgData name="madishetti raviteja" userId="a52ecca4298b2c57" providerId="LiveId" clId="{67A04F05-7F5E-444F-AAEE-AC2F6865E619}" dt="2021-08-04T08:20:48.346" v="323" actId="21"/>
          <ac:picMkLst>
            <pc:docMk/>
            <pc:sldMk cId="1174616295" sldId="303"/>
            <ac:picMk id="5" creationId="{35ACB5D4-B8D5-4B8A-832B-93111ADE2E02}"/>
          </ac:picMkLst>
        </pc:picChg>
        <pc:picChg chg="add mod">
          <ac:chgData name="madishetti raviteja" userId="a52ecca4298b2c57" providerId="LiveId" clId="{67A04F05-7F5E-444F-AAEE-AC2F6865E619}" dt="2021-08-04T08:20:54.074" v="326" actId="1076"/>
          <ac:picMkLst>
            <pc:docMk/>
            <pc:sldMk cId="1174616295" sldId="303"/>
            <ac:picMk id="7" creationId="{1056FD67-1EB6-4DF7-9343-EA6BB89D03C8}"/>
          </ac:picMkLst>
        </pc:picChg>
      </pc:sldChg>
      <pc:sldChg chg="del">
        <pc:chgData name="madishetti raviteja" userId="a52ecca4298b2c57" providerId="LiveId" clId="{67A04F05-7F5E-444F-AAEE-AC2F6865E619}" dt="2021-08-04T08:20:58.506" v="327" actId="2696"/>
        <pc:sldMkLst>
          <pc:docMk/>
          <pc:sldMk cId="4064404193" sldId="304"/>
        </pc:sldMkLst>
      </pc:sldChg>
      <pc:sldChg chg="addSp delSp modSp del mod">
        <pc:chgData name="madishetti raviteja" userId="a52ecca4298b2c57" providerId="LiveId" clId="{67A04F05-7F5E-444F-AAEE-AC2F6865E619}" dt="2021-08-04T08:32:50.355" v="379" actId="2696"/>
        <pc:sldMkLst>
          <pc:docMk/>
          <pc:sldMk cId="3026642119" sldId="305"/>
        </pc:sldMkLst>
        <pc:spChg chg="add del mod">
          <ac:chgData name="madishetti raviteja" userId="a52ecca4298b2c57" providerId="LiveId" clId="{67A04F05-7F5E-444F-AAEE-AC2F6865E619}" dt="2021-08-04T08:32:45.770" v="378"/>
          <ac:spMkLst>
            <pc:docMk/>
            <pc:sldMk cId="3026642119" sldId="305"/>
            <ac:spMk id="9" creationId="{2984A0AF-0E29-4CEC-8AB6-BF22958C0B66}"/>
          </ac:spMkLst>
        </pc:spChg>
        <pc:picChg chg="del">
          <ac:chgData name="madishetti raviteja" userId="a52ecca4298b2c57" providerId="LiveId" clId="{67A04F05-7F5E-444F-AAEE-AC2F6865E619}" dt="2021-08-04T08:31:58.926" v="370" actId="21"/>
          <ac:picMkLst>
            <pc:docMk/>
            <pc:sldMk cId="3026642119" sldId="305"/>
            <ac:picMk id="6" creationId="{A5143D2D-AA93-41A0-84DD-8105082A7C10}"/>
          </ac:picMkLst>
        </pc:picChg>
        <pc:picChg chg="add del mod">
          <ac:chgData name="madishetti raviteja" userId="a52ecca4298b2c57" providerId="LiveId" clId="{67A04F05-7F5E-444F-AAEE-AC2F6865E619}" dt="2021-08-04T08:32:08.676" v="372" actId="21"/>
          <ac:picMkLst>
            <pc:docMk/>
            <pc:sldMk cId="3026642119" sldId="305"/>
            <ac:picMk id="7" creationId="{329EEC3F-90D4-4FDE-B5E5-3E325C9EB434}"/>
          </ac:picMkLst>
        </pc:picChg>
      </pc:sldChg>
      <pc:sldChg chg="addSp delSp modSp mod">
        <pc:chgData name="madishetti raviteja" userId="a52ecca4298b2c57" providerId="LiveId" clId="{67A04F05-7F5E-444F-AAEE-AC2F6865E619}" dt="2021-08-04T08:35:55.540" v="430" actId="255"/>
        <pc:sldMkLst>
          <pc:docMk/>
          <pc:sldMk cId="3485713993" sldId="306"/>
        </pc:sldMkLst>
        <pc:spChg chg="mod">
          <ac:chgData name="madishetti raviteja" userId="a52ecca4298b2c57" providerId="LiveId" clId="{67A04F05-7F5E-444F-AAEE-AC2F6865E619}" dt="2021-08-04T08:34:03.551" v="387" actId="1076"/>
          <ac:spMkLst>
            <pc:docMk/>
            <pc:sldMk cId="3485713993" sldId="306"/>
            <ac:spMk id="3" creationId="{C2CD6A56-6E7A-4897-ABCB-07CD0B5767E0}"/>
          </ac:spMkLst>
        </pc:spChg>
        <pc:spChg chg="del mod">
          <ac:chgData name="madishetti raviteja" userId="a52ecca4298b2c57" providerId="LiveId" clId="{67A04F05-7F5E-444F-AAEE-AC2F6865E619}" dt="2021-08-04T08:33:51.595" v="384" actId="21"/>
          <ac:spMkLst>
            <pc:docMk/>
            <pc:sldMk cId="3485713993" sldId="306"/>
            <ac:spMk id="5" creationId="{136DC990-DFCF-4913-BFDD-E8282723E746}"/>
          </ac:spMkLst>
        </pc:spChg>
        <pc:spChg chg="mod">
          <ac:chgData name="madishetti raviteja" userId="a52ecca4298b2c57" providerId="LiveId" clId="{67A04F05-7F5E-444F-AAEE-AC2F6865E619}" dt="2021-08-04T08:35:55.540" v="430" actId="255"/>
          <ac:spMkLst>
            <pc:docMk/>
            <pc:sldMk cId="3485713993" sldId="306"/>
            <ac:spMk id="6" creationId="{DD48FEBD-F12C-409C-8B60-9899E22AFA38}"/>
          </ac:spMkLst>
        </pc:spChg>
        <pc:spChg chg="del">
          <ac:chgData name="madishetti raviteja" userId="a52ecca4298b2c57" providerId="LiveId" clId="{67A04F05-7F5E-444F-AAEE-AC2F6865E619}" dt="2021-08-04T08:33:49.035" v="383" actId="21"/>
          <ac:spMkLst>
            <pc:docMk/>
            <pc:sldMk cId="3485713993" sldId="306"/>
            <ac:spMk id="7" creationId="{E8F2B6FF-00F1-4ABE-805C-AEC9F6BE5851}"/>
          </ac:spMkLst>
        </pc:spChg>
        <pc:picChg chg="del">
          <ac:chgData name="madishetti raviteja" userId="a52ecca4298b2c57" providerId="LiveId" clId="{67A04F05-7F5E-444F-AAEE-AC2F6865E619}" dt="2021-08-04T08:33:39.435" v="380" actId="21"/>
          <ac:picMkLst>
            <pc:docMk/>
            <pc:sldMk cId="3485713993" sldId="306"/>
            <ac:picMk id="4" creationId="{1664F7D8-49A8-45B5-A4B5-6C919F814E47}"/>
          </ac:picMkLst>
        </pc:picChg>
        <pc:picChg chg="del">
          <ac:chgData name="madishetti raviteja" userId="a52ecca4298b2c57" providerId="LiveId" clId="{67A04F05-7F5E-444F-AAEE-AC2F6865E619}" dt="2021-08-04T08:33:41.763" v="381" actId="21"/>
          <ac:picMkLst>
            <pc:docMk/>
            <pc:sldMk cId="3485713993" sldId="306"/>
            <ac:picMk id="8" creationId="{E330B8E8-0A03-49EC-BA50-07F68CF2E026}"/>
          </ac:picMkLst>
        </pc:picChg>
        <pc:picChg chg="add del mod">
          <ac:chgData name="madishetti raviteja" userId="a52ecca4298b2c57" providerId="LiveId" clId="{67A04F05-7F5E-444F-AAEE-AC2F6865E619}" dt="2021-08-04T08:34:22.417" v="391" actId="21"/>
          <ac:picMkLst>
            <pc:docMk/>
            <pc:sldMk cId="3485713993" sldId="306"/>
            <ac:picMk id="10" creationId="{BF8BDD79-0F8E-43D2-8506-20DF4A8771FB}"/>
          </ac:picMkLst>
        </pc:picChg>
        <pc:picChg chg="add del mod">
          <ac:chgData name="madishetti raviteja" userId="a52ecca4298b2c57" providerId="LiveId" clId="{67A04F05-7F5E-444F-AAEE-AC2F6865E619}" dt="2021-08-04T08:34:22.417" v="391" actId="21"/>
          <ac:picMkLst>
            <pc:docMk/>
            <pc:sldMk cId="3485713993" sldId="306"/>
            <ac:picMk id="12" creationId="{BCEFA538-5286-465D-AB1D-21D0951714AD}"/>
          </ac:picMkLst>
        </pc:picChg>
        <pc:picChg chg="add del mod">
          <ac:chgData name="madishetti raviteja" userId="a52ecca4298b2c57" providerId="LiveId" clId="{67A04F05-7F5E-444F-AAEE-AC2F6865E619}" dt="2021-08-04T08:34:30.980" v="397" actId="21"/>
          <ac:picMkLst>
            <pc:docMk/>
            <pc:sldMk cId="3485713993" sldId="306"/>
            <ac:picMk id="13" creationId="{BCFFA180-5CE4-4B80-81F5-8B61A9F9C3DE}"/>
          </ac:picMkLst>
        </pc:picChg>
        <pc:picChg chg="add mod">
          <ac:chgData name="madishetti raviteja" userId="a52ecca4298b2c57" providerId="LiveId" clId="{67A04F05-7F5E-444F-AAEE-AC2F6865E619}" dt="2021-08-04T08:35:33.809" v="420" actId="1076"/>
          <ac:picMkLst>
            <pc:docMk/>
            <pc:sldMk cId="3485713993" sldId="306"/>
            <ac:picMk id="15" creationId="{4F845193-9B0F-40E5-9C9F-70C05ED9AD1F}"/>
          </ac:picMkLst>
        </pc:picChg>
        <pc:picChg chg="add del mod">
          <ac:chgData name="madishetti raviteja" userId="a52ecca4298b2c57" providerId="LiveId" clId="{67A04F05-7F5E-444F-AAEE-AC2F6865E619}" dt="2021-08-04T08:34:57.380" v="405" actId="21"/>
          <ac:picMkLst>
            <pc:docMk/>
            <pc:sldMk cId="3485713993" sldId="306"/>
            <ac:picMk id="17" creationId="{B8894324-F21B-4080-A9AC-53ACB4603F19}"/>
          </ac:picMkLst>
        </pc:picChg>
      </pc:sldChg>
      <pc:sldChg chg="addSp modSp new mod">
        <pc:chgData name="madishetti raviteja" userId="a52ecca4298b2c57" providerId="LiveId" clId="{67A04F05-7F5E-444F-AAEE-AC2F6865E619}" dt="2021-08-04T08:35:13.287" v="410" actId="1076"/>
        <pc:sldMkLst>
          <pc:docMk/>
          <pc:sldMk cId="761306571" sldId="307"/>
        </pc:sldMkLst>
        <pc:picChg chg="add mod">
          <ac:chgData name="madishetti raviteja" userId="a52ecca4298b2c57" providerId="LiveId" clId="{67A04F05-7F5E-444F-AAEE-AC2F6865E619}" dt="2021-08-04T08:35:13.287" v="410" actId="1076"/>
          <ac:picMkLst>
            <pc:docMk/>
            <pc:sldMk cId="761306571" sldId="307"/>
            <ac:picMk id="3" creationId="{E7B797D1-7508-44DA-87E8-2FB188DB3B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AD39C4-82EF-480F-B5F7-17D733C9C61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BDA541-99B0-49F7-8105-61A108F5465E}" type="datetimeFigureOut">
              <a:rPr lang="en-IN" smtClean="0"/>
              <a:pPr/>
              <a:t>12-08-2021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AD39C4-82EF-480F-B5F7-17D733C9C61B}"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ABDA541-99B0-49F7-8105-61A108F5465E}" type="datetimeFigureOut">
              <a:rPr lang="en-IN" smtClean="0"/>
              <a:pPr/>
              <a:t>12-08-2021</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BAD39C4-82EF-480F-B5F7-17D733C9C61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01CA12D-4C73-4840-B37B-C44861DBBFF1}"/>
              </a:ext>
            </a:extLst>
          </p:cNvPr>
          <p:cNvSpPr>
            <a:spLocks noGrp="1"/>
          </p:cNvSpPr>
          <p:nvPr>
            <p:ph type="ctrTitle"/>
          </p:nvPr>
        </p:nvSpPr>
        <p:spPr>
          <a:xfrm>
            <a:off x="1209675" y="490121"/>
            <a:ext cx="9163050" cy="2053054"/>
          </a:xfrm>
        </p:spPr>
        <p:txBody>
          <a:bodyPr>
            <a:normAutofit/>
          </a:bodyPr>
          <a:lstStyle/>
          <a:p>
            <a:r>
              <a:rPr lang="en-US" sz="3200" b="1" i="0" dirty="0">
                <a:solidFill>
                  <a:srgbClr val="2D2828"/>
                </a:solidFill>
                <a:effectLst/>
                <a:latin typeface="Open Sans" panose="020B0606030504020204" pitchFamily="34" charset="0"/>
              </a:rPr>
              <a:t>Predictive Maintenance For Airlines Using IBM Watson Studio</a:t>
            </a:r>
            <a:r>
              <a:rPr lang="en-US" sz="800" b="1" i="0" dirty="0">
                <a:solidFill>
                  <a:srgbClr val="2D2828"/>
                </a:solidFill>
                <a:effectLst/>
                <a:latin typeface="Open Sans" panose="020B0606030504020204" pitchFamily="34" charset="0"/>
              </a:rPr>
              <a:t/>
            </a:r>
            <a:br>
              <a:rPr lang="en-US" sz="800" b="1" i="0" dirty="0">
                <a:solidFill>
                  <a:srgbClr val="2D2828"/>
                </a:solidFill>
                <a:effectLst/>
                <a:latin typeface="Open Sans" panose="020B0606030504020204" pitchFamily="34"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EBB6D84-4239-4ED2-AA4F-A7F291AC43EA}"/>
              </a:ext>
            </a:extLst>
          </p:cNvPr>
          <p:cNvSpPr>
            <a:spLocks noGrp="1"/>
          </p:cNvSpPr>
          <p:nvPr>
            <p:ph type="subTitle" idx="1"/>
          </p:nvPr>
        </p:nvSpPr>
        <p:spPr>
          <a:xfrm>
            <a:off x="1507067" y="3715657"/>
            <a:ext cx="7766936" cy="2196871"/>
          </a:xfrm>
        </p:spPr>
        <p:txBody>
          <a:bodyPr>
            <a:normAutofit/>
          </a:bodyPr>
          <a:lstStyle/>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endParaRPr lang="en-IN" sz="5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BB74AE7C-8840-4FE0-AB17-81D34658746D}"/>
              </a:ext>
            </a:extLst>
          </p:cNvPr>
          <p:cNvSpPr txBox="1"/>
          <p:nvPr/>
        </p:nvSpPr>
        <p:spPr>
          <a:xfrm>
            <a:off x="180975" y="3056620"/>
            <a:ext cx="6391275" cy="1171026"/>
          </a:xfrm>
          <a:prstGeom prst="rect">
            <a:avLst/>
          </a:prstGeom>
          <a:noFill/>
        </p:spPr>
        <p:txBody>
          <a:bodyPr wrap="square">
            <a:spAutoFit/>
          </a:bodyPr>
          <a:lstStyle/>
          <a:p>
            <a:pPr algn="ctr">
              <a:lnSpc>
                <a:spcPts val="2850"/>
              </a:lnSpc>
              <a:spcBef>
                <a:spcPts val="1500"/>
              </a:spcBef>
              <a:spcAft>
                <a:spcPts val="750"/>
              </a:spcAft>
            </a:pPr>
            <a:r>
              <a:rPr lang="en-IN" sz="3200" b="1" dirty="0" smtClean="0">
                <a:solidFill>
                  <a:srgbClr val="000000"/>
                </a:solidFill>
                <a:latin typeface="Bahnschrift" panose="020B0502040204020203" pitchFamily="34" charset="0"/>
                <a:ea typeface="Calibri" panose="020F0502020204030204" pitchFamily="34" charset="0"/>
                <a:cs typeface="Open Sans" panose="020B0606030504020204" pitchFamily="34" charset="0"/>
              </a:rPr>
              <a:t>CH.S.M.V.JITENDRA REDDY</a:t>
            </a:r>
            <a:endParaRPr lang="en-IN" sz="3200" b="1" dirty="0">
              <a:solidFill>
                <a:srgbClr val="000000"/>
              </a:solidFill>
              <a:latin typeface="Bahnschrift" panose="020B0502040204020203" pitchFamily="34" charset="0"/>
              <a:ea typeface="Calibri" panose="020F0502020204030204" pitchFamily="34" charset="0"/>
              <a:cs typeface="Open Sans" panose="020B0606030504020204" pitchFamily="34" charset="0"/>
            </a:endParaRPr>
          </a:p>
          <a:p>
            <a:pPr algn="ctr">
              <a:lnSpc>
                <a:spcPts val="2850"/>
              </a:lnSpc>
              <a:spcBef>
                <a:spcPts val="1500"/>
              </a:spcBef>
              <a:spcAft>
                <a:spcPts val="750"/>
              </a:spcAft>
            </a:pPr>
            <a:r>
              <a:rPr lang="en-IN" sz="4000" b="1" dirty="0">
                <a:solidFill>
                  <a:srgbClr val="000000"/>
                </a:solidFill>
                <a:effectLst/>
                <a:latin typeface="Bahnschrift" panose="020B0502040204020203" pitchFamily="34" charset="0"/>
                <a:ea typeface="Calibri" panose="020F0502020204030204" pitchFamily="34" charset="0"/>
                <a:cs typeface="Open Sans" panose="020B0606030504020204" pitchFamily="34" charset="0"/>
              </a:rPr>
              <a:t> GITAM UNIVERSITY</a:t>
            </a:r>
            <a:endParaRPr lang="en-IN" sz="4000" dirty="0">
              <a:effectLst/>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49150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 xmlns:a16="http://schemas.microsoft.com/office/drawing/2014/main" id="{E00550B1-0AC7-43E4-86C1-705CCD262AD1}"/>
              </a:ext>
            </a:extLst>
          </p:cNvPr>
          <p:cNvSpPr>
            <a:spLocks noChangeArrowheads="1"/>
          </p:cNvSpPr>
          <p:nvPr/>
        </p:nvSpPr>
        <p:spPr bwMode="auto">
          <a:xfrm>
            <a:off x="1295790" y="5858885"/>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itle 1">
            <a:extLst>
              <a:ext uri="{FF2B5EF4-FFF2-40B4-BE49-F238E27FC236}">
                <a16:creationId xmlns="" xmlns:a16="http://schemas.microsoft.com/office/drawing/2014/main" id="{C2CD6A56-6E7A-4897-ABCB-07CD0B5767E0}"/>
              </a:ext>
            </a:extLst>
          </p:cNvPr>
          <p:cNvSpPr txBox="1">
            <a:spLocks/>
          </p:cNvSpPr>
          <p:nvPr/>
        </p:nvSpPr>
        <p:spPr>
          <a:xfrm>
            <a:off x="-185716" y="0"/>
            <a:ext cx="1566841" cy="749044"/>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UI</a:t>
            </a:r>
            <a:endParaRPr lang="en-IN" dirty="0"/>
          </a:p>
        </p:txBody>
      </p:sp>
      <p:sp>
        <p:nvSpPr>
          <p:cNvPr id="6" name="Content Placeholder 4">
            <a:extLst>
              <a:ext uri="{FF2B5EF4-FFF2-40B4-BE49-F238E27FC236}">
                <a16:creationId xmlns="" xmlns:a16="http://schemas.microsoft.com/office/drawing/2014/main" id="{DD48FEBD-F12C-409C-8B60-9899E22AFA38}"/>
              </a:ext>
            </a:extLst>
          </p:cNvPr>
          <p:cNvSpPr txBox="1">
            <a:spLocks/>
          </p:cNvSpPr>
          <p:nvPr/>
        </p:nvSpPr>
        <p:spPr>
          <a:xfrm>
            <a:off x="8096250" y="2828925"/>
            <a:ext cx="3429000" cy="8196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3600" b="1" dirty="0"/>
              <a:t>Index </a:t>
            </a:r>
            <a:r>
              <a:rPr lang="en-IN" sz="3600" b="1" dirty="0" err="1"/>
              <a:t>ui</a:t>
            </a:r>
            <a:endParaRPr lang="en-IN" sz="3600" b="1" dirty="0"/>
          </a:p>
        </p:txBody>
      </p:sp>
      <p:pic>
        <p:nvPicPr>
          <p:cNvPr id="5" name="Picture 4">
            <a:extLst>
              <a:ext uri="{FF2B5EF4-FFF2-40B4-BE49-F238E27FC236}">
                <a16:creationId xmlns="" xmlns:a16="http://schemas.microsoft.com/office/drawing/2014/main" id="{32513957-6D72-4BC9-852D-91EE3A0A056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3700" y="612775"/>
            <a:ext cx="11404600" cy="5632450"/>
          </a:xfrm>
          <a:prstGeom prst="rect">
            <a:avLst/>
          </a:prstGeom>
        </p:spPr>
      </p:pic>
    </p:spTree>
    <p:extLst>
      <p:ext uri="{BB962C8B-B14F-4D97-AF65-F5344CB8AC3E}">
        <p14:creationId xmlns="" xmlns:p14="http://schemas.microsoft.com/office/powerpoint/2010/main" val="348571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F5E1027-267D-4B1F-BFB0-2BC1A4EE81C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9425" y="571499"/>
            <a:ext cx="11379200" cy="6010275"/>
          </a:xfrm>
          <a:prstGeom prst="rect">
            <a:avLst/>
          </a:prstGeom>
        </p:spPr>
      </p:pic>
    </p:spTree>
    <p:extLst>
      <p:ext uri="{BB962C8B-B14F-4D97-AF65-F5344CB8AC3E}">
        <p14:creationId xmlns="" xmlns:p14="http://schemas.microsoft.com/office/powerpoint/2010/main" val="76130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 xmlns:a16="http://schemas.microsoft.com/office/drawing/2014/main" id="{25F59351-D29C-4694-B37A-E13DB1412783}"/>
              </a:ext>
            </a:extLst>
          </p:cNvPr>
          <p:cNvSpPr txBox="1">
            <a:spLocks/>
          </p:cNvSpPr>
          <p:nvPr/>
        </p:nvSpPr>
        <p:spPr>
          <a:xfrm>
            <a:off x="1257300" y="1"/>
            <a:ext cx="7321715" cy="58102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b="1" dirty="0"/>
              <a:t>Output UI and the inputs.</a:t>
            </a:r>
            <a:endParaRPr lang="en-IN" sz="2400" b="1" dirty="0"/>
          </a:p>
        </p:txBody>
      </p:sp>
      <p:pic>
        <p:nvPicPr>
          <p:cNvPr id="4" name="Picture 3">
            <a:extLst>
              <a:ext uri="{FF2B5EF4-FFF2-40B4-BE49-F238E27FC236}">
                <a16:creationId xmlns="" xmlns:a16="http://schemas.microsoft.com/office/drawing/2014/main" id="{01760546-DA99-4F84-ACD5-9E227548102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1500" y="581024"/>
            <a:ext cx="11296650" cy="5216525"/>
          </a:xfrm>
          <a:prstGeom prst="rect">
            <a:avLst/>
          </a:prstGeom>
        </p:spPr>
      </p:pic>
    </p:spTree>
    <p:extLst>
      <p:ext uri="{BB962C8B-B14F-4D97-AF65-F5344CB8AC3E}">
        <p14:creationId xmlns="" xmlns:p14="http://schemas.microsoft.com/office/powerpoint/2010/main" val="242852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 xmlns:a16="http://schemas.microsoft.com/office/drawing/2014/main" id="{25F59351-D29C-4694-B37A-E13DB1412783}"/>
              </a:ext>
            </a:extLst>
          </p:cNvPr>
          <p:cNvSpPr txBox="1">
            <a:spLocks/>
          </p:cNvSpPr>
          <p:nvPr/>
        </p:nvSpPr>
        <p:spPr>
          <a:xfrm>
            <a:off x="3213473" y="5785358"/>
            <a:ext cx="5334280" cy="83117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sym typeface="Wingdings" panose="05000000000000000000" pitchFamily="2" charset="2"/>
              </a:rPr>
              <a:t></a:t>
            </a:r>
            <a:r>
              <a:rPr lang="en-US" sz="2400" dirty="0"/>
              <a:t>Predicting The Quality.</a:t>
            </a:r>
            <a:endParaRPr lang="en-IN" sz="2400" dirty="0"/>
          </a:p>
        </p:txBody>
      </p:sp>
      <p:pic>
        <p:nvPicPr>
          <p:cNvPr id="3" name="Picture 2">
            <a:extLst>
              <a:ext uri="{FF2B5EF4-FFF2-40B4-BE49-F238E27FC236}">
                <a16:creationId xmlns="" xmlns:a16="http://schemas.microsoft.com/office/drawing/2014/main" id="{4FD72949-B679-4D3E-82A5-CE03790C048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20700" y="152400"/>
            <a:ext cx="11341100" cy="5791200"/>
          </a:xfrm>
          <a:prstGeom prst="rect">
            <a:avLst/>
          </a:prstGeom>
        </p:spPr>
      </p:pic>
    </p:spTree>
    <p:extLst>
      <p:ext uri="{BB962C8B-B14F-4D97-AF65-F5344CB8AC3E}">
        <p14:creationId xmlns="" xmlns:p14="http://schemas.microsoft.com/office/powerpoint/2010/main" val="2160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934" y="2656457"/>
            <a:ext cx="10911840" cy="1051560"/>
          </a:xfrm>
        </p:spPr>
        <p:txBody>
          <a:bodyPr>
            <a:normAutofit fontScale="90000"/>
          </a:bodyPr>
          <a:lstStyle/>
          <a:p>
            <a:pPr algn="ctr"/>
            <a:r>
              <a:rPr lang="en-US" dirty="0" smtClean="0"/>
              <a:t>THANK YOU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A71F16A-7605-4D69-86B3-27705199FE36}"/>
              </a:ext>
            </a:extLst>
          </p:cNvPr>
          <p:cNvSpPr txBox="1"/>
          <p:nvPr/>
        </p:nvSpPr>
        <p:spPr>
          <a:xfrm>
            <a:off x="523875" y="2066621"/>
            <a:ext cx="11081971" cy="3679854"/>
          </a:xfrm>
          <a:prstGeom prst="rect">
            <a:avLst/>
          </a:prstGeom>
          <a:noFill/>
        </p:spPr>
        <p:txBody>
          <a:bodyPr wrap="square">
            <a:spAutoFit/>
          </a:bodyPr>
          <a:lstStyle/>
          <a:p>
            <a:pPr marL="0" indent="0" fontAlgn="base">
              <a:lnSpc>
                <a:spcPct val="150000"/>
              </a:lnSpc>
              <a:spcAft>
                <a:spcPts val="800"/>
              </a:spcAft>
              <a:buNone/>
            </a:pPr>
            <a:r>
              <a:rPr lang="en-US" b="0" i="0" dirty="0">
                <a:effectLst/>
                <a:latin typeface="Montserrat"/>
              </a:rPr>
              <a:t>The airport usage currently increased year by year, the traditional method of airport resource allocation has been unable to adapt to the requirements of the operation of the airport.</a:t>
            </a:r>
          </a:p>
          <a:p>
            <a:pPr marL="0" indent="0" fontAlgn="base">
              <a:lnSpc>
                <a:spcPct val="150000"/>
              </a:lnSpc>
              <a:spcAft>
                <a:spcPts val="800"/>
              </a:spcAft>
              <a:buNone/>
            </a:pPr>
            <a:r>
              <a:rPr lang="en-US" b="0" i="0" dirty="0">
                <a:effectLst/>
                <a:latin typeface="Montserrat"/>
              </a:rPr>
              <a:t> Dynamic allocation and scheduling of airport terminal passenger service resources are one of the most effective ways to improve passenger service levels and operational efficiency within the terminal, while the relatively accurate passenger traffic forecasting is the prerequisite for dynamic allocation and </a:t>
            </a:r>
            <a:r>
              <a:rPr lang="en-US" b="0" i="0" dirty="0" err="1">
                <a:effectLst/>
                <a:latin typeface="Montserrat"/>
              </a:rPr>
              <a:t>scheduleing</a:t>
            </a:r>
            <a:endParaRPr lang="en-US" b="0" i="0" dirty="0">
              <a:effectLst/>
              <a:latin typeface="Montserrat"/>
            </a:endParaRPr>
          </a:p>
          <a:p>
            <a:pPr marL="0" indent="0" fontAlgn="base">
              <a:lnSpc>
                <a:spcPct val="150000"/>
              </a:lnSpc>
              <a:spcAft>
                <a:spcPts val="800"/>
              </a:spcAft>
              <a:buNone/>
            </a:pPr>
            <a:r>
              <a:rPr lang="en-US" b="0" i="0" dirty="0">
                <a:effectLst/>
                <a:latin typeface="Montserrat"/>
              </a:rPr>
              <a:t>.</a:t>
            </a:r>
            <a:r>
              <a:rPr lang="en-US" sz="1800" b="0" i="0" dirty="0">
                <a:effectLst/>
                <a:latin typeface="Montserrat"/>
              </a:rPr>
              <a:t>In order to cut down the operational cost and also to help engineers by predicting at a faster rate, we make use of  Machine Learning (ML). </a:t>
            </a:r>
          </a:p>
          <a:p>
            <a:pPr marL="0" indent="0" fontAlgn="base">
              <a:lnSpc>
                <a:spcPct val="150000"/>
              </a:lnSpc>
              <a:spcAft>
                <a:spcPts val="800"/>
              </a:spcAft>
              <a:buNone/>
            </a:pPr>
            <a:r>
              <a:rPr lang="en-US" sz="1800" b="0" i="0" dirty="0">
                <a:effectLst/>
                <a:latin typeface="Montserrat"/>
              </a:rPr>
              <a:t>So the main goal of this project is to build a Machine Learning model to predict the </a:t>
            </a:r>
            <a:r>
              <a:rPr lang="en-US" dirty="0" err="1">
                <a:latin typeface="Montserrat"/>
              </a:rPr>
              <a:t>the</a:t>
            </a:r>
            <a:r>
              <a:rPr lang="en-US" dirty="0">
                <a:latin typeface="Montserrat"/>
              </a:rPr>
              <a:t> number of passengers</a:t>
            </a:r>
            <a:r>
              <a:rPr lang="en-US" sz="1800" b="0" i="0" dirty="0">
                <a:effectLst/>
                <a:latin typeface="Montserrat"/>
              </a:rPr>
              <a:t>.</a:t>
            </a:r>
            <a:endParaRPr lang="en-IN" dirty="0"/>
          </a:p>
        </p:txBody>
      </p:sp>
      <p:sp>
        <p:nvSpPr>
          <p:cNvPr id="5" name="TextBox 4">
            <a:extLst>
              <a:ext uri="{FF2B5EF4-FFF2-40B4-BE49-F238E27FC236}">
                <a16:creationId xmlns="" xmlns:a16="http://schemas.microsoft.com/office/drawing/2014/main" id="{D3282994-1042-4344-B094-0980E53D4B03}"/>
              </a:ext>
            </a:extLst>
          </p:cNvPr>
          <p:cNvSpPr txBox="1"/>
          <p:nvPr/>
        </p:nvSpPr>
        <p:spPr>
          <a:xfrm>
            <a:off x="3784601" y="856776"/>
            <a:ext cx="6115538" cy="707886"/>
          </a:xfrm>
          <a:prstGeom prst="rect">
            <a:avLst/>
          </a:prstGeom>
          <a:noFill/>
        </p:spPr>
        <p:txBody>
          <a:bodyPr wrap="square">
            <a:spAutoFit/>
          </a:bodyPr>
          <a:lstStyle/>
          <a:p>
            <a:r>
              <a:rPr lang="en-US" sz="4000" dirty="0">
                <a:solidFill>
                  <a:schemeClr val="tx1"/>
                </a:solidFill>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9084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B2C7464-579F-476D-8EDE-150E64FA3981}"/>
              </a:ext>
            </a:extLst>
          </p:cNvPr>
          <p:cNvSpPr txBox="1"/>
          <p:nvPr/>
        </p:nvSpPr>
        <p:spPr>
          <a:xfrm>
            <a:off x="3849532" y="739747"/>
            <a:ext cx="6115538" cy="707886"/>
          </a:xfrm>
          <a:prstGeom prst="rect">
            <a:avLst/>
          </a:prstGeom>
          <a:noFill/>
        </p:spPr>
        <p:txBody>
          <a:bodyPr wrap="square">
            <a:spAutoFit/>
          </a:bodyPr>
          <a:lstStyle/>
          <a:p>
            <a:r>
              <a:rPr lang="en-IN" sz="4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ARCHITECTURE</a:t>
            </a:r>
            <a:endParaRPr lang="en-IN" sz="4000" dirty="0"/>
          </a:p>
        </p:txBody>
      </p:sp>
      <p:pic>
        <p:nvPicPr>
          <p:cNvPr id="3" name="Picture 2">
            <a:extLst>
              <a:ext uri="{FF2B5EF4-FFF2-40B4-BE49-F238E27FC236}">
                <a16:creationId xmlns="" xmlns:a16="http://schemas.microsoft.com/office/drawing/2014/main" id="{E9021C56-966E-4D74-A279-F5EA82B505DB}"/>
              </a:ext>
            </a:extLst>
          </p:cNvPr>
          <p:cNvPicPr>
            <a:picLocks noChangeAspect="1"/>
          </p:cNvPicPr>
          <p:nvPr/>
        </p:nvPicPr>
        <p:blipFill>
          <a:blip r:embed="rId2" cstate="print"/>
          <a:stretch>
            <a:fillRect/>
          </a:stretch>
        </p:blipFill>
        <p:spPr>
          <a:xfrm>
            <a:off x="571500" y="1609725"/>
            <a:ext cx="10725150" cy="4829175"/>
          </a:xfrm>
          <a:prstGeom prst="rect">
            <a:avLst/>
          </a:prstGeom>
        </p:spPr>
      </p:pic>
    </p:spTree>
    <p:extLst>
      <p:ext uri="{BB962C8B-B14F-4D97-AF65-F5344CB8AC3E}">
        <p14:creationId xmlns="" xmlns:p14="http://schemas.microsoft.com/office/powerpoint/2010/main" val="404340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4267A7-86ED-4CC4-BCDB-55BF0624ACB2}"/>
              </a:ext>
            </a:extLst>
          </p:cNvPr>
          <p:cNvSpPr txBox="1">
            <a:spLocks/>
          </p:cNvSpPr>
          <p:nvPr/>
        </p:nvSpPr>
        <p:spPr>
          <a:xfrm>
            <a:off x="754046" y="500588"/>
            <a:ext cx="3922729" cy="8998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700" b="1" dirty="0">
                <a:solidFill>
                  <a:schemeClr val="tx1"/>
                </a:solidFill>
                <a:latin typeface="Bahnschrift SemiLight" panose="020B0502040204020203" pitchFamily="34" charset="0"/>
                <a:cs typeface="Times New Roman" panose="02020603050405020304" pitchFamily="18" charset="0"/>
              </a:rPr>
              <a:t>Project Flow</a:t>
            </a:r>
            <a:endParaRPr lang="en-IN" sz="4700" b="1" dirty="0">
              <a:solidFill>
                <a:schemeClr val="tx1"/>
              </a:solidFill>
              <a:latin typeface="Bahnschrift SemiLight" panose="020B0502040204020203" pitchFamily="34" charset="0"/>
              <a:cs typeface="Times New Roman" panose="02020603050405020304" pitchFamily="18" charset="0"/>
            </a:endParaRPr>
          </a:p>
        </p:txBody>
      </p:sp>
      <p:sp>
        <p:nvSpPr>
          <p:cNvPr id="3" name="Content Placeholder 10">
            <a:extLst>
              <a:ext uri="{FF2B5EF4-FFF2-40B4-BE49-F238E27FC236}">
                <a16:creationId xmlns="" xmlns:a16="http://schemas.microsoft.com/office/drawing/2014/main" id="{74ACE582-011C-48EC-A066-3A1479EBCB19}"/>
              </a:ext>
            </a:extLst>
          </p:cNvPr>
          <p:cNvSpPr txBox="1">
            <a:spLocks/>
          </p:cNvSpPr>
          <p:nvPr/>
        </p:nvSpPr>
        <p:spPr>
          <a:xfrm>
            <a:off x="550917" y="1400474"/>
            <a:ext cx="5373633" cy="4762201"/>
          </a:xfrm>
          <a:prstGeom prst="rect">
            <a:avLst/>
          </a:prstGeom>
        </p:spPr>
        <p:txBody>
          <a:bodyPr>
            <a:normAutofit fontScale="5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400" b="1" dirty="0">
                <a:solidFill>
                  <a:schemeClr val="tx1"/>
                </a:solidFill>
              </a:rPr>
              <a:t>Machine Learning Model</a:t>
            </a:r>
          </a:p>
          <a:p>
            <a:pPr>
              <a:buFont typeface="Arial" panose="020B0604020202020204" pitchFamily="34" charset="0"/>
              <a:buChar char="•"/>
            </a:pPr>
            <a:r>
              <a:rPr lang="en-US" b="1" dirty="0">
                <a:solidFill>
                  <a:schemeClr val="tx1"/>
                </a:solidFill>
                <a:latin typeface="Montserrat"/>
              </a:rPr>
              <a:t>Data Collection.</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Collect the dataset or Create the dataset</a:t>
            </a:r>
          </a:p>
          <a:p>
            <a:pPr>
              <a:buFont typeface="Arial" panose="020B0604020202020204" pitchFamily="34" charset="0"/>
              <a:buChar char="•"/>
            </a:pPr>
            <a:r>
              <a:rPr lang="en-US" b="1" dirty="0">
                <a:solidFill>
                  <a:schemeClr val="tx1"/>
                </a:solidFill>
                <a:latin typeface="Montserrat"/>
              </a:rPr>
              <a:t>Data Preprocessing.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Import the Libraries and  the dataset.</a:t>
            </a:r>
          </a:p>
          <a:p>
            <a:pPr lvl="1">
              <a:buFont typeface="Arial" panose="020B0604020202020204" pitchFamily="34" charset="0"/>
              <a:buChar char="•"/>
            </a:pPr>
            <a:r>
              <a:rPr lang="en-US" dirty="0">
                <a:solidFill>
                  <a:schemeClr val="tx1"/>
                </a:solidFill>
                <a:latin typeface="Open Sans" panose="020B0606030504020204" pitchFamily="34" charset="0"/>
              </a:rPr>
              <a:t>Checking for Null Values.</a:t>
            </a:r>
          </a:p>
          <a:p>
            <a:pPr lvl="1">
              <a:buFont typeface="Arial" panose="020B0604020202020204" pitchFamily="34" charset="0"/>
              <a:buChar char="•"/>
            </a:pPr>
            <a:r>
              <a:rPr lang="en-US" dirty="0">
                <a:solidFill>
                  <a:schemeClr val="tx1"/>
                </a:solidFill>
                <a:latin typeface="Open Sans" panose="020B0606030504020204" pitchFamily="34" charset="0"/>
              </a:rPr>
              <a:t>Data Visualization.</a:t>
            </a:r>
          </a:p>
          <a:p>
            <a:pPr lvl="1">
              <a:buFont typeface="Arial" panose="020B0604020202020204" pitchFamily="34" charset="0"/>
              <a:buChar char="•"/>
            </a:pPr>
            <a:r>
              <a:rPr lang="en-US" dirty="0">
                <a:solidFill>
                  <a:schemeClr val="tx1"/>
                </a:solidFill>
                <a:latin typeface="Open Sans" panose="020B0606030504020204" pitchFamily="34" charset="0"/>
              </a:rPr>
              <a:t>Handling Missing Data.</a:t>
            </a:r>
          </a:p>
          <a:p>
            <a:pPr lvl="1">
              <a:buFont typeface="Arial" panose="020B0604020202020204" pitchFamily="34" charset="0"/>
              <a:buChar char="•"/>
            </a:pPr>
            <a:r>
              <a:rPr lang="en-US" dirty="0">
                <a:solidFill>
                  <a:schemeClr val="tx1"/>
                </a:solidFill>
                <a:latin typeface="Open Sans" panose="020B0606030504020204" pitchFamily="34" charset="0"/>
              </a:rPr>
              <a:t>Label encoding And One Hot Encoding.</a:t>
            </a:r>
          </a:p>
          <a:p>
            <a:pPr lvl="1">
              <a:buFont typeface="Arial" panose="020B0604020202020204" pitchFamily="34" charset="0"/>
              <a:buChar char="•"/>
            </a:pPr>
            <a:r>
              <a:rPr lang="en-US" dirty="0">
                <a:solidFill>
                  <a:schemeClr val="tx1"/>
                </a:solidFill>
                <a:latin typeface="Open Sans" panose="020B0606030504020204" pitchFamily="34" charset="0"/>
              </a:rPr>
              <a:t>Feature Scaling.</a:t>
            </a:r>
          </a:p>
          <a:p>
            <a:pPr lvl="1">
              <a:buFont typeface="Arial" panose="020B0604020202020204" pitchFamily="34" charset="0"/>
              <a:buChar char="•"/>
            </a:pPr>
            <a:r>
              <a:rPr lang="en-US" dirty="0">
                <a:solidFill>
                  <a:schemeClr val="tx1"/>
                </a:solidFill>
                <a:latin typeface="Open Sans" panose="020B0606030504020204" pitchFamily="34" charset="0"/>
              </a:rPr>
              <a:t>Splitting Data into Train and Test.</a:t>
            </a:r>
          </a:p>
          <a:p>
            <a:pPr>
              <a:buFont typeface="Arial" panose="020B0604020202020204" pitchFamily="34" charset="0"/>
              <a:buChar char="•"/>
            </a:pPr>
            <a:r>
              <a:rPr lang="en-US" b="1" dirty="0">
                <a:solidFill>
                  <a:schemeClr val="tx1"/>
                </a:solidFill>
                <a:latin typeface="Montserrat"/>
              </a:rPr>
              <a:t>Model Building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Training and testing the model</a:t>
            </a:r>
          </a:p>
          <a:p>
            <a:pPr lvl="1">
              <a:buFont typeface="Arial" panose="020B0604020202020204" pitchFamily="34" charset="0"/>
              <a:buChar char="•"/>
            </a:pPr>
            <a:r>
              <a:rPr lang="en-US" dirty="0">
                <a:solidFill>
                  <a:schemeClr val="tx1"/>
                </a:solidFill>
                <a:latin typeface="Open Sans" panose="020B0606030504020204" pitchFamily="34" charset="0"/>
              </a:rPr>
              <a:t>Evaluation of Model</a:t>
            </a:r>
          </a:p>
          <a:p>
            <a:pPr>
              <a:buFont typeface="Arial" panose="020B0604020202020204" pitchFamily="34" charset="0"/>
              <a:buChar char="•"/>
            </a:pPr>
            <a:r>
              <a:rPr lang="en-US" b="1" dirty="0">
                <a:solidFill>
                  <a:schemeClr val="tx1"/>
                </a:solidFill>
                <a:latin typeface="Montserrat"/>
              </a:rPr>
              <a:t>Application Building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Create an HTML file</a:t>
            </a:r>
          </a:p>
          <a:p>
            <a:pPr lvl="1">
              <a:buFont typeface="Arial" panose="020B0604020202020204" pitchFamily="34" charset="0"/>
              <a:buChar char="•"/>
            </a:pPr>
            <a:r>
              <a:rPr lang="en-US" dirty="0">
                <a:solidFill>
                  <a:schemeClr val="tx1"/>
                </a:solidFill>
                <a:latin typeface="Open Sans" panose="020B0606030504020204" pitchFamily="34" charset="0"/>
              </a:rPr>
              <a:t>Build a Python Code</a:t>
            </a:r>
          </a:p>
          <a:p>
            <a:pPr lvl="1"/>
            <a:endParaRPr lang="en-IN" dirty="0"/>
          </a:p>
        </p:txBody>
      </p:sp>
      <p:sp>
        <p:nvSpPr>
          <p:cNvPr id="4" name="Content Placeholder 11">
            <a:extLst>
              <a:ext uri="{FF2B5EF4-FFF2-40B4-BE49-F238E27FC236}">
                <a16:creationId xmlns="" xmlns:a16="http://schemas.microsoft.com/office/drawing/2014/main" id="{70A432B9-85D1-486F-8FBE-5FD4996FFD7C}"/>
              </a:ext>
            </a:extLst>
          </p:cNvPr>
          <p:cNvSpPr txBox="1">
            <a:spLocks/>
          </p:cNvSpPr>
          <p:nvPr/>
        </p:nvSpPr>
        <p:spPr>
          <a:xfrm>
            <a:off x="5629001" y="1344179"/>
            <a:ext cx="4184034" cy="388077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UI</a:t>
            </a:r>
          </a:p>
          <a:p>
            <a:pPr>
              <a:buFont typeface="Arial" panose="020B0604020202020204" pitchFamily="34" charset="0"/>
              <a:buChar char="•"/>
            </a:pPr>
            <a:r>
              <a:rPr lang="en-US" sz="1600" dirty="0">
                <a:solidFill>
                  <a:srgbClr val="35475C"/>
                </a:solidFill>
                <a:latin typeface="Montserrat"/>
              </a:rPr>
              <a:t>The user interacts with the UI (User Interface) to enter the data</a:t>
            </a:r>
            <a:endParaRPr lang="en-US" sz="1600" dirty="0">
              <a:solidFill>
                <a:srgbClr val="35475C"/>
              </a:solidFill>
              <a:latin typeface="Open Sans" panose="020B0606030504020204" pitchFamily="34" charset="0"/>
            </a:endParaRPr>
          </a:p>
          <a:p>
            <a:pPr>
              <a:buFont typeface="Arial" panose="020B0604020202020204" pitchFamily="34" charset="0"/>
              <a:buChar char="•"/>
            </a:pPr>
            <a:r>
              <a:rPr lang="en-US" sz="1600" dirty="0">
                <a:solidFill>
                  <a:srgbClr val="35475C"/>
                </a:solidFill>
                <a:latin typeface="Montserrat"/>
              </a:rPr>
              <a:t>Entered data is analyzed by the model which is integrated</a:t>
            </a:r>
            <a:endParaRPr lang="en-US" sz="1600" dirty="0">
              <a:solidFill>
                <a:srgbClr val="35475C"/>
              </a:solidFill>
              <a:latin typeface="Open Sans" panose="020B0606030504020204" pitchFamily="34" charset="0"/>
            </a:endParaRPr>
          </a:p>
          <a:p>
            <a:pPr>
              <a:buFont typeface="Arial" panose="020B0604020202020204" pitchFamily="34" charset="0"/>
              <a:buChar char="•"/>
            </a:pPr>
            <a:r>
              <a:rPr lang="en-US" sz="1600" dirty="0">
                <a:solidFill>
                  <a:srgbClr val="35475C"/>
                </a:solidFill>
                <a:latin typeface="Montserrat"/>
              </a:rPr>
              <a:t>Once the model analyses the input, the prediction is showcased on the UI</a:t>
            </a:r>
            <a:endParaRPr lang="en-US" sz="1600" dirty="0">
              <a:solidFill>
                <a:srgbClr val="35475C"/>
              </a:solidFill>
              <a:latin typeface="Open Sans" panose="020B0606030504020204" pitchFamily="34" charset="0"/>
            </a:endParaRPr>
          </a:p>
          <a:p>
            <a:endParaRPr lang="en-US" dirty="0"/>
          </a:p>
          <a:p>
            <a:endParaRPr lang="en-IN" dirty="0"/>
          </a:p>
        </p:txBody>
      </p:sp>
    </p:spTree>
    <p:extLst>
      <p:ext uri="{BB962C8B-B14F-4D97-AF65-F5344CB8AC3E}">
        <p14:creationId xmlns="" xmlns:p14="http://schemas.microsoft.com/office/powerpoint/2010/main" val="157969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 xmlns:a16="http://schemas.microsoft.com/office/drawing/2014/main" id="{DB8FED24-7B04-41E9-9049-D06E3950595C}"/>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Content Placeholder 8">
            <a:extLst>
              <a:ext uri="{FF2B5EF4-FFF2-40B4-BE49-F238E27FC236}">
                <a16:creationId xmlns="" xmlns:a16="http://schemas.microsoft.com/office/drawing/2014/main" id="{7D6DB268-2C28-4FF7-AD02-A289EDAB81E0}"/>
              </a:ext>
            </a:extLst>
          </p:cNvPr>
          <p:cNvPicPr>
            <a:picLocks noChangeAspect="1"/>
          </p:cNvPicPr>
          <p:nvPr/>
        </p:nvPicPr>
        <p:blipFill>
          <a:blip r:embed="rId2" cstate="print"/>
          <a:stretch>
            <a:fillRect/>
          </a:stretch>
        </p:blipFill>
        <p:spPr>
          <a:xfrm>
            <a:off x="824384" y="1289911"/>
            <a:ext cx="5837545" cy="1169754"/>
          </a:xfrm>
          <a:prstGeom prst="rect">
            <a:avLst/>
          </a:prstGeom>
        </p:spPr>
      </p:pic>
      <p:sp>
        <p:nvSpPr>
          <p:cNvPr id="4" name="Text Placeholder 6">
            <a:extLst>
              <a:ext uri="{FF2B5EF4-FFF2-40B4-BE49-F238E27FC236}">
                <a16:creationId xmlns="" xmlns:a16="http://schemas.microsoft.com/office/drawing/2014/main" id="{2D32EB06-4CFB-402C-BB6B-872B52E31CFE}"/>
              </a:ext>
            </a:extLst>
          </p:cNvPr>
          <p:cNvSpPr txBox="1">
            <a:spLocks/>
          </p:cNvSpPr>
          <p:nvPr/>
        </p:nvSpPr>
        <p:spPr>
          <a:xfrm>
            <a:off x="1562100" y="1418352"/>
            <a:ext cx="6838519" cy="66722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US" dirty="0"/>
              <a:t>Importing Libraries</a:t>
            </a:r>
            <a:endParaRPr lang="en-IN" dirty="0"/>
          </a:p>
        </p:txBody>
      </p:sp>
      <p:sp>
        <p:nvSpPr>
          <p:cNvPr id="6" name="Text Placeholder 6">
            <a:extLst>
              <a:ext uri="{FF2B5EF4-FFF2-40B4-BE49-F238E27FC236}">
                <a16:creationId xmlns="" xmlns:a16="http://schemas.microsoft.com/office/drawing/2014/main" id="{EDD4B914-7E5E-4410-B9EE-642908FD66AA}"/>
              </a:ext>
            </a:extLst>
          </p:cNvPr>
          <p:cNvSpPr txBox="1">
            <a:spLocks/>
          </p:cNvSpPr>
          <p:nvPr/>
        </p:nvSpPr>
        <p:spPr>
          <a:xfrm>
            <a:off x="430567" y="4130173"/>
            <a:ext cx="3659078" cy="1036468"/>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t>.</a:t>
            </a:r>
            <a:endParaRPr lang="en-IN" sz="2400" dirty="0"/>
          </a:p>
        </p:txBody>
      </p:sp>
      <p:sp>
        <p:nvSpPr>
          <p:cNvPr id="7" name="Title 1">
            <a:extLst>
              <a:ext uri="{FF2B5EF4-FFF2-40B4-BE49-F238E27FC236}">
                <a16:creationId xmlns="" xmlns:a16="http://schemas.microsoft.com/office/drawing/2014/main" id="{E97DA4A8-ECCD-4BE2-BF1D-E1727AE8FFED}"/>
              </a:ext>
            </a:extLst>
          </p:cNvPr>
          <p:cNvSpPr txBox="1">
            <a:spLocks/>
          </p:cNvSpPr>
          <p:nvPr/>
        </p:nvSpPr>
        <p:spPr>
          <a:xfrm>
            <a:off x="628650" y="403111"/>
            <a:ext cx="6448425" cy="11697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tx1"/>
                </a:solidFill>
                <a:latin typeface="Times New Roman" panose="02020603050405020304" pitchFamily="18" charset="0"/>
                <a:cs typeface="Times New Roman" panose="02020603050405020304" pitchFamily="18" charset="0"/>
              </a:rPr>
              <a:t>Machine Learning Model</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F38EA43B-AC0E-48E7-922B-7CFD1F808882}"/>
              </a:ext>
            </a:extLst>
          </p:cNvPr>
          <p:cNvSpPr txBox="1"/>
          <p:nvPr/>
        </p:nvSpPr>
        <p:spPr>
          <a:xfrm>
            <a:off x="1213629" y="2705586"/>
            <a:ext cx="3455194" cy="923330"/>
          </a:xfrm>
          <a:prstGeom prst="rect">
            <a:avLst/>
          </a:prstGeom>
          <a:noFill/>
        </p:spPr>
        <p:txBody>
          <a:bodyPr wrap="square">
            <a:spAutoFit/>
          </a:bodyPr>
          <a:lstStyle/>
          <a:p>
            <a:r>
              <a:rPr lang="en-US" sz="1800" dirty="0">
                <a:sym typeface="Wingdings" panose="05000000000000000000" pitchFamily="2" charset="2"/>
              </a:rPr>
              <a:t> </a:t>
            </a:r>
            <a:r>
              <a:rPr lang="en-US" sz="1800" dirty="0"/>
              <a:t>Reading the dataset and</a:t>
            </a:r>
          </a:p>
          <a:p>
            <a:r>
              <a:rPr lang="en-US" sz="1800" dirty="0"/>
              <a:t> Viewing the </a:t>
            </a:r>
            <a:r>
              <a:rPr lang="en-US" sz="1800" dirty="0" smtClean="0"/>
              <a:t>fields</a:t>
            </a:r>
          </a:p>
          <a:p>
            <a:endParaRPr lang="en-US" sz="1800" dirty="0" smtClean="0"/>
          </a:p>
        </p:txBody>
      </p:sp>
      <p:pic>
        <p:nvPicPr>
          <p:cNvPr id="10" name="Picture 9" descr="Screenshot (65).png"/>
          <p:cNvPicPr>
            <a:picLocks noChangeAspect="1"/>
          </p:cNvPicPr>
          <p:nvPr/>
        </p:nvPicPr>
        <p:blipFill>
          <a:blip r:embed="rId3" cstate="print"/>
          <a:stretch>
            <a:fillRect/>
          </a:stretch>
        </p:blipFill>
        <p:spPr>
          <a:xfrm>
            <a:off x="636015" y="3731696"/>
            <a:ext cx="3915322" cy="1810003"/>
          </a:xfrm>
          <a:prstGeom prst="rect">
            <a:avLst/>
          </a:prstGeom>
        </p:spPr>
      </p:pic>
    </p:spTree>
    <p:extLst>
      <p:ext uri="{BB962C8B-B14F-4D97-AF65-F5344CB8AC3E}">
        <p14:creationId xmlns="" xmlns:p14="http://schemas.microsoft.com/office/powerpoint/2010/main" val="10245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 xmlns:a16="http://schemas.microsoft.com/office/drawing/2014/main" id="{5CCFA993-C2B1-49BE-98C3-3485D2C5F07E}"/>
              </a:ext>
            </a:extLst>
          </p:cNvPr>
          <p:cNvSpPr>
            <a:spLocks noChangeArrowheads="1"/>
          </p:cNvSpPr>
          <p:nvPr/>
        </p:nvSpPr>
        <p:spPr bwMode="auto">
          <a:xfrm>
            <a:off x="-732967" y="6015718"/>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 xmlns:a16="http://schemas.microsoft.com/office/drawing/2014/main" id="{25F59351-D29C-4694-B37A-E13DB1412783}"/>
              </a:ext>
            </a:extLst>
          </p:cNvPr>
          <p:cNvSpPr txBox="1">
            <a:spLocks/>
          </p:cNvSpPr>
          <p:nvPr/>
        </p:nvSpPr>
        <p:spPr>
          <a:xfrm>
            <a:off x="600075" y="4563123"/>
            <a:ext cx="10277475" cy="166567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endParaRPr lang="en-US" sz="2400" dirty="0"/>
          </a:p>
        </p:txBody>
      </p:sp>
      <p:pic>
        <p:nvPicPr>
          <p:cNvPr id="3" name="Picture 2">
            <a:extLst>
              <a:ext uri="{FF2B5EF4-FFF2-40B4-BE49-F238E27FC236}">
                <a16:creationId xmlns="" xmlns:a16="http://schemas.microsoft.com/office/drawing/2014/main" id="{7C9E1AA6-C1C2-44F3-B17F-4217EE739AF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55650" y="288924"/>
            <a:ext cx="10750158" cy="5726791"/>
          </a:xfrm>
          <a:prstGeom prst="rect">
            <a:avLst/>
          </a:prstGeom>
        </p:spPr>
      </p:pic>
    </p:spTree>
    <p:extLst>
      <p:ext uri="{BB962C8B-B14F-4D97-AF65-F5344CB8AC3E}">
        <p14:creationId xmlns="" xmlns:p14="http://schemas.microsoft.com/office/powerpoint/2010/main" val="305550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F61977-9B40-4AF3-9B75-EBF1687A5B0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52475" y="298450"/>
            <a:ext cx="10070994" cy="5530850"/>
          </a:xfrm>
          <a:prstGeom prst="rect">
            <a:avLst/>
          </a:prstGeom>
        </p:spPr>
      </p:pic>
    </p:spTree>
    <p:extLst>
      <p:ext uri="{BB962C8B-B14F-4D97-AF65-F5344CB8AC3E}">
        <p14:creationId xmlns="" xmlns:p14="http://schemas.microsoft.com/office/powerpoint/2010/main" val="112377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9746997F-6499-4081-828C-1B9812A6445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0350" y="0"/>
            <a:ext cx="10198100" cy="2981325"/>
          </a:xfrm>
          <a:prstGeom prst="rect">
            <a:avLst/>
          </a:prstGeom>
        </p:spPr>
      </p:pic>
      <p:pic>
        <p:nvPicPr>
          <p:cNvPr id="8" name="Picture 7">
            <a:extLst>
              <a:ext uri="{FF2B5EF4-FFF2-40B4-BE49-F238E27FC236}">
                <a16:creationId xmlns="" xmlns:a16="http://schemas.microsoft.com/office/drawing/2014/main" id="{21D68B91-C0D8-428B-B9FA-BE6EC21A7554}"/>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0350" y="2981325"/>
            <a:ext cx="10198100" cy="3787775"/>
          </a:xfrm>
          <a:prstGeom prst="rect">
            <a:avLst/>
          </a:prstGeom>
        </p:spPr>
      </p:pic>
    </p:spTree>
    <p:extLst>
      <p:ext uri="{BB962C8B-B14F-4D97-AF65-F5344CB8AC3E}">
        <p14:creationId xmlns="" xmlns:p14="http://schemas.microsoft.com/office/powerpoint/2010/main" val="236379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AAB8B6ED-D217-42C5-A1D0-A811207545C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33399" y="373062"/>
            <a:ext cx="10762215" cy="6111875"/>
          </a:xfrm>
          <a:prstGeom prst="rect">
            <a:avLst/>
          </a:prstGeom>
        </p:spPr>
      </p:pic>
    </p:spTree>
    <p:extLst>
      <p:ext uri="{BB962C8B-B14F-4D97-AF65-F5344CB8AC3E}">
        <p14:creationId xmlns="" xmlns:p14="http://schemas.microsoft.com/office/powerpoint/2010/main" val="79774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1359</TotalTime>
  <Words>260</Words>
  <Application>Microsoft Office PowerPoint</Application>
  <PresentationFormat>Custom</PresentationFormat>
  <Paragraphs>42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Aspect</vt:lpstr>
      <vt:lpstr>Predictive Maintenance For Airlines Using IBM Watson Studio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SMS Messages With Watson Knowledge Studio</dc:title>
  <dc:creator>18481A0537</dc:creator>
  <cp:lastModifiedBy>HP</cp:lastModifiedBy>
  <cp:revision>41</cp:revision>
  <dcterms:created xsi:type="dcterms:W3CDTF">2021-07-16T06:58:02Z</dcterms:created>
  <dcterms:modified xsi:type="dcterms:W3CDTF">2021-08-12T11:35:01Z</dcterms:modified>
</cp:coreProperties>
</file>