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5C4AC2-AAFB-4CA9-BD81-26C1694546FF}" v="920" dt="2021-08-06T07:56:00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-115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vesh Reddy Mula" userId="f8dd1d6575705a17" providerId="Windows Live" clId="Web-{C65C4AC2-AAFB-4CA9-BD81-26C1694546FF}"/>
    <pc:docChg chg="addSld modSld addMainMaster delMainMaster">
      <pc:chgData name="Anvesh Reddy Mula" userId="f8dd1d6575705a17" providerId="Windows Live" clId="Web-{C65C4AC2-AAFB-4CA9-BD81-26C1694546FF}" dt="2021-08-06T07:56:00.705" v="573"/>
      <pc:docMkLst>
        <pc:docMk/>
      </pc:docMkLst>
      <pc:sldChg chg="addSp delSp modSp mod setBg modClrScheme chgLayout">
        <pc:chgData name="Anvesh Reddy Mula" userId="f8dd1d6575705a17" providerId="Windows Live" clId="Web-{C65C4AC2-AAFB-4CA9-BD81-26C1694546FF}" dt="2021-08-06T05:19:25.026" v="79" actId="1076"/>
        <pc:sldMkLst>
          <pc:docMk/>
          <pc:sldMk cId="109857222" sldId="256"/>
        </pc:sldMkLst>
        <pc:spChg chg="mod">
          <ac:chgData name="Anvesh Reddy Mula" userId="f8dd1d6575705a17" providerId="Windows Live" clId="Web-{C65C4AC2-AAFB-4CA9-BD81-26C1694546FF}" dt="2021-08-06T05:17:45.353" v="26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nvesh Reddy Mula" userId="f8dd1d6575705a17" providerId="Windows Live" clId="Web-{C65C4AC2-AAFB-4CA9-BD81-26C1694546FF}" dt="2021-08-06T05:17:51.509" v="27" actId="107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Anvesh Reddy Mula" userId="f8dd1d6575705a17" providerId="Windows Live" clId="Web-{C65C4AC2-AAFB-4CA9-BD81-26C1694546FF}" dt="2021-08-06T05:19:25.026" v="79" actId="1076"/>
          <ac:spMkLst>
            <pc:docMk/>
            <pc:sldMk cId="109857222" sldId="256"/>
            <ac:spMk id="5" creationId="{9C24672E-0079-4375-9497-150FAF5FAC5F}"/>
          </ac:spMkLst>
        </pc:spChg>
        <pc:spChg chg="add">
          <ac:chgData name="Anvesh Reddy Mula" userId="f8dd1d6575705a17" providerId="Windows Live" clId="Web-{C65C4AC2-AAFB-4CA9-BD81-26C1694546FF}" dt="2021-08-06T05:16:00.788" v="2"/>
          <ac:spMkLst>
            <pc:docMk/>
            <pc:sldMk cId="109857222" sldId="256"/>
            <ac:spMk id="8" creationId="{5FDBEA07-A1D3-4F9E-859B-DE0EDC864095}"/>
          </ac:spMkLst>
        </pc:spChg>
        <pc:spChg chg="add del">
          <ac:chgData name="Anvesh Reddy Mula" userId="f8dd1d6575705a17" providerId="Windows Live" clId="Web-{C65C4AC2-AAFB-4CA9-BD81-26C1694546FF}" dt="2021-08-06T05:16:00.710" v="1"/>
          <ac:spMkLst>
            <pc:docMk/>
            <pc:sldMk cId="109857222" sldId="256"/>
            <ac:spMk id="9" creationId="{EB614023-3F38-44EB-8ABB-B52E5B9E222A}"/>
          </ac:spMkLst>
        </pc:spChg>
        <pc:spChg chg="add">
          <ac:chgData name="Anvesh Reddy Mula" userId="f8dd1d6575705a17" providerId="Windows Live" clId="Web-{C65C4AC2-AAFB-4CA9-BD81-26C1694546FF}" dt="2021-08-06T05:16:00.788" v="2"/>
          <ac:spMkLst>
            <pc:docMk/>
            <pc:sldMk cId="109857222" sldId="256"/>
            <ac:spMk id="10" creationId="{53E87B83-CF96-4EE7-950F-863990226F53}"/>
          </ac:spMkLst>
        </pc:spChg>
        <pc:spChg chg="add del">
          <ac:chgData name="Anvesh Reddy Mula" userId="f8dd1d6575705a17" providerId="Windows Live" clId="Web-{C65C4AC2-AAFB-4CA9-BD81-26C1694546FF}" dt="2021-08-06T05:16:00.710" v="1"/>
          <ac:spMkLst>
            <pc:docMk/>
            <pc:sldMk cId="109857222" sldId="256"/>
            <ac:spMk id="11" creationId="{8C5F9310-ED3E-45B9-9D97-AC0F2C89009B}"/>
          </ac:spMkLst>
        </pc:spChg>
        <pc:spChg chg="add">
          <ac:chgData name="Anvesh Reddy Mula" userId="f8dd1d6575705a17" providerId="Windows Live" clId="Web-{C65C4AC2-AAFB-4CA9-BD81-26C1694546FF}" dt="2021-08-06T05:16:00.788" v="2"/>
          <ac:spMkLst>
            <pc:docMk/>
            <pc:sldMk cId="109857222" sldId="256"/>
            <ac:spMk id="12" creationId="{407ADFB6-F59B-415B-9EC6-BDB61786C475}"/>
          </ac:spMkLst>
        </pc:spChg>
        <pc:spChg chg="add del">
          <ac:chgData name="Anvesh Reddy Mula" userId="f8dd1d6575705a17" providerId="Windows Live" clId="Web-{C65C4AC2-AAFB-4CA9-BD81-26C1694546FF}" dt="2021-08-06T05:16:00.710" v="1"/>
          <ac:spMkLst>
            <pc:docMk/>
            <pc:sldMk cId="109857222" sldId="256"/>
            <ac:spMk id="13" creationId="{8D2A0DB3-EF43-4032-9B27-954E12CCB688}"/>
          </ac:spMkLst>
        </pc:spChg>
        <pc:spChg chg="add">
          <ac:chgData name="Anvesh Reddy Mula" userId="f8dd1d6575705a17" providerId="Windows Live" clId="Web-{C65C4AC2-AAFB-4CA9-BD81-26C1694546FF}" dt="2021-08-06T05:16:00.788" v="2"/>
          <ac:spMkLst>
            <pc:docMk/>
            <pc:sldMk cId="109857222" sldId="256"/>
            <ac:spMk id="14" creationId="{B19BE792-26DE-40FA-A8C8-F3D6378FC9FC}"/>
          </ac:spMkLst>
        </pc:spChg>
        <pc:spChg chg="add">
          <ac:chgData name="Anvesh Reddy Mula" userId="f8dd1d6575705a17" providerId="Windows Live" clId="Web-{C65C4AC2-AAFB-4CA9-BD81-26C1694546FF}" dt="2021-08-06T05:16:00.788" v="2"/>
          <ac:spMkLst>
            <pc:docMk/>
            <pc:sldMk cId="109857222" sldId="256"/>
            <ac:spMk id="16" creationId="{11CBEA76-37A2-4726-8123-EBCACA121EF8}"/>
          </ac:spMkLst>
        </pc:spChg>
        <pc:spChg chg="add">
          <ac:chgData name="Anvesh Reddy Mula" userId="f8dd1d6575705a17" providerId="Windows Live" clId="Web-{C65C4AC2-AAFB-4CA9-BD81-26C1694546FF}" dt="2021-08-06T05:16:00.788" v="2"/>
          <ac:spMkLst>
            <pc:docMk/>
            <pc:sldMk cId="109857222" sldId="256"/>
            <ac:spMk id="18" creationId="{CDDA81B4-3959-48A2-823E-19B014A03BA9}"/>
          </ac:spMkLst>
        </pc:spChg>
        <pc:spChg chg="add">
          <ac:chgData name="Anvesh Reddy Mula" userId="f8dd1d6575705a17" providerId="Windows Live" clId="Web-{C65C4AC2-AAFB-4CA9-BD81-26C1694546FF}" dt="2021-08-06T05:16:00.788" v="2"/>
          <ac:spMkLst>
            <pc:docMk/>
            <pc:sldMk cId="109857222" sldId="256"/>
            <ac:spMk id="20" creationId="{5B8CC051-49B8-488A-B0AD-50A29E1D32E3}"/>
          </ac:spMkLst>
        </pc:spChg>
        <pc:spChg chg="add">
          <ac:chgData name="Anvesh Reddy Mula" userId="f8dd1d6575705a17" providerId="Windows Live" clId="Web-{C65C4AC2-AAFB-4CA9-BD81-26C1694546FF}" dt="2021-08-06T05:16:00.788" v="2"/>
          <ac:spMkLst>
            <pc:docMk/>
            <pc:sldMk cId="109857222" sldId="256"/>
            <ac:spMk id="22" creationId="{A49FB65E-C02E-4FD7-B476-0B213C638B25}"/>
          </ac:spMkLst>
        </pc:spChg>
        <pc:spChg chg="add">
          <ac:chgData name="Anvesh Reddy Mula" userId="f8dd1d6575705a17" providerId="Windows Live" clId="Web-{C65C4AC2-AAFB-4CA9-BD81-26C1694546FF}" dt="2021-08-06T05:16:00.788" v="2"/>
          <ac:spMkLst>
            <pc:docMk/>
            <pc:sldMk cId="109857222" sldId="256"/>
            <ac:spMk id="24" creationId="{FB7EBD78-005D-4F93-BEA0-95DF292B3827}"/>
          </ac:spMkLst>
        </pc:spChg>
        <pc:spChg chg="add">
          <ac:chgData name="Anvesh Reddy Mula" userId="f8dd1d6575705a17" providerId="Windows Live" clId="Web-{C65C4AC2-AAFB-4CA9-BD81-26C1694546FF}" dt="2021-08-06T05:16:00.788" v="2"/>
          <ac:spMkLst>
            <pc:docMk/>
            <pc:sldMk cId="109857222" sldId="256"/>
            <ac:spMk id="26" creationId="{8CB81301-287D-4882-AD9B-E44D8E122095}"/>
          </ac:spMkLst>
        </pc:spChg>
        <pc:spChg chg="add">
          <ac:chgData name="Anvesh Reddy Mula" userId="f8dd1d6575705a17" providerId="Windows Live" clId="Web-{C65C4AC2-AAFB-4CA9-BD81-26C1694546FF}" dt="2021-08-06T05:16:00.788" v="2"/>
          <ac:spMkLst>
            <pc:docMk/>
            <pc:sldMk cId="109857222" sldId="256"/>
            <ac:spMk id="28" creationId="{1122F9F7-A178-468E-AF59-8DD67246E43A}"/>
          </ac:spMkLst>
        </pc:spChg>
        <pc:spChg chg="add">
          <ac:chgData name="Anvesh Reddy Mula" userId="f8dd1d6575705a17" providerId="Windows Live" clId="Web-{C65C4AC2-AAFB-4CA9-BD81-26C1694546FF}" dt="2021-08-06T05:16:00.788" v="2"/>
          <ac:spMkLst>
            <pc:docMk/>
            <pc:sldMk cId="109857222" sldId="256"/>
            <ac:spMk id="30" creationId="{76420B0A-CC71-4BD3-BA69-E9B2B6F1E57A}"/>
          </ac:spMkLst>
        </pc:spChg>
        <pc:spChg chg="add">
          <ac:chgData name="Anvesh Reddy Mula" userId="f8dd1d6575705a17" providerId="Windows Live" clId="Web-{C65C4AC2-AAFB-4CA9-BD81-26C1694546FF}" dt="2021-08-06T05:16:00.788" v="2"/>
          <ac:spMkLst>
            <pc:docMk/>
            <pc:sldMk cId="109857222" sldId="256"/>
            <ac:spMk id="32" creationId="{E5048351-EA66-4465-9CB8-25B4C5E6800F}"/>
          </ac:spMkLst>
        </pc:spChg>
        <pc:spChg chg="add">
          <ac:chgData name="Anvesh Reddy Mula" userId="f8dd1d6575705a17" providerId="Windows Live" clId="Web-{C65C4AC2-AAFB-4CA9-BD81-26C1694546FF}" dt="2021-08-06T05:16:00.788" v="2"/>
          <ac:spMkLst>
            <pc:docMk/>
            <pc:sldMk cId="109857222" sldId="256"/>
            <ac:spMk id="34" creationId="{BC467846-2355-4572-AC5B-89B9FFFBAA70}"/>
          </ac:spMkLst>
        </pc:spChg>
        <pc:picChg chg="add del">
          <ac:chgData name="Anvesh Reddy Mula" userId="f8dd1d6575705a17" providerId="Windows Live" clId="Web-{C65C4AC2-AAFB-4CA9-BD81-26C1694546FF}" dt="2021-08-06T05:16:00.710" v="1"/>
          <ac:picMkLst>
            <pc:docMk/>
            <pc:sldMk cId="109857222" sldId="256"/>
            <ac:picMk id="4" creationId="{2FD555E1-7AFC-461F-9BE8-7C05A4DF8E6A}"/>
          </ac:picMkLst>
        </pc:picChg>
      </pc:sldChg>
      <pc:sldChg chg="addSp modSp new">
        <pc:chgData name="Anvesh Reddy Mula" userId="f8dd1d6575705a17" providerId="Windows Live" clId="Web-{C65C4AC2-AAFB-4CA9-BD81-26C1694546FF}" dt="2021-08-06T05:22:40.952" v="118" actId="20577"/>
        <pc:sldMkLst>
          <pc:docMk/>
          <pc:sldMk cId="299485097" sldId="257"/>
        </pc:sldMkLst>
        <pc:spChg chg="add mod">
          <ac:chgData name="Anvesh Reddy Mula" userId="f8dd1d6575705a17" providerId="Windows Live" clId="Web-{C65C4AC2-AAFB-4CA9-BD81-26C1694546FF}" dt="2021-08-06T05:21:37.185" v="99" actId="20577"/>
          <ac:spMkLst>
            <pc:docMk/>
            <pc:sldMk cId="299485097" sldId="257"/>
            <ac:spMk id="2" creationId="{DE7A6358-D95B-444E-A74B-BDE8D7839881}"/>
          </ac:spMkLst>
        </pc:spChg>
        <pc:spChg chg="add mod">
          <ac:chgData name="Anvesh Reddy Mula" userId="f8dd1d6575705a17" providerId="Windows Live" clId="Web-{C65C4AC2-AAFB-4CA9-BD81-26C1694546FF}" dt="2021-08-06T05:22:40.952" v="118" actId="20577"/>
          <ac:spMkLst>
            <pc:docMk/>
            <pc:sldMk cId="299485097" sldId="257"/>
            <ac:spMk id="3" creationId="{E7A9FC64-3AF3-498F-8F89-C4D97FFA94C7}"/>
          </ac:spMkLst>
        </pc:spChg>
      </pc:sldChg>
      <pc:sldChg chg="addSp modSp new">
        <pc:chgData name="Anvesh Reddy Mula" userId="f8dd1d6575705a17" providerId="Windows Live" clId="Web-{C65C4AC2-AAFB-4CA9-BD81-26C1694546FF}" dt="2021-08-06T05:23:55.938" v="139" actId="14100"/>
        <pc:sldMkLst>
          <pc:docMk/>
          <pc:sldMk cId="207449183" sldId="258"/>
        </pc:sldMkLst>
        <pc:spChg chg="add mod">
          <ac:chgData name="Anvesh Reddy Mula" userId="f8dd1d6575705a17" providerId="Windows Live" clId="Web-{C65C4AC2-AAFB-4CA9-BD81-26C1694546FF}" dt="2021-08-06T05:23:26.828" v="130" actId="20577"/>
          <ac:spMkLst>
            <pc:docMk/>
            <pc:sldMk cId="207449183" sldId="258"/>
            <ac:spMk id="2" creationId="{ACCEDC76-EDA6-41AE-A22C-75078C87450E}"/>
          </ac:spMkLst>
        </pc:spChg>
        <pc:picChg chg="add mod">
          <ac:chgData name="Anvesh Reddy Mula" userId="f8dd1d6575705a17" providerId="Windows Live" clId="Web-{C65C4AC2-AAFB-4CA9-BD81-26C1694546FF}" dt="2021-08-06T05:23:55.938" v="139" actId="14100"/>
          <ac:picMkLst>
            <pc:docMk/>
            <pc:sldMk cId="207449183" sldId="258"/>
            <ac:picMk id="3" creationId="{A3CB526E-33C8-4E7B-943D-CECA0D4EB7F3}"/>
          </ac:picMkLst>
        </pc:picChg>
      </pc:sldChg>
      <pc:sldChg chg="addSp delSp modSp new">
        <pc:chgData name="Anvesh Reddy Mula" userId="f8dd1d6575705a17" providerId="Windows Live" clId="Web-{C65C4AC2-AAFB-4CA9-BD81-26C1694546FF}" dt="2021-08-06T05:29:47.382" v="200" actId="20577"/>
        <pc:sldMkLst>
          <pc:docMk/>
          <pc:sldMk cId="563421563" sldId="259"/>
        </pc:sldMkLst>
        <pc:spChg chg="add mod">
          <ac:chgData name="Anvesh Reddy Mula" userId="f8dd1d6575705a17" providerId="Windows Live" clId="Web-{C65C4AC2-AAFB-4CA9-BD81-26C1694546FF}" dt="2021-08-06T05:28:37.615" v="173" actId="20577"/>
          <ac:spMkLst>
            <pc:docMk/>
            <pc:sldMk cId="563421563" sldId="259"/>
            <ac:spMk id="2" creationId="{03005C35-4EA6-4A25-B892-CE27355A1C2E}"/>
          </ac:spMkLst>
        </pc:spChg>
        <pc:spChg chg="add mod">
          <ac:chgData name="Anvesh Reddy Mula" userId="f8dd1d6575705a17" providerId="Windows Live" clId="Web-{C65C4AC2-AAFB-4CA9-BD81-26C1694546FF}" dt="2021-08-06T05:29:47.382" v="200" actId="20577"/>
          <ac:spMkLst>
            <pc:docMk/>
            <pc:sldMk cId="563421563" sldId="259"/>
            <ac:spMk id="3" creationId="{C12D366F-93E0-414A-A49F-AFB8D845738F}"/>
          </ac:spMkLst>
        </pc:spChg>
        <pc:spChg chg="add mod">
          <ac:chgData name="Anvesh Reddy Mula" userId="f8dd1d6575705a17" providerId="Windows Live" clId="Web-{C65C4AC2-AAFB-4CA9-BD81-26C1694546FF}" dt="2021-08-06T05:29:38.647" v="198" actId="20577"/>
          <ac:spMkLst>
            <pc:docMk/>
            <pc:sldMk cId="563421563" sldId="259"/>
            <ac:spMk id="4" creationId="{AC1E56EA-B7B7-4317-9322-CAF4ECBC0B03}"/>
          </ac:spMkLst>
        </pc:spChg>
        <pc:cxnChg chg="add del mod">
          <ac:chgData name="Anvesh Reddy Mula" userId="f8dd1d6575705a17" providerId="Windows Live" clId="Web-{C65C4AC2-AAFB-4CA9-BD81-26C1694546FF}" dt="2021-08-06T05:28:28.787" v="172"/>
          <ac:cxnSpMkLst>
            <pc:docMk/>
            <pc:sldMk cId="563421563" sldId="259"/>
            <ac:cxnSpMk id="5" creationId="{0B7631FC-66F1-4DD7-B70D-9F61CDAAA887}"/>
          </ac:cxnSpMkLst>
        </pc:cxnChg>
      </pc:sldChg>
      <pc:sldChg chg="addSp modSp new">
        <pc:chgData name="Anvesh Reddy Mula" userId="f8dd1d6575705a17" providerId="Windows Live" clId="Web-{C65C4AC2-AAFB-4CA9-BD81-26C1694546FF}" dt="2021-08-06T07:16:28.128" v="279" actId="14100"/>
        <pc:sldMkLst>
          <pc:docMk/>
          <pc:sldMk cId="3004003969" sldId="260"/>
        </pc:sldMkLst>
        <pc:spChg chg="add mod">
          <ac:chgData name="Anvesh Reddy Mula" userId="f8dd1d6575705a17" providerId="Windows Live" clId="Web-{C65C4AC2-AAFB-4CA9-BD81-26C1694546FF}" dt="2021-08-06T07:12:29.491" v="247" actId="20577"/>
          <ac:spMkLst>
            <pc:docMk/>
            <pc:sldMk cId="3004003969" sldId="260"/>
            <ac:spMk id="2" creationId="{BFB87318-D065-48BC-ACE0-5517A9C0CF03}"/>
          </ac:spMkLst>
        </pc:spChg>
        <pc:spChg chg="add mod">
          <ac:chgData name="Anvesh Reddy Mula" userId="f8dd1d6575705a17" providerId="Windows Live" clId="Web-{C65C4AC2-AAFB-4CA9-BD81-26C1694546FF}" dt="2021-08-06T07:12:38.288" v="248" actId="1076"/>
          <ac:spMkLst>
            <pc:docMk/>
            <pc:sldMk cId="3004003969" sldId="260"/>
            <ac:spMk id="4" creationId="{D83DE31C-FF30-497B-80C6-352FC08A15B4}"/>
          </ac:spMkLst>
        </pc:spChg>
        <pc:spChg chg="add mod">
          <ac:chgData name="Anvesh Reddy Mula" userId="f8dd1d6575705a17" providerId="Windows Live" clId="Web-{C65C4AC2-AAFB-4CA9-BD81-26C1694546FF}" dt="2021-08-06T07:16:21.862" v="278" actId="14100"/>
          <ac:spMkLst>
            <pc:docMk/>
            <pc:sldMk cId="3004003969" sldId="260"/>
            <ac:spMk id="6" creationId="{9C8E2C59-EB4C-4DE5-9E6E-87C2EC8F7AC1}"/>
          </ac:spMkLst>
        </pc:spChg>
        <pc:picChg chg="add mod">
          <ac:chgData name="Anvesh Reddy Mula" userId="f8dd1d6575705a17" providerId="Windows Live" clId="Web-{C65C4AC2-AAFB-4CA9-BD81-26C1694546FF}" dt="2021-08-06T07:12:41.632" v="249" actId="1076"/>
          <ac:picMkLst>
            <pc:docMk/>
            <pc:sldMk cId="3004003969" sldId="260"/>
            <ac:picMk id="3" creationId="{601455DA-9008-4D87-A498-99E7EF101F9F}"/>
          </ac:picMkLst>
        </pc:picChg>
        <pc:picChg chg="add mod">
          <ac:chgData name="Anvesh Reddy Mula" userId="f8dd1d6575705a17" providerId="Windows Live" clId="Web-{C65C4AC2-AAFB-4CA9-BD81-26C1694546FF}" dt="2021-08-06T07:16:28.128" v="279" actId="14100"/>
          <ac:picMkLst>
            <pc:docMk/>
            <pc:sldMk cId="3004003969" sldId="260"/>
            <ac:picMk id="5" creationId="{B088D68B-FDA5-4C14-A66B-A3724BBC5E6E}"/>
          </ac:picMkLst>
        </pc:picChg>
      </pc:sldChg>
      <pc:sldChg chg="addSp delSp modSp new">
        <pc:chgData name="Anvesh Reddy Mula" userId="f8dd1d6575705a17" providerId="Windows Live" clId="Web-{C65C4AC2-AAFB-4CA9-BD81-26C1694546FF}" dt="2021-08-06T07:56:00.705" v="573"/>
        <pc:sldMkLst>
          <pc:docMk/>
          <pc:sldMk cId="4276156080" sldId="261"/>
        </pc:sldMkLst>
        <pc:spChg chg="add del mod">
          <ac:chgData name="Anvesh Reddy Mula" userId="f8dd1d6575705a17" providerId="Windows Live" clId="Web-{C65C4AC2-AAFB-4CA9-BD81-26C1694546FF}" dt="2021-08-06T07:56:00.705" v="573"/>
          <ac:spMkLst>
            <pc:docMk/>
            <pc:sldMk cId="4276156080" sldId="261"/>
            <ac:spMk id="3" creationId="{0541692F-82C0-4947-B80A-C19F82DFF023}"/>
          </ac:spMkLst>
        </pc:spChg>
        <pc:spChg chg="add mod">
          <ac:chgData name="Anvesh Reddy Mula" userId="f8dd1d6575705a17" providerId="Windows Live" clId="Web-{C65C4AC2-AAFB-4CA9-BD81-26C1694546FF}" dt="2021-08-06T07:19:28.543" v="297" actId="1076"/>
          <ac:spMkLst>
            <pc:docMk/>
            <pc:sldMk cId="4276156080" sldId="261"/>
            <ac:spMk id="4" creationId="{A86C0D14-731F-467A-A9A1-B4ACAD3555AD}"/>
          </ac:spMkLst>
        </pc:spChg>
        <pc:picChg chg="add mod">
          <ac:chgData name="Anvesh Reddy Mula" userId="f8dd1d6575705a17" providerId="Windows Live" clId="Web-{C65C4AC2-AAFB-4CA9-BD81-26C1694546FF}" dt="2021-08-06T07:18:39.040" v="283" actId="14100"/>
          <ac:picMkLst>
            <pc:docMk/>
            <pc:sldMk cId="4276156080" sldId="261"/>
            <ac:picMk id="2" creationId="{26CE8310-F8CD-4349-8DF2-0FA5798836F4}"/>
          </ac:picMkLst>
        </pc:picChg>
      </pc:sldChg>
      <pc:sldChg chg="addSp delSp modSp new">
        <pc:chgData name="Anvesh Reddy Mula" userId="f8dd1d6575705a17" providerId="Windows Live" clId="Web-{C65C4AC2-AAFB-4CA9-BD81-26C1694546FF}" dt="2021-08-06T07:23:42.931" v="389"/>
        <pc:sldMkLst>
          <pc:docMk/>
          <pc:sldMk cId="4082082684" sldId="262"/>
        </pc:sldMkLst>
        <pc:spChg chg="add mod">
          <ac:chgData name="Anvesh Reddy Mula" userId="f8dd1d6575705a17" providerId="Windows Live" clId="Web-{C65C4AC2-AAFB-4CA9-BD81-26C1694546FF}" dt="2021-08-06T07:22:08.223" v="323" actId="1076"/>
          <ac:spMkLst>
            <pc:docMk/>
            <pc:sldMk cId="4082082684" sldId="262"/>
            <ac:spMk id="3" creationId="{E5861A14-4250-4AFB-BD0C-C8EC284AEBB0}"/>
          </ac:spMkLst>
        </pc:spChg>
        <pc:spChg chg="add mod">
          <ac:chgData name="Anvesh Reddy Mula" userId="f8dd1d6575705a17" providerId="Windows Live" clId="Web-{C65C4AC2-AAFB-4CA9-BD81-26C1694546FF}" dt="2021-08-06T07:23:00.882" v="365" actId="20577"/>
          <ac:spMkLst>
            <pc:docMk/>
            <pc:sldMk cId="4082082684" sldId="262"/>
            <ac:spMk id="4" creationId="{4C002790-6D18-4BDC-9519-1BE5879608EE}"/>
          </ac:spMkLst>
        </pc:spChg>
        <pc:spChg chg="add del mod">
          <ac:chgData name="Anvesh Reddy Mula" userId="f8dd1d6575705a17" providerId="Windows Live" clId="Web-{C65C4AC2-AAFB-4CA9-BD81-26C1694546FF}" dt="2021-08-06T07:23:42.931" v="389"/>
          <ac:spMkLst>
            <pc:docMk/>
            <pc:sldMk cId="4082082684" sldId="262"/>
            <ac:spMk id="5" creationId="{8F7ED174-EC20-4941-93A8-4479C2C682A0}"/>
          </ac:spMkLst>
        </pc:spChg>
        <pc:picChg chg="add mod">
          <ac:chgData name="Anvesh Reddy Mula" userId="f8dd1d6575705a17" providerId="Windows Live" clId="Web-{C65C4AC2-AAFB-4CA9-BD81-26C1694546FF}" dt="2021-08-06T07:20:57.610" v="304" actId="14100"/>
          <ac:picMkLst>
            <pc:docMk/>
            <pc:sldMk cId="4082082684" sldId="262"/>
            <ac:picMk id="2" creationId="{376A53FF-701F-4861-A109-09002570B7D6}"/>
          </ac:picMkLst>
        </pc:picChg>
      </pc:sldChg>
      <pc:sldChg chg="addSp modSp new">
        <pc:chgData name="Anvesh Reddy Mula" userId="f8dd1d6575705a17" providerId="Windows Live" clId="Web-{C65C4AC2-AAFB-4CA9-BD81-26C1694546FF}" dt="2021-08-06T07:40:59.094" v="403" actId="1076"/>
        <pc:sldMkLst>
          <pc:docMk/>
          <pc:sldMk cId="3337069510" sldId="263"/>
        </pc:sldMkLst>
        <pc:spChg chg="add mod">
          <ac:chgData name="Anvesh Reddy Mula" userId="f8dd1d6575705a17" providerId="Windows Live" clId="Web-{C65C4AC2-AAFB-4CA9-BD81-26C1694546FF}" dt="2021-08-06T07:40:59.094" v="403" actId="1076"/>
          <ac:spMkLst>
            <pc:docMk/>
            <pc:sldMk cId="3337069510" sldId="263"/>
            <ac:spMk id="3" creationId="{38081884-CDA5-4C9A-9F21-8C06C56C33BE}"/>
          </ac:spMkLst>
        </pc:spChg>
        <pc:picChg chg="add mod">
          <ac:chgData name="Anvesh Reddy Mula" userId="f8dd1d6575705a17" providerId="Windows Live" clId="Web-{C65C4AC2-AAFB-4CA9-BD81-26C1694546FF}" dt="2021-08-06T07:40:26.781" v="395" actId="14100"/>
          <ac:picMkLst>
            <pc:docMk/>
            <pc:sldMk cId="3337069510" sldId="263"/>
            <ac:picMk id="2" creationId="{5B36BD16-5239-4A11-8DC2-3946BB63C34A}"/>
          </ac:picMkLst>
        </pc:picChg>
      </pc:sldChg>
      <pc:sldChg chg="addSp modSp new">
        <pc:chgData name="Anvesh Reddy Mula" userId="f8dd1d6575705a17" providerId="Windows Live" clId="Web-{C65C4AC2-AAFB-4CA9-BD81-26C1694546FF}" dt="2021-08-06T07:42:40.846" v="425" actId="14100"/>
        <pc:sldMkLst>
          <pc:docMk/>
          <pc:sldMk cId="3544224813" sldId="264"/>
        </pc:sldMkLst>
        <pc:spChg chg="add mod">
          <ac:chgData name="Anvesh Reddy Mula" userId="f8dd1d6575705a17" providerId="Windows Live" clId="Web-{C65C4AC2-AAFB-4CA9-BD81-26C1694546FF}" dt="2021-08-06T07:42:33.315" v="422" actId="20577"/>
          <ac:spMkLst>
            <pc:docMk/>
            <pc:sldMk cId="3544224813" sldId="264"/>
            <ac:spMk id="3" creationId="{ADA5F03B-2F07-4529-8C16-C2A75ADA6D7F}"/>
          </ac:spMkLst>
        </pc:spChg>
        <pc:picChg chg="add mod">
          <ac:chgData name="Anvesh Reddy Mula" userId="f8dd1d6575705a17" providerId="Windows Live" clId="Web-{C65C4AC2-AAFB-4CA9-BD81-26C1694546FF}" dt="2021-08-06T07:42:40.846" v="425" actId="14100"/>
          <ac:picMkLst>
            <pc:docMk/>
            <pc:sldMk cId="3544224813" sldId="264"/>
            <ac:picMk id="2" creationId="{8E7D35E3-0988-45DD-84F5-1A5E09A24FEB}"/>
          </ac:picMkLst>
        </pc:picChg>
      </pc:sldChg>
      <pc:sldChg chg="addSp modSp new">
        <pc:chgData name="Anvesh Reddy Mula" userId="f8dd1d6575705a17" providerId="Windows Live" clId="Web-{C65C4AC2-AAFB-4CA9-BD81-26C1694546FF}" dt="2021-08-06T07:44:19.613" v="453" actId="20577"/>
        <pc:sldMkLst>
          <pc:docMk/>
          <pc:sldMk cId="1254840328" sldId="265"/>
        </pc:sldMkLst>
        <pc:spChg chg="add mod">
          <ac:chgData name="Anvesh Reddy Mula" userId="f8dd1d6575705a17" providerId="Windows Live" clId="Web-{C65C4AC2-AAFB-4CA9-BD81-26C1694546FF}" dt="2021-08-06T07:44:19.613" v="453" actId="20577"/>
          <ac:spMkLst>
            <pc:docMk/>
            <pc:sldMk cId="1254840328" sldId="265"/>
            <ac:spMk id="3" creationId="{3DD3CB37-0EC1-418E-A7C1-0FD70E45D554}"/>
          </ac:spMkLst>
        </pc:spChg>
        <pc:picChg chg="add mod">
          <ac:chgData name="Anvesh Reddy Mula" userId="f8dd1d6575705a17" providerId="Windows Live" clId="Web-{C65C4AC2-AAFB-4CA9-BD81-26C1694546FF}" dt="2021-08-06T07:43:39.785" v="431" actId="1076"/>
          <ac:picMkLst>
            <pc:docMk/>
            <pc:sldMk cId="1254840328" sldId="265"/>
            <ac:picMk id="2" creationId="{E5A33F41-E8CC-48CB-9F83-0AF37AE60D8D}"/>
          </ac:picMkLst>
        </pc:picChg>
      </pc:sldChg>
      <pc:sldChg chg="addSp delSp modSp new mod setBg">
        <pc:chgData name="Anvesh Reddy Mula" userId="f8dd1d6575705a17" providerId="Windows Live" clId="Web-{C65C4AC2-AAFB-4CA9-BD81-26C1694546FF}" dt="2021-08-06T07:45:30.130" v="475" actId="1076"/>
        <pc:sldMkLst>
          <pc:docMk/>
          <pc:sldMk cId="4231544098" sldId="266"/>
        </pc:sldMkLst>
        <pc:spChg chg="add mod">
          <ac:chgData name="Anvesh Reddy Mula" userId="f8dd1d6575705a17" providerId="Windows Live" clId="Web-{C65C4AC2-AAFB-4CA9-BD81-26C1694546FF}" dt="2021-08-06T07:45:30.130" v="475" actId="1076"/>
          <ac:spMkLst>
            <pc:docMk/>
            <pc:sldMk cId="4231544098" sldId="266"/>
            <ac:spMk id="3" creationId="{652C60BD-46E4-4FD7-B7CB-4C3B00B39874}"/>
          </ac:spMkLst>
        </pc:spChg>
        <pc:spChg chg="add del">
          <ac:chgData name="Anvesh Reddy Mula" userId="f8dd1d6575705a17" providerId="Windows Live" clId="Web-{C65C4AC2-AAFB-4CA9-BD81-26C1694546FF}" dt="2021-08-06T07:44:57.911" v="458"/>
          <ac:spMkLst>
            <pc:docMk/>
            <pc:sldMk cId="4231544098" sldId="266"/>
            <ac:spMk id="7" creationId="{6362EDFF-7BE1-4149-A745-FFD7211E6CE1}"/>
          </ac:spMkLst>
        </pc:spChg>
        <pc:spChg chg="add del">
          <ac:chgData name="Anvesh Reddy Mula" userId="f8dd1d6575705a17" providerId="Windows Live" clId="Web-{C65C4AC2-AAFB-4CA9-BD81-26C1694546FF}" dt="2021-08-06T07:44:57.911" v="458"/>
          <ac:spMkLst>
            <pc:docMk/>
            <pc:sldMk cId="4231544098" sldId="266"/>
            <ac:spMk id="9" creationId="{FA0BC16E-C8B9-4092-9BF6-E0798262934A}"/>
          </ac:spMkLst>
        </pc:spChg>
        <pc:spChg chg="add del">
          <ac:chgData name="Anvesh Reddy Mula" userId="f8dd1d6575705a17" providerId="Windows Live" clId="Web-{C65C4AC2-AAFB-4CA9-BD81-26C1694546FF}" dt="2021-08-06T07:44:57.911" v="458"/>
          <ac:spMkLst>
            <pc:docMk/>
            <pc:sldMk cId="4231544098" sldId="266"/>
            <ac:spMk id="11" creationId="{8D5EA5CC-E298-4D87-8F90-828525D61915}"/>
          </ac:spMkLst>
        </pc:spChg>
        <pc:spChg chg="add del">
          <ac:chgData name="Anvesh Reddy Mula" userId="f8dd1d6575705a17" providerId="Windows Live" clId="Web-{C65C4AC2-AAFB-4CA9-BD81-26C1694546FF}" dt="2021-08-06T07:44:57.911" v="458"/>
          <ac:spMkLst>
            <pc:docMk/>
            <pc:sldMk cId="4231544098" sldId="266"/>
            <ac:spMk id="13" creationId="{7D92C553-87D5-4616-AA1F-453EFC39F4CB}"/>
          </ac:spMkLst>
        </pc:spChg>
        <pc:spChg chg="add del">
          <ac:chgData name="Anvesh Reddy Mula" userId="f8dd1d6575705a17" providerId="Windows Live" clId="Web-{C65C4AC2-AAFB-4CA9-BD81-26C1694546FF}" dt="2021-08-06T07:44:57.911" v="458"/>
          <ac:spMkLst>
            <pc:docMk/>
            <pc:sldMk cId="4231544098" sldId="266"/>
            <ac:spMk id="15" creationId="{77789B4E-5389-44D6-9AA6-EF135C55BF81}"/>
          </ac:spMkLst>
        </pc:spChg>
        <pc:picChg chg="add mod">
          <ac:chgData name="Anvesh Reddy Mula" userId="f8dd1d6575705a17" providerId="Windows Live" clId="Web-{C65C4AC2-AAFB-4CA9-BD81-26C1694546FF}" dt="2021-08-06T07:45:04.146" v="460" actId="1076"/>
          <ac:picMkLst>
            <pc:docMk/>
            <pc:sldMk cId="4231544098" sldId="266"/>
            <ac:picMk id="2" creationId="{3D4E60FF-E31C-4501-95A3-EE3D504376B5}"/>
          </ac:picMkLst>
        </pc:picChg>
      </pc:sldChg>
      <pc:sldChg chg="addSp modSp new">
        <pc:chgData name="Anvesh Reddy Mula" userId="f8dd1d6575705a17" providerId="Windows Live" clId="Web-{C65C4AC2-AAFB-4CA9-BD81-26C1694546FF}" dt="2021-08-06T07:46:52.616" v="490" actId="14100"/>
        <pc:sldMkLst>
          <pc:docMk/>
          <pc:sldMk cId="3265153609" sldId="267"/>
        </pc:sldMkLst>
        <pc:spChg chg="add mod">
          <ac:chgData name="Anvesh Reddy Mula" userId="f8dd1d6575705a17" providerId="Windows Live" clId="Web-{C65C4AC2-AAFB-4CA9-BD81-26C1694546FF}" dt="2021-08-06T07:46:49.226" v="489" actId="1076"/>
          <ac:spMkLst>
            <pc:docMk/>
            <pc:sldMk cId="3265153609" sldId="267"/>
            <ac:spMk id="3" creationId="{3985A8A6-78D0-422B-A7C5-8F232DEF6BAD}"/>
          </ac:spMkLst>
        </pc:spChg>
        <pc:picChg chg="add mod">
          <ac:chgData name="Anvesh Reddy Mula" userId="f8dd1d6575705a17" providerId="Windows Live" clId="Web-{C65C4AC2-AAFB-4CA9-BD81-26C1694546FF}" dt="2021-08-06T07:46:52.616" v="490" actId="14100"/>
          <ac:picMkLst>
            <pc:docMk/>
            <pc:sldMk cId="3265153609" sldId="267"/>
            <ac:picMk id="2" creationId="{08A9C09D-9C37-4B25-AEAC-BB624EFBF6DF}"/>
          </ac:picMkLst>
        </pc:picChg>
      </pc:sldChg>
      <pc:sldChg chg="addSp modSp new">
        <pc:chgData name="Anvesh Reddy Mula" userId="f8dd1d6575705a17" providerId="Windows Live" clId="Web-{C65C4AC2-AAFB-4CA9-BD81-26C1694546FF}" dt="2021-08-06T07:47:39.117" v="507" actId="1076"/>
        <pc:sldMkLst>
          <pc:docMk/>
          <pc:sldMk cId="1433693646" sldId="268"/>
        </pc:sldMkLst>
        <pc:spChg chg="add mod">
          <ac:chgData name="Anvesh Reddy Mula" userId="f8dd1d6575705a17" providerId="Windows Live" clId="Web-{C65C4AC2-AAFB-4CA9-BD81-26C1694546FF}" dt="2021-08-06T07:47:13.618" v="503" actId="1076"/>
          <ac:spMkLst>
            <pc:docMk/>
            <pc:sldMk cId="1433693646" sldId="268"/>
            <ac:spMk id="2" creationId="{617A44E3-96A9-4B12-8553-670A65DFEBC2}"/>
          </ac:spMkLst>
        </pc:spChg>
        <pc:picChg chg="add mod">
          <ac:chgData name="Anvesh Reddy Mula" userId="f8dd1d6575705a17" providerId="Windows Live" clId="Web-{C65C4AC2-AAFB-4CA9-BD81-26C1694546FF}" dt="2021-08-06T07:47:39.117" v="507" actId="1076"/>
          <ac:picMkLst>
            <pc:docMk/>
            <pc:sldMk cId="1433693646" sldId="268"/>
            <ac:picMk id="3" creationId="{F94B6B0B-716A-42F9-951B-ECF551B736CA}"/>
          </ac:picMkLst>
        </pc:picChg>
      </pc:sldChg>
      <pc:sldChg chg="addSp modSp new">
        <pc:chgData name="Anvesh Reddy Mula" userId="f8dd1d6575705a17" providerId="Windows Live" clId="Web-{C65C4AC2-AAFB-4CA9-BD81-26C1694546FF}" dt="2021-08-06T07:48:24.743" v="524" actId="1076"/>
        <pc:sldMkLst>
          <pc:docMk/>
          <pc:sldMk cId="3660381552" sldId="269"/>
        </pc:sldMkLst>
        <pc:spChg chg="add mod">
          <ac:chgData name="Anvesh Reddy Mula" userId="f8dd1d6575705a17" providerId="Windows Live" clId="Web-{C65C4AC2-AAFB-4CA9-BD81-26C1694546FF}" dt="2021-08-06T07:48:03.071" v="520" actId="1076"/>
          <ac:spMkLst>
            <pc:docMk/>
            <pc:sldMk cId="3660381552" sldId="269"/>
            <ac:spMk id="2" creationId="{832DECA1-3A65-4824-A2DB-ACD71206F51E}"/>
          </ac:spMkLst>
        </pc:spChg>
        <pc:picChg chg="add mod">
          <ac:chgData name="Anvesh Reddy Mula" userId="f8dd1d6575705a17" providerId="Windows Live" clId="Web-{C65C4AC2-AAFB-4CA9-BD81-26C1694546FF}" dt="2021-08-06T07:48:24.743" v="524" actId="1076"/>
          <ac:picMkLst>
            <pc:docMk/>
            <pc:sldMk cId="3660381552" sldId="269"/>
            <ac:picMk id="3" creationId="{64FD9951-96D8-4D23-9671-368B39B4A8C3}"/>
          </ac:picMkLst>
        </pc:picChg>
      </pc:sldChg>
      <pc:sldChg chg="addSp delSp modSp new mod setBg">
        <pc:chgData name="Anvesh Reddy Mula" userId="f8dd1d6575705a17" providerId="Windows Live" clId="Web-{C65C4AC2-AAFB-4CA9-BD81-26C1694546FF}" dt="2021-08-06T07:52:53.155" v="569" actId="1076"/>
        <pc:sldMkLst>
          <pc:docMk/>
          <pc:sldMk cId="1971383965" sldId="270"/>
        </pc:sldMkLst>
        <pc:spChg chg="add del mod">
          <ac:chgData name="Anvesh Reddy Mula" userId="f8dd1d6575705a17" providerId="Windows Live" clId="Web-{C65C4AC2-AAFB-4CA9-BD81-26C1694546FF}" dt="2021-08-06T07:50:37.605" v="544"/>
          <ac:spMkLst>
            <pc:docMk/>
            <pc:sldMk cId="1971383965" sldId="270"/>
            <ac:spMk id="2" creationId="{0B59314B-C204-43D9-B971-88950EF40012}"/>
          </ac:spMkLst>
        </pc:spChg>
        <pc:spChg chg="add del mod">
          <ac:chgData name="Anvesh Reddy Mula" userId="f8dd1d6575705a17" providerId="Windows Live" clId="Web-{C65C4AC2-AAFB-4CA9-BD81-26C1694546FF}" dt="2021-08-06T07:50:42.152" v="548"/>
          <ac:spMkLst>
            <pc:docMk/>
            <pc:sldMk cId="1971383965" sldId="270"/>
            <ac:spMk id="3" creationId="{044E1D53-C9F5-43CB-AAB4-46992A4F4D29}"/>
          </ac:spMkLst>
        </pc:spChg>
        <pc:spChg chg="add">
          <ac:chgData name="Anvesh Reddy Mula" userId="f8dd1d6575705a17" providerId="Windows Live" clId="Web-{C65C4AC2-AAFB-4CA9-BD81-26C1694546FF}" dt="2021-08-06T07:52:21.248" v="563"/>
          <ac:spMkLst>
            <pc:docMk/>
            <pc:sldMk cId="1971383965" sldId="270"/>
            <ac:spMk id="11" creationId="{6362EDFF-7BE1-4149-A745-FFD7211E6CE1}"/>
          </ac:spMkLst>
        </pc:spChg>
        <pc:picChg chg="add del mod">
          <ac:chgData name="Anvesh Reddy Mula" userId="f8dd1d6575705a17" providerId="Windows Live" clId="Web-{C65C4AC2-AAFB-4CA9-BD81-26C1694546FF}" dt="2021-08-06T07:50:54.262" v="550"/>
          <ac:picMkLst>
            <pc:docMk/>
            <pc:sldMk cId="1971383965" sldId="270"/>
            <ac:picMk id="4" creationId="{5D95DF44-28A2-4AC9-AE8C-3FADD67A4371}"/>
          </ac:picMkLst>
        </pc:picChg>
        <pc:picChg chg="add del mod">
          <ac:chgData name="Anvesh Reddy Mula" userId="f8dd1d6575705a17" providerId="Windows Live" clId="Web-{C65C4AC2-AAFB-4CA9-BD81-26C1694546FF}" dt="2021-08-06T07:51:01.324" v="552"/>
          <ac:picMkLst>
            <pc:docMk/>
            <pc:sldMk cId="1971383965" sldId="270"/>
            <ac:picMk id="5" creationId="{2BC73EFF-CC38-4616-8ECF-D8B33A7DE1F9}"/>
          </ac:picMkLst>
        </pc:picChg>
        <pc:picChg chg="add mod modCrop">
          <ac:chgData name="Anvesh Reddy Mula" userId="f8dd1d6575705a17" providerId="Windows Live" clId="Web-{C65C4AC2-AAFB-4CA9-BD81-26C1694546FF}" dt="2021-08-06T07:52:53.155" v="569" actId="1076"/>
          <ac:picMkLst>
            <pc:docMk/>
            <pc:sldMk cId="1971383965" sldId="270"/>
            <ac:picMk id="6" creationId="{23B51C0B-ECE1-4A3C-8024-D752D86ED15B}"/>
          </ac:picMkLst>
        </pc:picChg>
      </pc:sldChg>
      <pc:sldMasterChg chg="add del addSldLayout delSldLayout">
        <pc:chgData name="Anvesh Reddy Mula" userId="f8dd1d6575705a17" providerId="Windows Live" clId="Web-{C65C4AC2-AAFB-4CA9-BD81-26C1694546FF}" dt="2021-08-06T05:16:00.788" v="2"/>
        <pc:sldMasterMkLst>
          <pc:docMk/>
          <pc:sldMasterMk cId="2460954070" sldId="2147483660"/>
        </pc:sldMasterMkLst>
        <pc:sldLayoutChg chg="add del">
          <pc:chgData name="Anvesh Reddy Mula" userId="f8dd1d6575705a17" providerId="Windows Live" clId="Web-{C65C4AC2-AAFB-4CA9-BD81-26C1694546FF}" dt="2021-08-06T05:16:00.788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Anvesh Reddy Mula" userId="f8dd1d6575705a17" providerId="Windows Live" clId="Web-{C65C4AC2-AAFB-4CA9-BD81-26C1694546FF}" dt="2021-08-06T05:16:00.788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Anvesh Reddy Mula" userId="f8dd1d6575705a17" providerId="Windows Live" clId="Web-{C65C4AC2-AAFB-4CA9-BD81-26C1694546FF}" dt="2021-08-06T05:16:00.788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Anvesh Reddy Mula" userId="f8dd1d6575705a17" providerId="Windows Live" clId="Web-{C65C4AC2-AAFB-4CA9-BD81-26C1694546FF}" dt="2021-08-06T05:16:00.788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Anvesh Reddy Mula" userId="f8dd1d6575705a17" providerId="Windows Live" clId="Web-{C65C4AC2-AAFB-4CA9-BD81-26C1694546FF}" dt="2021-08-06T05:16:00.788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Anvesh Reddy Mula" userId="f8dd1d6575705a17" providerId="Windows Live" clId="Web-{C65C4AC2-AAFB-4CA9-BD81-26C1694546FF}" dt="2021-08-06T05:16:00.788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Anvesh Reddy Mula" userId="f8dd1d6575705a17" providerId="Windows Live" clId="Web-{C65C4AC2-AAFB-4CA9-BD81-26C1694546FF}" dt="2021-08-06T05:16:00.788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Anvesh Reddy Mula" userId="f8dd1d6575705a17" providerId="Windows Live" clId="Web-{C65C4AC2-AAFB-4CA9-BD81-26C1694546FF}" dt="2021-08-06T05:16:00.788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Anvesh Reddy Mula" userId="f8dd1d6575705a17" providerId="Windows Live" clId="Web-{C65C4AC2-AAFB-4CA9-BD81-26C1694546FF}" dt="2021-08-06T05:16:00.788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Anvesh Reddy Mula" userId="f8dd1d6575705a17" providerId="Windows Live" clId="Web-{C65C4AC2-AAFB-4CA9-BD81-26C1694546FF}" dt="2021-08-06T05:16:00.788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Anvesh Reddy Mula" userId="f8dd1d6575705a17" providerId="Windows Live" clId="Web-{C65C4AC2-AAFB-4CA9-BD81-26C1694546FF}" dt="2021-08-06T05:16:00.788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Anvesh Reddy Mula" userId="f8dd1d6575705a17" providerId="Windows Live" clId="Web-{C65C4AC2-AAFB-4CA9-BD81-26C1694546FF}" dt="2021-08-06T05:16:00.710" v="1"/>
        <pc:sldMasterMkLst>
          <pc:docMk/>
          <pc:sldMasterMk cId="727944813" sldId="2147483672"/>
        </pc:sldMasterMkLst>
        <pc:sldLayoutChg chg="add del">
          <pc:chgData name="Anvesh Reddy Mula" userId="f8dd1d6575705a17" providerId="Windows Live" clId="Web-{C65C4AC2-AAFB-4CA9-BD81-26C1694546FF}" dt="2021-08-06T05:16:00.710" v="1"/>
          <pc:sldLayoutMkLst>
            <pc:docMk/>
            <pc:sldMasterMk cId="727944813" sldId="2147483672"/>
            <pc:sldLayoutMk cId="3430176119" sldId="2147483673"/>
          </pc:sldLayoutMkLst>
        </pc:sldLayoutChg>
        <pc:sldLayoutChg chg="add del replId">
          <pc:chgData name="Anvesh Reddy Mula" userId="f8dd1d6575705a17" providerId="Windows Live" clId="Web-{C65C4AC2-AAFB-4CA9-BD81-26C1694546FF}" dt="2021-08-06T05:16:00.710" v="1"/>
          <pc:sldLayoutMkLst>
            <pc:docMk/>
            <pc:sldMasterMk cId="727944813" sldId="2147483672"/>
            <pc:sldLayoutMk cId="2553063749" sldId="2147483674"/>
          </pc:sldLayoutMkLst>
        </pc:sldLayoutChg>
        <pc:sldLayoutChg chg="add del replId">
          <pc:chgData name="Anvesh Reddy Mula" userId="f8dd1d6575705a17" providerId="Windows Live" clId="Web-{C65C4AC2-AAFB-4CA9-BD81-26C1694546FF}" dt="2021-08-06T05:16:00.710" v="1"/>
          <pc:sldLayoutMkLst>
            <pc:docMk/>
            <pc:sldMasterMk cId="727944813" sldId="2147483672"/>
            <pc:sldLayoutMk cId="2180889636" sldId="2147483675"/>
          </pc:sldLayoutMkLst>
        </pc:sldLayoutChg>
        <pc:sldLayoutChg chg="add del replId">
          <pc:chgData name="Anvesh Reddy Mula" userId="f8dd1d6575705a17" providerId="Windows Live" clId="Web-{C65C4AC2-AAFB-4CA9-BD81-26C1694546FF}" dt="2021-08-06T05:16:00.710" v="1"/>
          <pc:sldLayoutMkLst>
            <pc:docMk/>
            <pc:sldMasterMk cId="727944813" sldId="2147483672"/>
            <pc:sldLayoutMk cId="586943681" sldId="2147483676"/>
          </pc:sldLayoutMkLst>
        </pc:sldLayoutChg>
        <pc:sldLayoutChg chg="add del replId">
          <pc:chgData name="Anvesh Reddy Mula" userId="f8dd1d6575705a17" providerId="Windows Live" clId="Web-{C65C4AC2-AAFB-4CA9-BD81-26C1694546FF}" dt="2021-08-06T05:16:00.710" v="1"/>
          <pc:sldLayoutMkLst>
            <pc:docMk/>
            <pc:sldMasterMk cId="727944813" sldId="2147483672"/>
            <pc:sldLayoutMk cId="964888993" sldId="2147483677"/>
          </pc:sldLayoutMkLst>
        </pc:sldLayoutChg>
        <pc:sldLayoutChg chg="add del replId">
          <pc:chgData name="Anvesh Reddy Mula" userId="f8dd1d6575705a17" providerId="Windows Live" clId="Web-{C65C4AC2-AAFB-4CA9-BD81-26C1694546FF}" dt="2021-08-06T05:16:00.710" v="1"/>
          <pc:sldLayoutMkLst>
            <pc:docMk/>
            <pc:sldMasterMk cId="727944813" sldId="2147483672"/>
            <pc:sldLayoutMk cId="3186253060" sldId="2147483678"/>
          </pc:sldLayoutMkLst>
        </pc:sldLayoutChg>
        <pc:sldLayoutChg chg="add del replId">
          <pc:chgData name="Anvesh Reddy Mula" userId="f8dd1d6575705a17" providerId="Windows Live" clId="Web-{C65C4AC2-AAFB-4CA9-BD81-26C1694546FF}" dt="2021-08-06T05:16:00.710" v="1"/>
          <pc:sldLayoutMkLst>
            <pc:docMk/>
            <pc:sldMasterMk cId="727944813" sldId="2147483672"/>
            <pc:sldLayoutMk cId="210359232" sldId="2147483679"/>
          </pc:sldLayoutMkLst>
        </pc:sldLayoutChg>
        <pc:sldLayoutChg chg="add del replId">
          <pc:chgData name="Anvesh Reddy Mula" userId="f8dd1d6575705a17" providerId="Windows Live" clId="Web-{C65C4AC2-AAFB-4CA9-BD81-26C1694546FF}" dt="2021-08-06T05:16:00.710" v="1"/>
          <pc:sldLayoutMkLst>
            <pc:docMk/>
            <pc:sldMasterMk cId="727944813" sldId="2147483672"/>
            <pc:sldLayoutMk cId="774556244" sldId="2147483680"/>
          </pc:sldLayoutMkLst>
        </pc:sldLayoutChg>
        <pc:sldLayoutChg chg="add del replId">
          <pc:chgData name="Anvesh Reddy Mula" userId="f8dd1d6575705a17" providerId="Windows Live" clId="Web-{C65C4AC2-AAFB-4CA9-BD81-26C1694546FF}" dt="2021-08-06T05:16:00.710" v="1"/>
          <pc:sldLayoutMkLst>
            <pc:docMk/>
            <pc:sldMasterMk cId="727944813" sldId="2147483672"/>
            <pc:sldLayoutMk cId="74377194" sldId="2147483681"/>
          </pc:sldLayoutMkLst>
        </pc:sldLayoutChg>
        <pc:sldLayoutChg chg="add del replId">
          <pc:chgData name="Anvesh Reddy Mula" userId="f8dd1d6575705a17" providerId="Windows Live" clId="Web-{C65C4AC2-AAFB-4CA9-BD81-26C1694546FF}" dt="2021-08-06T05:16:00.710" v="1"/>
          <pc:sldLayoutMkLst>
            <pc:docMk/>
            <pc:sldMasterMk cId="727944813" sldId="2147483672"/>
            <pc:sldLayoutMk cId="785659919" sldId="2147483682"/>
          </pc:sldLayoutMkLst>
        </pc:sldLayoutChg>
        <pc:sldLayoutChg chg="add del replId">
          <pc:chgData name="Anvesh Reddy Mula" userId="f8dd1d6575705a17" providerId="Windows Live" clId="Web-{C65C4AC2-AAFB-4CA9-BD81-26C1694546FF}" dt="2021-08-06T05:16:00.710" v="1"/>
          <pc:sldLayoutMkLst>
            <pc:docMk/>
            <pc:sldMasterMk cId="727944813" sldId="2147483672"/>
            <pc:sldLayoutMk cId="881710299" sldId="2147483683"/>
          </pc:sldLayoutMkLst>
        </pc:sldLayoutChg>
      </pc:sldMasterChg>
      <pc:sldMasterChg chg="add addSldLayout">
        <pc:chgData name="Anvesh Reddy Mula" userId="f8dd1d6575705a17" providerId="Windows Live" clId="Web-{C65C4AC2-AAFB-4CA9-BD81-26C1694546FF}" dt="2021-08-06T05:16:00.788" v="2"/>
        <pc:sldMasterMkLst>
          <pc:docMk/>
          <pc:sldMasterMk cId="1983672436" sldId="2147483685"/>
        </pc:sldMasterMkLst>
        <pc:sldLayoutChg chg="add">
          <pc:chgData name="Anvesh Reddy Mula" userId="f8dd1d6575705a17" providerId="Windows Live" clId="Web-{C65C4AC2-AAFB-4CA9-BD81-26C1694546FF}" dt="2021-08-06T05:16:00.788" v="2"/>
          <pc:sldLayoutMkLst>
            <pc:docMk/>
            <pc:sldMasterMk cId="1983672436" sldId="2147483685"/>
            <pc:sldLayoutMk cId="3065587277" sldId="2147483674"/>
          </pc:sldLayoutMkLst>
        </pc:sldLayoutChg>
        <pc:sldLayoutChg chg="add">
          <pc:chgData name="Anvesh Reddy Mula" userId="f8dd1d6575705a17" providerId="Windows Live" clId="Web-{C65C4AC2-AAFB-4CA9-BD81-26C1694546FF}" dt="2021-08-06T05:16:00.788" v="2"/>
          <pc:sldLayoutMkLst>
            <pc:docMk/>
            <pc:sldMasterMk cId="1983672436" sldId="2147483685"/>
            <pc:sldLayoutMk cId="2471775718" sldId="2147483675"/>
          </pc:sldLayoutMkLst>
        </pc:sldLayoutChg>
        <pc:sldLayoutChg chg="add">
          <pc:chgData name="Anvesh Reddy Mula" userId="f8dd1d6575705a17" providerId="Windows Live" clId="Web-{C65C4AC2-AAFB-4CA9-BD81-26C1694546FF}" dt="2021-08-06T05:16:00.788" v="2"/>
          <pc:sldLayoutMkLst>
            <pc:docMk/>
            <pc:sldMasterMk cId="1983672436" sldId="2147483685"/>
            <pc:sldLayoutMk cId="1845247275" sldId="2147483676"/>
          </pc:sldLayoutMkLst>
        </pc:sldLayoutChg>
        <pc:sldLayoutChg chg="add">
          <pc:chgData name="Anvesh Reddy Mula" userId="f8dd1d6575705a17" providerId="Windows Live" clId="Web-{C65C4AC2-AAFB-4CA9-BD81-26C1694546FF}" dt="2021-08-06T05:16:00.788" v="2"/>
          <pc:sldLayoutMkLst>
            <pc:docMk/>
            <pc:sldMasterMk cId="1983672436" sldId="2147483685"/>
            <pc:sldLayoutMk cId="658785272" sldId="2147483677"/>
          </pc:sldLayoutMkLst>
        </pc:sldLayoutChg>
        <pc:sldLayoutChg chg="add">
          <pc:chgData name="Anvesh Reddy Mula" userId="f8dd1d6575705a17" providerId="Windows Live" clId="Web-{C65C4AC2-AAFB-4CA9-BD81-26C1694546FF}" dt="2021-08-06T05:16:00.788" v="2"/>
          <pc:sldLayoutMkLst>
            <pc:docMk/>
            <pc:sldMasterMk cId="1983672436" sldId="2147483685"/>
            <pc:sldLayoutMk cId="1301856255" sldId="2147483678"/>
          </pc:sldLayoutMkLst>
        </pc:sldLayoutChg>
        <pc:sldLayoutChg chg="add">
          <pc:chgData name="Anvesh Reddy Mula" userId="f8dd1d6575705a17" providerId="Windows Live" clId="Web-{C65C4AC2-AAFB-4CA9-BD81-26C1694546FF}" dt="2021-08-06T05:16:00.788" v="2"/>
          <pc:sldLayoutMkLst>
            <pc:docMk/>
            <pc:sldMasterMk cId="1983672436" sldId="2147483685"/>
            <pc:sldLayoutMk cId="431460724" sldId="2147483679"/>
          </pc:sldLayoutMkLst>
        </pc:sldLayoutChg>
        <pc:sldLayoutChg chg="add">
          <pc:chgData name="Anvesh Reddy Mula" userId="f8dd1d6575705a17" providerId="Windows Live" clId="Web-{C65C4AC2-AAFB-4CA9-BD81-26C1694546FF}" dt="2021-08-06T05:16:00.788" v="2"/>
          <pc:sldLayoutMkLst>
            <pc:docMk/>
            <pc:sldMasterMk cId="1983672436" sldId="2147483685"/>
            <pc:sldLayoutMk cId="3999158398" sldId="2147483680"/>
          </pc:sldLayoutMkLst>
        </pc:sldLayoutChg>
        <pc:sldLayoutChg chg="add">
          <pc:chgData name="Anvesh Reddy Mula" userId="f8dd1d6575705a17" providerId="Windows Live" clId="Web-{C65C4AC2-AAFB-4CA9-BD81-26C1694546FF}" dt="2021-08-06T05:16:00.788" v="2"/>
          <pc:sldLayoutMkLst>
            <pc:docMk/>
            <pc:sldMasterMk cId="1983672436" sldId="2147483685"/>
            <pc:sldLayoutMk cId="3397951750" sldId="2147483681"/>
          </pc:sldLayoutMkLst>
        </pc:sldLayoutChg>
        <pc:sldLayoutChg chg="add">
          <pc:chgData name="Anvesh Reddy Mula" userId="f8dd1d6575705a17" providerId="Windows Live" clId="Web-{C65C4AC2-AAFB-4CA9-BD81-26C1694546FF}" dt="2021-08-06T05:16:00.788" v="2"/>
          <pc:sldLayoutMkLst>
            <pc:docMk/>
            <pc:sldMasterMk cId="1983672436" sldId="2147483685"/>
            <pc:sldLayoutMk cId="2223141117" sldId="2147483682"/>
          </pc:sldLayoutMkLst>
        </pc:sldLayoutChg>
        <pc:sldLayoutChg chg="add">
          <pc:chgData name="Anvesh Reddy Mula" userId="f8dd1d6575705a17" providerId="Windows Live" clId="Web-{C65C4AC2-AAFB-4CA9-BD81-26C1694546FF}" dt="2021-08-06T05:16:00.788" v="2"/>
          <pc:sldLayoutMkLst>
            <pc:docMk/>
            <pc:sldMasterMk cId="1983672436" sldId="2147483685"/>
            <pc:sldLayoutMk cId="2191439104" sldId="2147483683"/>
          </pc:sldLayoutMkLst>
        </pc:sldLayoutChg>
        <pc:sldLayoutChg chg="add">
          <pc:chgData name="Anvesh Reddy Mula" userId="f8dd1d6575705a17" providerId="Windows Live" clId="Web-{C65C4AC2-AAFB-4CA9-BD81-26C1694546FF}" dt="2021-08-06T05:16:00.788" v="2"/>
          <pc:sldLayoutMkLst>
            <pc:docMk/>
            <pc:sldMasterMk cId="1983672436" sldId="2147483685"/>
            <pc:sldLayoutMk cId="2387623653" sldId="214748368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5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6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5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4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3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2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5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8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7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4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7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5FDBEA07-A1D3-4F9E-859B-DE0EDC8640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3E87B83-CF96-4EE7-950F-863990226F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53658" y="-55810"/>
            <a:ext cx="6859721" cy="69679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="" xmlns:a16="http://schemas.microsoft.com/office/drawing/2014/main" id="{407ADFB6-F59B-415B-9EC6-BDB61786C4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 flipV="1">
            <a:off x="54516" y="-50314"/>
            <a:ext cx="6858005" cy="6967903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200" y="2297837"/>
            <a:ext cx="4272646" cy="1916084"/>
          </a:xfrm>
        </p:spPr>
        <p:txBody>
          <a:bodyPr>
            <a:normAutofit/>
          </a:bodyPr>
          <a:lstStyle/>
          <a:p>
            <a:pPr algn="ctr"/>
            <a:r>
              <a:rPr lang="en-US" cap="all" dirty="0">
                <a:ea typeface="+mj-lt"/>
                <a:cs typeface="+mj-lt"/>
              </a:rPr>
              <a:t>Predictive </a:t>
            </a:r>
            <a:br>
              <a:rPr lang="en-US" cap="all" dirty="0">
                <a:ea typeface="+mj-lt"/>
                <a:cs typeface="+mj-lt"/>
              </a:rPr>
            </a:br>
            <a:r>
              <a:rPr lang="en-US" cap="all" dirty="0">
                <a:ea typeface="+mj-lt"/>
                <a:cs typeface="+mj-lt"/>
              </a:rPr>
              <a:t> Maintenance</a:t>
            </a:r>
            <a:br>
              <a:rPr lang="en-US" cap="all" dirty="0">
                <a:ea typeface="+mj-lt"/>
                <a:cs typeface="+mj-lt"/>
              </a:rPr>
            </a:br>
            <a:r>
              <a:rPr lang="en-US" cap="all" dirty="0">
                <a:ea typeface="+mj-lt"/>
                <a:cs typeface="+mj-lt"/>
              </a:rPr>
              <a:t>  For Airlines 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0351" y="4212376"/>
            <a:ext cx="4272646" cy="9850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200" b="1" dirty="0"/>
              <a:t>Using IBM Watson Studio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B19BE792-26DE-40FA-A8C8-F3D6378FC9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6988933" y="-21461"/>
            <a:ext cx="1703094" cy="17460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3">
            <a:extLst>
              <a:ext uri="{FF2B5EF4-FFF2-40B4-BE49-F238E27FC236}">
                <a16:creationId xmlns="" xmlns:a16="http://schemas.microsoft.com/office/drawing/2014/main" id="{11CBEA76-37A2-4726-8123-EBCACA121E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6988055" y="-22336"/>
            <a:ext cx="1704847" cy="1746021"/>
          </a:xfrm>
          <a:custGeom>
            <a:avLst/>
            <a:gdLst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3488602 w 3488602"/>
              <a:gd name="connsiteY2" fmla="*/ 3433573 h 3433573"/>
              <a:gd name="connsiteX3" fmla="*/ 0 w 3488602"/>
              <a:gd name="connsiteY3" fmla="*/ 3433573 h 3433573"/>
              <a:gd name="connsiteX4" fmla="*/ 0 w 3488602"/>
              <a:gd name="connsiteY4" fmla="*/ 0 h 3433573"/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0 w 3488602"/>
              <a:gd name="connsiteY2" fmla="*/ 3433573 h 3433573"/>
              <a:gd name="connsiteX3" fmla="*/ 0 w 3488602"/>
              <a:gd name="connsiteY3" fmla="*/ 0 h 343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8602" h="3433573">
                <a:moveTo>
                  <a:pt x="0" y="0"/>
                </a:moveTo>
                <a:lnTo>
                  <a:pt x="3488602" y="0"/>
                </a:lnTo>
                <a:lnTo>
                  <a:pt x="0" y="34335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CDDA81B4-3959-48A2-823E-19B014A03B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6978388" y="1692178"/>
            <a:ext cx="1724184" cy="17460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5B8CC051-49B8-488A-B0AD-50A29E1D32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V="1">
            <a:off x="6968949" y="1703064"/>
            <a:ext cx="1744539" cy="862967"/>
          </a:xfrm>
          <a:custGeom>
            <a:avLst/>
            <a:gdLst>
              <a:gd name="connsiteX0" fmla="*/ 3433574 w 3433574"/>
              <a:gd name="connsiteY0" fmla="*/ 0 h 1716787"/>
              <a:gd name="connsiteX1" fmla="*/ 1716787 w 3433574"/>
              <a:gd name="connsiteY1" fmla="*/ 0 h 1716787"/>
              <a:gd name="connsiteX2" fmla="*/ 0 w 3433574"/>
              <a:gd name="connsiteY2" fmla="*/ 0 h 1716787"/>
              <a:gd name="connsiteX3" fmla="*/ 1716787 w 3433574"/>
              <a:gd name="connsiteY3" fmla="*/ 1716787 h 1716787"/>
              <a:gd name="connsiteX4" fmla="*/ 3433574 w 3433574"/>
              <a:gd name="connsiteY4" fmla="*/ 0 h 171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574" h="1716787">
                <a:moveTo>
                  <a:pt x="3433574" y="0"/>
                </a:moveTo>
                <a:lnTo>
                  <a:pt x="1716787" y="0"/>
                </a:lnTo>
                <a:lnTo>
                  <a:pt x="0" y="0"/>
                </a:lnTo>
                <a:cubicBezTo>
                  <a:pt x="0" y="948155"/>
                  <a:pt x="768632" y="1716787"/>
                  <a:pt x="1716787" y="1716787"/>
                </a:cubicBezTo>
                <a:cubicBezTo>
                  <a:pt x="2664942" y="1716787"/>
                  <a:pt x="3433574" y="948155"/>
                  <a:pt x="3433574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A49FB65E-C02E-4FD7-B476-0B213C638B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V="1">
            <a:off x="6968949" y="2566032"/>
            <a:ext cx="1744539" cy="862967"/>
          </a:xfrm>
          <a:custGeom>
            <a:avLst/>
            <a:gdLst>
              <a:gd name="connsiteX0" fmla="*/ 3433574 w 3433574"/>
              <a:gd name="connsiteY0" fmla="*/ 0 h 1716787"/>
              <a:gd name="connsiteX1" fmla="*/ 1716787 w 3433574"/>
              <a:gd name="connsiteY1" fmla="*/ 0 h 1716787"/>
              <a:gd name="connsiteX2" fmla="*/ 0 w 3433574"/>
              <a:gd name="connsiteY2" fmla="*/ 0 h 1716787"/>
              <a:gd name="connsiteX3" fmla="*/ 1716787 w 3433574"/>
              <a:gd name="connsiteY3" fmla="*/ 1716787 h 1716787"/>
              <a:gd name="connsiteX4" fmla="*/ 3433574 w 3433574"/>
              <a:gd name="connsiteY4" fmla="*/ 0 h 171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574" h="1716787">
                <a:moveTo>
                  <a:pt x="3433574" y="0"/>
                </a:moveTo>
                <a:lnTo>
                  <a:pt x="1716787" y="0"/>
                </a:lnTo>
                <a:lnTo>
                  <a:pt x="0" y="0"/>
                </a:lnTo>
                <a:cubicBezTo>
                  <a:pt x="0" y="948155"/>
                  <a:pt x="768632" y="1716787"/>
                  <a:pt x="1716787" y="1716787"/>
                </a:cubicBezTo>
                <a:cubicBezTo>
                  <a:pt x="2664942" y="1716787"/>
                  <a:pt x="3433574" y="948155"/>
                  <a:pt x="3433574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B7EBD78-005D-4F93-BEA0-95DF292B38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8738250" y="-24765"/>
            <a:ext cx="3427285" cy="34768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8CB81301-287D-4882-AD9B-E44D8E1220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14500" y="178410"/>
            <a:ext cx="3070455" cy="30704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1122F9F7-A178-468E-AF59-8DD67246E4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6122799" y="4271951"/>
            <a:ext cx="3435362" cy="17460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76420B0A-CC71-4BD3-BA69-E9B2B6F1E5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V="1">
            <a:off x="6122814" y="4271933"/>
            <a:ext cx="3435331" cy="1746022"/>
          </a:xfrm>
          <a:custGeom>
            <a:avLst/>
            <a:gdLst>
              <a:gd name="connsiteX0" fmla="*/ 3433574 w 3433574"/>
              <a:gd name="connsiteY0" fmla="*/ 0 h 1716787"/>
              <a:gd name="connsiteX1" fmla="*/ 1716787 w 3433574"/>
              <a:gd name="connsiteY1" fmla="*/ 0 h 1716787"/>
              <a:gd name="connsiteX2" fmla="*/ 0 w 3433574"/>
              <a:gd name="connsiteY2" fmla="*/ 0 h 1716787"/>
              <a:gd name="connsiteX3" fmla="*/ 1716787 w 3433574"/>
              <a:gd name="connsiteY3" fmla="*/ 1716787 h 1716787"/>
              <a:gd name="connsiteX4" fmla="*/ 3433574 w 3433574"/>
              <a:gd name="connsiteY4" fmla="*/ 0 h 171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574" h="1716787">
                <a:moveTo>
                  <a:pt x="3433574" y="0"/>
                </a:moveTo>
                <a:lnTo>
                  <a:pt x="1716787" y="0"/>
                </a:lnTo>
                <a:lnTo>
                  <a:pt x="0" y="0"/>
                </a:lnTo>
                <a:cubicBezTo>
                  <a:pt x="0" y="948155"/>
                  <a:pt x="768632" y="1716787"/>
                  <a:pt x="1716787" y="1716787"/>
                </a:cubicBezTo>
                <a:cubicBezTo>
                  <a:pt x="2664942" y="1716787"/>
                  <a:pt x="3433574" y="948155"/>
                  <a:pt x="3433574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E5048351-EA66-4465-9CB8-25B4C5E680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8734228" y="3406574"/>
            <a:ext cx="3435330" cy="34768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">
            <a:extLst>
              <a:ext uri="{FF2B5EF4-FFF2-40B4-BE49-F238E27FC236}">
                <a16:creationId xmlns="" xmlns:a16="http://schemas.microsoft.com/office/drawing/2014/main" id="{BC467846-2355-4572-AC5B-89B9FFFBAA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8707457" y="3427799"/>
            <a:ext cx="3484541" cy="3434283"/>
          </a:xfrm>
          <a:custGeom>
            <a:avLst/>
            <a:gdLst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3488602 w 3488602"/>
              <a:gd name="connsiteY2" fmla="*/ 3433573 h 3433573"/>
              <a:gd name="connsiteX3" fmla="*/ 0 w 3488602"/>
              <a:gd name="connsiteY3" fmla="*/ 3433573 h 3433573"/>
              <a:gd name="connsiteX4" fmla="*/ 0 w 3488602"/>
              <a:gd name="connsiteY4" fmla="*/ 0 h 3433573"/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0 w 3488602"/>
              <a:gd name="connsiteY2" fmla="*/ 3433573 h 3433573"/>
              <a:gd name="connsiteX3" fmla="*/ 0 w 3488602"/>
              <a:gd name="connsiteY3" fmla="*/ 0 h 343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8602" h="3433573">
                <a:moveTo>
                  <a:pt x="0" y="0"/>
                </a:moveTo>
                <a:lnTo>
                  <a:pt x="3488602" y="0"/>
                </a:lnTo>
                <a:lnTo>
                  <a:pt x="0" y="343357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C24672E-0079-4375-9497-150FAF5FAC5F}"/>
              </a:ext>
            </a:extLst>
          </p:cNvPr>
          <p:cNvSpPr txBox="1"/>
          <p:nvPr/>
        </p:nvSpPr>
        <p:spPr>
          <a:xfrm>
            <a:off x="3588589" y="5198853"/>
            <a:ext cx="400994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Bahnschrift SemiLight" panose="020B0502040204020203" pitchFamily="34" charset="0"/>
                <a:ea typeface="+mn-lt"/>
                <a:cs typeface="+mn-lt"/>
              </a:rPr>
              <a:t>BY-</a:t>
            </a:r>
            <a:endParaRPr lang="en-US" sz="2000" b="1" dirty="0">
              <a:latin typeface="Bahnschrift SemiLight" panose="020B0502040204020203" pitchFamily="34" charset="0"/>
            </a:endParaRPr>
          </a:p>
          <a:p>
            <a:r>
              <a:rPr lang="en-US" sz="2000" b="1" dirty="0">
                <a:latin typeface="Bahnschrift SemiLight" panose="020B0502040204020203" pitchFamily="34" charset="0"/>
                <a:ea typeface="+mn-lt"/>
                <a:cs typeface="+mn-lt"/>
              </a:rPr>
              <a:t>Mula Anvesh Reddy</a:t>
            </a:r>
            <a:endParaRPr lang="en-US" sz="2000" b="1" dirty="0">
              <a:latin typeface="Bahnschrift SemiLight" panose="020B0502040204020203" pitchFamily="34" charset="0"/>
            </a:endParaRPr>
          </a:p>
          <a:p>
            <a:r>
              <a:rPr lang="en-US" sz="2000" b="1" dirty="0">
                <a:latin typeface="Bahnschrift SemiLight" panose="020B0502040204020203" pitchFamily="34" charset="0"/>
                <a:ea typeface="+mn-lt"/>
                <a:cs typeface="+mn-lt"/>
              </a:rPr>
              <a:t>GITAM University</a:t>
            </a:r>
            <a:endParaRPr lang="en-US" sz="2000" b="1" dirty="0">
              <a:latin typeface="Bahnschrift SemiLight" panose="020B0502040204020203" pitchFamily="34" charset="0"/>
            </a:endParaRPr>
          </a:p>
          <a:p>
            <a:r>
              <a:rPr lang="en-US" sz="2000" b="1" dirty="0">
                <a:latin typeface="Bahnschrift SemiLight" panose="020B0502040204020203" pitchFamily="34" charset="0"/>
                <a:ea typeface="+mn-lt"/>
                <a:cs typeface="+mn-lt"/>
              </a:rPr>
              <a:t>121810315030@gitam.in</a:t>
            </a:r>
            <a:endParaRPr lang="en-US" sz="2000" b="1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E5A33F41-E8CC-48CB-9F83-0AF37AE60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24" y="1202076"/>
            <a:ext cx="11441501" cy="52446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DD3CB37-0EC1-418E-A7C1-0FD70E45D554}"/>
              </a:ext>
            </a:extLst>
          </p:cNvPr>
          <p:cNvSpPr txBox="1"/>
          <p:nvPr/>
        </p:nvSpPr>
        <p:spPr>
          <a:xfrm>
            <a:off x="454325" y="42557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n-US" sz="2800" b="1"/>
              <a:t>Index Page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254840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3D4E60FF-E31C-4501-95A3-EE3D50437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11" y="867035"/>
            <a:ext cx="7027652" cy="51239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52C60BD-46E4-4FD7-B7CB-4C3B00B39874}"/>
              </a:ext>
            </a:extLst>
          </p:cNvPr>
          <p:cNvSpPr txBox="1"/>
          <p:nvPr/>
        </p:nvSpPr>
        <p:spPr>
          <a:xfrm>
            <a:off x="8606287" y="871268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n-US" sz="2500" b="1"/>
              <a:t>Pie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44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08A9C09D-9C37-4B25-AEAC-BB624EFBF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230" y="1626521"/>
            <a:ext cx="7530860" cy="40650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985A8A6-78D0-422B-A7C5-8F232DEF6BAD}"/>
              </a:ext>
            </a:extLst>
          </p:cNvPr>
          <p:cNvSpPr txBox="1"/>
          <p:nvPr/>
        </p:nvSpPr>
        <p:spPr>
          <a:xfrm>
            <a:off x="1403230" y="741872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n-US" sz="2500" b="1"/>
              <a:t>Scatter Plot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53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17A44E3-96A9-4B12-8553-670A65DFEBC2}"/>
              </a:ext>
            </a:extLst>
          </p:cNvPr>
          <p:cNvSpPr txBox="1"/>
          <p:nvPr/>
        </p:nvSpPr>
        <p:spPr>
          <a:xfrm>
            <a:off x="1187570" y="569343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sz="2500" b="1"/>
              <a:t>Line Plot</a:t>
            </a:r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="" xmlns:a16="http://schemas.microsoft.com/office/drawing/2014/main" id="{F94B6B0B-716A-42F9-951B-ECF551B73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19" y="1505804"/>
            <a:ext cx="10133162" cy="422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93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32DECA1-3A65-4824-A2DB-ACD71206F51E}"/>
              </a:ext>
            </a:extLst>
          </p:cNvPr>
          <p:cNvSpPr txBox="1"/>
          <p:nvPr/>
        </p:nvSpPr>
        <p:spPr>
          <a:xfrm>
            <a:off x="1086928" y="569343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n-US" sz="2500" b="1"/>
              <a:t>Box Plot</a:t>
            </a:r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="" xmlns:a16="http://schemas.microsoft.com/office/drawing/2014/main" id="{64FD9951-96D8-4D23-9671-368B39B4A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28" y="1317046"/>
            <a:ext cx="10118784" cy="41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81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6362EDFF-7BE1-4149-A745-FFD7211E6C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="" xmlns:a16="http://schemas.microsoft.com/office/drawing/2014/main" id="{23B51C0B-ECE1-4A3C-8024-D752D86ED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8" r="8664" b="6723"/>
          <a:stretch/>
        </p:blipFill>
        <p:spPr>
          <a:xfrm>
            <a:off x="733265" y="618237"/>
            <a:ext cx="10706783" cy="560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8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E7A6358-D95B-444E-A74B-BDE8D7839881}"/>
              </a:ext>
            </a:extLst>
          </p:cNvPr>
          <p:cNvSpPr txBox="1"/>
          <p:nvPr/>
        </p:nvSpPr>
        <p:spPr>
          <a:xfrm>
            <a:off x="4321834" y="382438"/>
            <a:ext cx="339018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u="sng" dirty="0">
                <a:ea typeface="+mn-lt"/>
                <a:cs typeface="+mn-lt"/>
              </a:rPr>
              <a:t>Introduction</a:t>
            </a:r>
            <a:endParaRPr lang="en-US" u="sng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7A9FC64-3AF3-498F-8F89-C4D97FFA94C7}"/>
              </a:ext>
            </a:extLst>
          </p:cNvPr>
          <p:cNvSpPr txBox="1"/>
          <p:nvPr/>
        </p:nvSpPr>
        <p:spPr>
          <a:xfrm>
            <a:off x="1042898" y="1157917"/>
            <a:ext cx="9227388" cy="39395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dirty="0">
                <a:ea typeface="+mn-lt"/>
                <a:cs typeface="+mn-lt"/>
              </a:rPr>
              <a:t>The Airport's capacity has been growing year after year, and the conventional saying of allocating airport resources has been unable to keep up with the changing needs of the airport. 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>
                <a:ea typeface="+mn-lt"/>
                <a:cs typeface="+mn-lt"/>
              </a:rPr>
              <a:t>One of the most efficient ways to improve customer service levels and operational efficiency within the terminal is to dynamically allocate and schedule passenger service resources.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>
                <a:ea typeface="+mn-lt"/>
                <a:cs typeface="+mn-lt"/>
              </a:rPr>
              <a:t>While the relatively accurate passenger traffic forecasting is the prerequisite for dynamic allocation and scheduling. 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9948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CCEDC76-EDA6-41AE-A22C-75078C87450E}"/>
              </a:ext>
            </a:extLst>
          </p:cNvPr>
          <p:cNvSpPr txBox="1"/>
          <p:nvPr/>
        </p:nvSpPr>
        <p:spPr>
          <a:xfrm>
            <a:off x="4321834" y="267419"/>
            <a:ext cx="3548332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500" u="sng" dirty="0"/>
              <a:t>Block Diagram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="" xmlns:a16="http://schemas.microsoft.com/office/drawing/2014/main" id="{A3CB526E-33C8-4E7B-943D-CECA0D4EB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476" y="1167671"/>
            <a:ext cx="9888746" cy="522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3005C35-4EA6-4A25-B892-CE27355A1C2E}"/>
              </a:ext>
            </a:extLst>
          </p:cNvPr>
          <p:cNvSpPr txBox="1"/>
          <p:nvPr/>
        </p:nvSpPr>
        <p:spPr>
          <a:xfrm>
            <a:off x="4724400" y="224287"/>
            <a:ext cx="4445358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500" b="1" u="sng" dirty="0"/>
              <a:t>Project Flow</a:t>
            </a:r>
          </a:p>
          <a:p>
            <a:pPr algn="l"/>
            <a:endParaRPr lang="en-US" sz="35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2D366F-93E0-414A-A49F-AFB8D845738F}"/>
              </a:ext>
            </a:extLst>
          </p:cNvPr>
          <p:cNvSpPr txBox="1"/>
          <p:nvPr/>
        </p:nvSpPr>
        <p:spPr>
          <a:xfrm>
            <a:off x="1388853" y="1179422"/>
            <a:ext cx="4482860" cy="58631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n-US" sz="2500" b="1" dirty="0">
                <a:ea typeface="+mn-lt"/>
                <a:cs typeface="+mn-lt"/>
              </a:rPr>
              <a:t>Data Collection.</a:t>
            </a:r>
            <a:endParaRPr lang="en-US" sz="2500" dirty="0"/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Collect the dataset or create the dataset.</a:t>
            </a:r>
            <a:endParaRPr lang="en-US" sz="2400" dirty="0"/>
          </a:p>
          <a:p>
            <a:pPr marL="342900" indent="-342900">
              <a:buFont typeface="Wingdings"/>
              <a:buChar char="§"/>
            </a:pPr>
            <a:r>
              <a:rPr lang="en-US" sz="2500" b="1" dirty="0">
                <a:ea typeface="+mn-lt"/>
                <a:cs typeface="+mn-lt"/>
              </a:rPr>
              <a:t>Data Preprocessing.</a:t>
            </a:r>
            <a:endParaRPr lang="en-US" sz="2500" dirty="0"/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Import the libraries</a:t>
            </a:r>
            <a:endParaRPr lang="en-US" sz="2400" dirty="0"/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Reading the dataset</a:t>
            </a:r>
            <a:endParaRPr lang="en-US" sz="2400" dirty="0"/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Handling missing values</a:t>
            </a:r>
            <a:endParaRPr lang="en-US" sz="2400" dirty="0"/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Data Visualization</a:t>
            </a:r>
            <a:endParaRPr lang="en-US" sz="2400" dirty="0"/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Split the data into train and test</a:t>
            </a:r>
            <a:endParaRPr lang="en-US" sz="2400" dirty="0"/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Normalize the data</a:t>
            </a:r>
            <a:endParaRPr lang="en-US" sz="2400" dirty="0"/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Reshape the train and test data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500" b="1" dirty="0"/>
          </a:p>
          <a:p>
            <a:pPr algn="l"/>
            <a:endParaRPr lang="en-US" sz="25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C1E56EA-B7B7-4317-9322-CAF4ECBC0B03}"/>
              </a:ext>
            </a:extLst>
          </p:cNvPr>
          <p:cNvSpPr txBox="1"/>
          <p:nvPr/>
        </p:nvSpPr>
        <p:spPr>
          <a:xfrm>
            <a:off x="6089350" y="1179422"/>
            <a:ext cx="5431766" cy="50937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n-US" sz="2500" b="1" dirty="0">
                <a:ea typeface="+mn-lt"/>
                <a:cs typeface="+mn-lt"/>
              </a:rPr>
              <a:t>Model Building</a:t>
            </a:r>
            <a:endParaRPr lang="en-US" sz="2500" dirty="0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Import the model building Libraries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Initializing the model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Adding LSTM Layer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Adding Output Layer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Configure the Learning Process</a:t>
            </a:r>
            <a:endParaRPr lang="en-US" sz="2400" dirty="0"/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Training and testing the model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Optimize the Model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Save the Model</a:t>
            </a:r>
          </a:p>
          <a:p>
            <a:pPr marL="342900" indent="-342900">
              <a:buFont typeface="Wingdings"/>
              <a:buChar char="§"/>
            </a:pPr>
            <a:r>
              <a:rPr lang="en-US" sz="2500" b="1" dirty="0">
                <a:ea typeface="+mn-lt"/>
                <a:cs typeface="+mn-lt"/>
              </a:rPr>
              <a:t>Application Building</a:t>
            </a:r>
            <a:endParaRPr lang="en-US" sz="2500" dirty="0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Build HTML page.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Build Python code.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342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FB87318-D065-48BC-ACE0-5517A9C0CF03}"/>
              </a:ext>
            </a:extLst>
          </p:cNvPr>
          <p:cNvSpPr txBox="1"/>
          <p:nvPr/>
        </p:nvSpPr>
        <p:spPr>
          <a:xfrm>
            <a:off x="4005532" y="138023"/>
            <a:ext cx="4195313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500" u="sng" dirty="0"/>
          </a:p>
        </p:txBody>
      </p:sp>
      <p:pic>
        <p:nvPicPr>
          <p:cNvPr id="3" name="Picture 3">
            <a:extLst>
              <a:ext uri="{FF2B5EF4-FFF2-40B4-BE49-F238E27FC236}">
                <a16:creationId xmlns="" xmlns:a16="http://schemas.microsoft.com/office/drawing/2014/main" id="{601455DA-9008-4D87-A498-99E7EF101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098" y="1097822"/>
            <a:ext cx="5302370" cy="12117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83DE31C-FF30-497B-80C6-352FC08A15B4}"/>
              </a:ext>
            </a:extLst>
          </p:cNvPr>
          <p:cNvSpPr txBox="1"/>
          <p:nvPr/>
        </p:nvSpPr>
        <p:spPr>
          <a:xfrm>
            <a:off x="1359200" y="625954"/>
            <a:ext cx="344769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n-US" sz="2200" b="1"/>
              <a:t>Importing Libraries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B088D68B-FDA5-4C14-A66B-A3724BBC5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098" y="3192408"/>
            <a:ext cx="7185803" cy="2155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C8E2C59-EB4C-4DE5-9E6E-87C2EC8F7AC1}"/>
              </a:ext>
            </a:extLst>
          </p:cNvPr>
          <p:cNvSpPr txBox="1"/>
          <p:nvPr/>
        </p:nvSpPr>
        <p:spPr>
          <a:xfrm>
            <a:off x="1360098" y="2610928"/>
            <a:ext cx="769375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sz="2200" b="1" dirty="0"/>
              <a:t>Reading the dataset and viewing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0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26CE8310-F8CD-4349-8DF2-0FA579883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758" y="1453966"/>
            <a:ext cx="9313652" cy="39644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86C0D14-731F-467A-A9A1-B4ACAD3555AD}"/>
              </a:ext>
            </a:extLst>
          </p:cNvPr>
          <p:cNvSpPr txBox="1"/>
          <p:nvPr/>
        </p:nvSpPr>
        <p:spPr>
          <a:xfrm>
            <a:off x="1575759" y="626853"/>
            <a:ext cx="50867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n-US" sz="2400" b="1">
                <a:ea typeface="+mn-lt"/>
                <a:cs typeface="+mn-lt"/>
              </a:rPr>
              <a:t>Split the data into train and test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4276156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376A53FF-701F-4861-A109-09002570B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19" y="1354718"/>
            <a:ext cx="9773728" cy="3745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5861A14-4250-4AFB-BD0C-C8EC284AEBB0}"/>
              </a:ext>
            </a:extLst>
          </p:cNvPr>
          <p:cNvSpPr txBox="1"/>
          <p:nvPr/>
        </p:nvSpPr>
        <p:spPr>
          <a:xfrm>
            <a:off x="1029419" y="655607"/>
            <a:ext cx="409467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n-US" sz="2400" b="1"/>
              <a:t>Finding the Accuracy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C002790-6D18-4BDC-9519-1BE5879608EE}"/>
              </a:ext>
            </a:extLst>
          </p:cNvPr>
          <p:cNvSpPr txBox="1"/>
          <p:nvPr/>
        </p:nvSpPr>
        <p:spPr>
          <a:xfrm>
            <a:off x="5902445" y="5111690"/>
            <a:ext cx="489980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Save the file with .h5 extension,to access the file in flask</a:t>
            </a:r>
          </a:p>
        </p:txBody>
      </p:sp>
    </p:spTree>
    <p:extLst>
      <p:ext uri="{BB962C8B-B14F-4D97-AF65-F5344CB8AC3E}">
        <p14:creationId xmlns:p14="http://schemas.microsoft.com/office/powerpoint/2010/main" val="4082082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5B36BD16-5239-4A11-8DC2-3946BB63C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21" y="739102"/>
            <a:ext cx="10219425" cy="59548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8081884-CDA5-4C9A-9F21-8C06C56C33BE}"/>
              </a:ext>
            </a:extLst>
          </p:cNvPr>
          <p:cNvSpPr txBox="1"/>
          <p:nvPr/>
        </p:nvSpPr>
        <p:spPr>
          <a:xfrm>
            <a:off x="684362" y="152400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Wingdings"/>
              <a:buChar char="§"/>
            </a:pPr>
            <a:r>
              <a:rPr lang="en-US" sz="2500" b="1"/>
              <a:t>UI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6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8E7D35E3-0988-45DD-84F5-1A5E09A24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80" y="1152566"/>
            <a:ext cx="11240218" cy="42221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DA5F03B-2F07-4529-8C16-C2A75ADA6D7F}"/>
              </a:ext>
            </a:extLst>
          </p:cNvPr>
          <p:cNvSpPr txBox="1"/>
          <p:nvPr/>
        </p:nvSpPr>
        <p:spPr>
          <a:xfrm>
            <a:off x="669985" y="368060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Wingdings"/>
              <a:buChar char="§"/>
            </a:pPr>
            <a:r>
              <a:rPr lang="en-US" sz="2500" b="1"/>
              <a:t>Index.html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2481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175</Words>
  <Application>Microsoft Office PowerPoint</Application>
  <PresentationFormat>Custom</PresentationFormat>
  <Paragraphs>46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BlocksVTI</vt:lpstr>
      <vt:lpstr>Predictive   Maintenance   For Airlines 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Anvesh Mula</dc:creator>
  <cp:lastModifiedBy>Anvesh Mula</cp:lastModifiedBy>
  <cp:revision>214</cp:revision>
  <dcterms:created xsi:type="dcterms:W3CDTF">2021-08-06T05:10:26Z</dcterms:created>
  <dcterms:modified xsi:type="dcterms:W3CDTF">2021-08-13T08:56:34Z</dcterms:modified>
</cp:coreProperties>
</file>