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C85DA-4B5B-4707-95B5-C43DFD48573B}" v="433" dt="2021-07-30T05:50:01.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9413450" cy="2383280"/>
          </a:xfrm>
        </p:spPr>
        <p:txBody>
          <a:bodyPr>
            <a:normAutofit/>
          </a:bodyPr>
          <a:lstStyle/>
          <a:p>
            <a:r>
              <a:rPr lang="en-US" sz="3600" dirty="0">
                <a:solidFill>
                  <a:srgbClr val="00B050"/>
                </a:solidFill>
                <a:ea typeface="+mj-lt"/>
                <a:cs typeface="+mj-lt"/>
              </a:rPr>
              <a:t>Sentiment Analysis Of Customer Feedback On Restaurants Using Ibm Cloud</a:t>
            </a:r>
            <a:endParaRPr lang="en-US" sz="3600">
              <a:solidFill>
                <a:srgbClr val="00B050"/>
              </a:solidFill>
            </a:endParaRP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3E5B-9B49-464C-837A-B7A609026C3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14744B3-233E-4350-9D83-38F6AD506AAE}"/>
              </a:ext>
            </a:extLst>
          </p:cNvPr>
          <p:cNvSpPr>
            <a:spLocks noGrp="1"/>
          </p:cNvSpPr>
          <p:nvPr>
            <p:ph idx="1"/>
          </p:nvPr>
        </p:nvSpPr>
        <p:spPr/>
        <p:txBody>
          <a:bodyPr>
            <a:normAutofit lnSpcReduction="10000"/>
          </a:bodyPr>
          <a:lstStyle/>
          <a:p>
            <a:r>
              <a:rPr lang="en-GB" dirty="0">
                <a:ea typeface="+mn-lt"/>
                <a:cs typeface="+mn-lt"/>
              </a:rPr>
              <a:t>The most impactful marketing strategies of the recent times is by propagating general user consensus and feedback to new users to lure them into the product. This feedback is often is in terms of a product review which sums up the experience of the user. To give a review we usually use text to explain something that we experience with an item, place, or event that we normally experience. </a:t>
            </a:r>
          </a:p>
          <a:p>
            <a:r>
              <a:rPr lang="en-GB" dirty="0">
                <a:ea typeface="+mn-lt"/>
                <a:cs typeface="+mn-lt"/>
              </a:rPr>
              <a:t>Most of the customers will follow and choose the best restaurants on the basis of reviews and ratings. So reviews Play a Crucial Role in any model or system.</a:t>
            </a:r>
          </a:p>
          <a:p>
            <a:r>
              <a:rPr lang="en-GB" dirty="0">
                <a:ea typeface="+mn-lt"/>
                <a:cs typeface="+mn-lt"/>
              </a:rPr>
              <a:t>A web Application is created where user can enter their feedback, the entered text is </a:t>
            </a:r>
            <a:r>
              <a:rPr lang="en-GB" dirty="0" err="1">
                <a:ea typeface="+mn-lt"/>
                <a:cs typeface="+mn-lt"/>
              </a:rPr>
              <a:t>analyzed</a:t>
            </a:r>
            <a:r>
              <a:rPr lang="en-GB" dirty="0">
                <a:ea typeface="+mn-lt"/>
                <a:cs typeface="+mn-lt"/>
              </a:rPr>
              <a:t> by the model built and prediction is showcased on UI</a:t>
            </a:r>
          </a:p>
        </p:txBody>
      </p:sp>
    </p:spTree>
    <p:extLst>
      <p:ext uri="{BB962C8B-B14F-4D97-AF65-F5344CB8AC3E}">
        <p14:creationId xmlns:p14="http://schemas.microsoft.com/office/powerpoint/2010/main" val="283362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982B-5034-4F34-9062-B32826423929}"/>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17A3FBBA-DC5B-4F65-8A1F-F61C5408DFC5}"/>
              </a:ext>
            </a:extLst>
          </p:cNvPr>
          <p:cNvSpPr>
            <a:spLocks noGrp="1"/>
          </p:cNvSpPr>
          <p:nvPr>
            <p:ph idx="1"/>
          </p:nvPr>
        </p:nvSpPr>
        <p:spPr/>
        <p:txBody>
          <a:bodyPr/>
          <a:lstStyle/>
          <a:p>
            <a:r>
              <a:rPr lang="en-GB" dirty="0">
                <a:ea typeface="+mn-lt"/>
                <a:cs typeface="+mn-lt"/>
              </a:rPr>
              <a:t>The approach to this problem is based on review text content analysis and uses the principles of natural language process (the NLP method) and Machine learning. After applying the above method we can classify whether it is a positive review or negative review and can also visualize the total no of positive reviews and negative reviews. We are working on developing an algorithm that can help in classifying the reviews on the basis of positive and negative reviews with the help of a predefined dictionary of words.</a:t>
            </a:r>
          </a:p>
          <a:p>
            <a:endParaRPr lang="en-GB" dirty="0"/>
          </a:p>
        </p:txBody>
      </p:sp>
    </p:spTree>
    <p:extLst>
      <p:ext uri="{BB962C8B-B14F-4D97-AF65-F5344CB8AC3E}">
        <p14:creationId xmlns:p14="http://schemas.microsoft.com/office/powerpoint/2010/main" val="277967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68DD-A93D-4923-9ACE-15DF558F2020}"/>
              </a:ext>
            </a:extLst>
          </p:cNvPr>
          <p:cNvSpPr>
            <a:spLocks noGrp="1"/>
          </p:cNvSpPr>
          <p:nvPr>
            <p:ph type="title"/>
          </p:nvPr>
        </p:nvSpPr>
        <p:spPr/>
        <p:txBody>
          <a:bodyPr/>
          <a:lstStyle/>
          <a:p>
            <a:r>
              <a:rPr lang="en-GB" dirty="0"/>
              <a:t>Application working</a:t>
            </a:r>
          </a:p>
        </p:txBody>
      </p:sp>
      <p:sp>
        <p:nvSpPr>
          <p:cNvPr id="3" name="Content Placeholder 2">
            <a:extLst>
              <a:ext uri="{FF2B5EF4-FFF2-40B4-BE49-F238E27FC236}">
                <a16:creationId xmlns:a16="http://schemas.microsoft.com/office/drawing/2014/main" id="{D26A658E-112E-4C0F-BDB2-704507E9D055}"/>
              </a:ext>
            </a:extLst>
          </p:cNvPr>
          <p:cNvSpPr>
            <a:spLocks noGrp="1"/>
          </p:cNvSpPr>
          <p:nvPr>
            <p:ph idx="1"/>
          </p:nvPr>
        </p:nvSpPr>
        <p:spPr/>
        <p:txBody>
          <a:bodyPr/>
          <a:lstStyle/>
          <a:p>
            <a:r>
              <a:rPr lang="en-GB" dirty="0"/>
              <a:t>We should download the dataset</a:t>
            </a:r>
          </a:p>
          <a:p>
            <a:r>
              <a:rPr lang="en-GB" dirty="0"/>
              <a:t>Import libraries and read the data</a:t>
            </a:r>
          </a:p>
          <a:p>
            <a:r>
              <a:rPr lang="en-GB" dirty="0" err="1"/>
              <a:t>Preprocessing</a:t>
            </a:r>
            <a:r>
              <a:rPr lang="en-GB" dirty="0"/>
              <a:t> the data</a:t>
            </a:r>
          </a:p>
          <a:p>
            <a:r>
              <a:rPr lang="en-GB" dirty="0"/>
              <a:t>Split the data to test and train</a:t>
            </a:r>
          </a:p>
          <a:p>
            <a:r>
              <a:rPr lang="en-GB" dirty="0"/>
              <a:t>Add </a:t>
            </a:r>
            <a:r>
              <a:rPr lang="en-GB" dirty="0" err="1"/>
              <a:t>ann</a:t>
            </a:r>
            <a:r>
              <a:rPr lang="en-GB" dirty="0"/>
              <a:t> layers</a:t>
            </a:r>
          </a:p>
          <a:p>
            <a:r>
              <a:rPr lang="en-GB" dirty="0"/>
              <a:t>Test and save the model</a:t>
            </a:r>
          </a:p>
          <a:p>
            <a:r>
              <a:rPr lang="en-GB" dirty="0"/>
              <a:t>Build the flask application</a:t>
            </a:r>
          </a:p>
          <a:p>
            <a:pPr marL="0" indent="0">
              <a:buNone/>
            </a:pPr>
            <a:endParaRPr lang="en-GB" dirty="0"/>
          </a:p>
        </p:txBody>
      </p:sp>
    </p:spTree>
    <p:extLst>
      <p:ext uri="{BB962C8B-B14F-4D97-AF65-F5344CB8AC3E}">
        <p14:creationId xmlns:p14="http://schemas.microsoft.com/office/powerpoint/2010/main" val="151247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0D52-D1A9-4D86-9202-B8B9810B409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FDA494B-8847-4EEA-BE70-98CB47AB8449}"/>
              </a:ext>
            </a:extLst>
          </p:cNvPr>
          <p:cNvSpPr>
            <a:spLocks noGrp="1"/>
          </p:cNvSpPr>
          <p:nvPr>
            <p:ph idx="1"/>
          </p:nvPr>
        </p:nvSpPr>
        <p:spPr/>
        <p:txBody>
          <a:bodyPr/>
          <a:lstStyle/>
          <a:p>
            <a:r>
              <a:rPr lang="en-GB" dirty="0">
                <a:ea typeface="+mn-lt"/>
                <a:cs typeface="+mn-lt"/>
              </a:rPr>
              <a:t>A web Application is created where user can enter their feedback, the entered text is </a:t>
            </a:r>
            <a:r>
              <a:rPr lang="en-GB" dirty="0" err="1">
                <a:ea typeface="+mn-lt"/>
                <a:cs typeface="+mn-lt"/>
              </a:rPr>
              <a:t>analyzed</a:t>
            </a:r>
            <a:r>
              <a:rPr lang="en-GB" dirty="0">
                <a:ea typeface="+mn-lt"/>
                <a:cs typeface="+mn-lt"/>
              </a:rPr>
              <a:t> by the model built and prediction is showcased on UI</a:t>
            </a:r>
          </a:p>
          <a:p>
            <a:r>
              <a:rPr lang="en-GB" dirty="0">
                <a:ea typeface="+mn-lt"/>
                <a:cs typeface="+mn-lt"/>
              </a:rPr>
              <a:t>Thus, a user-friendly website has been developed in order to get the customer reviews of Zomato and predict them as good, average or bad. </a:t>
            </a:r>
          </a:p>
          <a:p>
            <a:endParaRPr lang="en-GB" dirty="0">
              <a:ea typeface="+mn-lt"/>
              <a:cs typeface="+mn-lt"/>
            </a:endParaRPr>
          </a:p>
        </p:txBody>
      </p:sp>
    </p:spTree>
    <p:extLst>
      <p:ext uri="{BB962C8B-B14F-4D97-AF65-F5344CB8AC3E}">
        <p14:creationId xmlns:p14="http://schemas.microsoft.com/office/powerpoint/2010/main" val="26138758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Gallery</vt:lpstr>
      <vt:lpstr>Sentiment Analysis Of Customer Feedback On Restaurants Using Ibm Cloud</vt:lpstr>
      <vt:lpstr>introduction</vt:lpstr>
      <vt:lpstr>Problem statement</vt:lpstr>
      <vt:lpstr>Application working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cp:revision>
  <dcterms:created xsi:type="dcterms:W3CDTF">2021-07-30T05:15:51Z</dcterms:created>
  <dcterms:modified xsi:type="dcterms:W3CDTF">2021-07-30T05:50:11Z</dcterms:modified>
</cp:coreProperties>
</file>